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223"/>
  </p:normalViewPr>
  <p:slideViewPr>
    <p:cSldViewPr>
      <p:cViewPr varScale="1">
        <p:scale>
          <a:sx n="72" d="100"/>
          <a:sy n="72" d="100"/>
        </p:scale>
        <p:origin x="904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1" i="0">
                <a:solidFill>
                  <a:srgbClr val="3A373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3A3736"/>
                </a:solidFill>
                <a:latin typeface="Geneva"/>
                <a:cs typeface="Gene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rgbClr val="3A373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3A3736"/>
                </a:solidFill>
                <a:latin typeface="Geneva"/>
                <a:cs typeface="Gene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7F0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rgbClr val="3A373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82023" y="2527854"/>
            <a:ext cx="8216265" cy="5948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3A3736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rgbClr val="3A373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3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3917" y="907092"/>
            <a:ext cx="12907644" cy="1093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1" i="0">
                <a:solidFill>
                  <a:srgbClr val="3A373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20854" y="5466167"/>
            <a:ext cx="10750550" cy="3543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3A3736"/>
                </a:solidFill>
                <a:latin typeface="Geneva"/>
                <a:cs typeface="Gene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7F0E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96718"/>
            <a:ext cx="9152255" cy="2126615"/>
            <a:chOff x="0" y="496718"/>
            <a:chExt cx="9152255" cy="2126615"/>
          </a:xfrm>
        </p:grpSpPr>
        <p:sp>
          <p:nvSpPr>
            <p:cNvPr id="4" name="object 4"/>
            <p:cNvSpPr/>
            <p:nvPr/>
          </p:nvSpPr>
          <p:spPr>
            <a:xfrm>
              <a:off x="0" y="496718"/>
              <a:ext cx="9152255" cy="2126615"/>
            </a:xfrm>
            <a:custGeom>
              <a:avLst/>
              <a:gdLst/>
              <a:ahLst/>
              <a:cxnLst/>
              <a:rect l="l" t="t" r="r" b="b"/>
              <a:pathLst>
                <a:path w="9152255" h="2126615">
                  <a:moveTo>
                    <a:pt x="8088451" y="0"/>
                  </a:moveTo>
                  <a:lnTo>
                    <a:pt x="0" y="0"/>
                  </a:lnTo>
                  <a:lnTo>
                    <a:pt x="0" y="2126375"/>
                  </a:lnTo>
                  <a:lnTo>
                    <a:pt x="8088451" y="2126375"/>
                  </a:lnTo>
                  <a:lnTo>
                    <a:pt x="8137117" y="2125280"/>
                  </a:lnTo>
                  <a:lnTo>
                    <a:pt x="8185221" y="2122030"/>
                  </a:lnTo>
                  <a:lnTo>
                    <a:pt x="8232717" y="2116669"/>
                  </a:lnTo>
                  <a:lnTo>
                    <a:pt x="8279558" y="2109245"/>
                  </a:lnTo>
                  <a:lnTo>
                    <a:pt x="8325696" y="2099805"/>
                  </a:lnTo>
                  <a:lnTo>
                    <a:pt x="8371085" y="2088396"/>
                  </a:lnTo>
                  <a:lnTo>
                    <a:pt x="8415678" y="2075065"/>
                  </a:lnTo>
                  <a:lnTo>
                    <a:pt x="8459428" y="2059859"/>
                  </a:lnTo>
                  <a:lnTo>
                    <a:pt x="8502288" y="2042824"/>
                  </a:lnTo>
                  <a:lnTo>
                    <a:pt x="8544210" y="2024007"/>
                  </a:lnTo>
                  <a:lnTo>
                    <a:pt x="8585149" y="2003456"/>
                  </a:lnTo>
                  <a:lnTo>
                    <a:pt x="8625057" y="1981218"/>
                  </a:lnTo>
                  <a:lnTo>
                    <a:pt x="8663888" y="1957339"/>
                  </a:lnTo>
                  <a:lnTo>
                    <a:pt x="8701594" y="1931865"/>
                  </a:lnTo>
                  <a:lnTo>
                    <a:pt x="8738128" y="1904845"/>
                  </a:lnTo>
                  <a:lnTo>
                    <a:pt x="8773444" y="1876325"/>
                  </a:lnTo>
                  <a:lnTo>
                    <a:pt x="8807494" y="1846352"/>
                  </a:lnTo>
                  <a:lnTo>
                    <a:pt x="8840233" y="1814973"/>
                  </a:lnTo>
                  <a:lnTo>
                    <a:pt x="8871612" y="1782235"/>
                  </a:lnTo>
                  <a:lnTo>
                    <a:pt x="8901585" y="1748184"/>
                  </a:lnTo>
                  <a:lnTo>
                    <a:pt x="8930104" y="1712868"/>
                  </a:lnTo>
                  <a:lnTo>
                    <a:pt x="8957124" y="1676333"/>
                  </a:lnTo>
                  <a:lnTo>
                    <a:pt x="8982597" y="1638627"/>
                  </a:lnTo>
                  <a:lnTo>
                    <a:pt x="9006477" y="1599796"/>
                  </a:lnTo>
                  <a:lnTo>
                    <a:pt x="9028715" y="1559887"/>
                  </a:lnTo>
                  <a:lnTo>
                    <a:pt x="9049266" y="1518948"/>
                  </a:lnTo>
                  <a:lnTo>
                    <a:pt x="9068082" y="1477025"/>
                  </a:lnTo>
                  <a:lnTo>
                    <a:pt x="9085117" y="1434165"/>
                  </a:lnTo>
                  <a:lnTo>
                    <a:pt x="9100324" y="1390414"/>
                  </a:lnTo>
                  <a:lnTo>
                    <a:pt x="9113655" y="1345821"/>
                  </a:lnTo>
                  <a:lnTo>
                    <a:pt x="9125064" y="1300431"/>
                  </a:lnTo>
                  <a:lnTo>
                    <a:pt x="9134503" y="1254292"/>
                  </a:lnTo>
                  <a:lnTo>
                    <a:pt x="9141927" y="1207451"/>
                  </a:lnTo>
                  <a:lnTo>
                    <a:pt x="9147288" y="1159954"/>
                  </a:lnTo>
                  <a:lnTo>
                    <a:pt x="9150539" y="1111849"/>
                  </a:lnTo>
                  <a:lnTo>
                    <a:pt x="9151633" y="1063182"/>
                  </a:lnTo>
                  <a:lnTo>
                    <a:pt x="9150539" y="1014516"/>
                  </a:lnTo>
                  <a:lnTo>
                    <a:pt x="9147288" y="966411"/>
                  </a:lnTo>
                  <a:lnTo>
                    <a:pt x="9141927" y="918915"/>
                  </a:lnTo>
                  <a:lnTo>
                    <a:pt x="9134503" y="872074"/>
                  </a:lnTo>
                  <a:lnTo>
                    <a:pt x="9125064" y="825936"/>
                  </a:lnTo>
                  <a:lnTo>
                    <a:pt x="9113655" y="780547"/>
                  </a:lnTo>
                  <a:lnTo>
                    <a:pt x="9100324" y="735954"/>
                  </a:lnTo>
                  <a:lnTo>
                    <a:pt x="9085117" y="692204"/>
                  </a:lnTo>
                  <a:lnTo>
                    <a:pt x="9068082" y="649345"/>
                  </a:lnTo>
                  <a:lnTo>
                    <a:pt x="9049266" y="607422"/>
                  </a:lnTo>
                  <a:lnTo>
                    <a:pt x="9028715" y="566483"/>
                  </a:lnTo>
                  <a:lnTo>
                    <a:pt x="9006477" y="526575"/>
                  </a:lnTo>
                  <a:lnTo>
                    <a:pt x="8982597" y="487744"/>
                  </a:lnTo>
                  <a:lnTo>
                    <a:pt x="8957124" y="450039"/>
                  </a:lnTo>
                  <a:lnTo>
                    <a:pt x="8930104" y="413504"/>
                  </a:lnTo>
                  <a:lnTo>
                    <a:pt x="8901585" y="378188"/>
                  </a:lnTo>
                  <a:lnTo>
                    <a:pt x="8871612" y="344138"/>
                  </a:lnTo>
                  <a:lnTo>
                    <a:pt x="8840233" y="311400"/>
                  </a:lnTo>
                  <a:lnTo>
                    <a:pt x="8807494" y="280021"/>
                  </a:lnTo>
                  <a:lnTo>
                    <a:pt x="8773444" y="250048"/>
                  </a:lnTo>
                  <a:lnTo>
                    <a:pt x="8738128" y="221528"/>
                  </a:lnTo>
                  <a:lnTo>
                    <a:pt x="8701594" y="194508"/>
                  </a:lnTo>
                  <a:lnTo>
                    <a:pt x="8663888" y="169035"/>
                  </a:lnTo>
                  <a:lnTo>
                    <a:pt x="8625057" y="145156"/>
                  </a:lnTo>
                  <a:lnTo>
                    <a:pt x="8585149" y="122917"/>
                  </a:lnTo>
                  <a:lnTo>
                    <a:pt x="8544210" y="102366"/>
                  </a:lnTo>
                  <a:lnTo>
                    <a:pt x="8502288" y="83550"/>
                  </a:lnTo>
                  <a:lnTo>
                    <a:pt x="8459428" y="66515"/>
                  </a:lnTo>
                  <a:lnTo>
                    <a:pt x="8415678" y="51309"/>
                  </a:lnTo>
                  <a:lnTo>
                    <a:pt x="8371085" y="37978"/>
                  </a:lnTo>
                  <a:lnTo>
                    <a:pt x="8325696" y="26569"/>
                  </a:lnTo>
                  <a:lnTo>
                    <a:pt x="8279558" y="17129"/>
                  </a:lnTo>
                  <a:lnTo>
                    <a:pt x="8232717" y="9705"/>
                  </a:lnTo>
                  <a:lnTo>
                    <a:pt x="8185221" y="4344"/>
                  </a:lnTo>
                  <a:lnTo>
                    <a:pt x="8137117" y="1094"/>
                  </a:lnTo>
                  <a:lnTo>
                    <a:pt x="8088451" y="0"/>
                  </a:lnTo>
                  <a:close/>
                </a:path>
              </a:pathLst>
            </a:custGeom>
            <a:solidFill>
              <a:srgbClr val="3A3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482" y="998070"/>
              <a:ext cx="7420453" cy="1123663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-458515" y="3391237"/>
            <a:ext cx="14742519" cy="45262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120">
              <a:lnSpc>
                <a:spcPts val="5560"/>
              </a:lnSpc>
              <a:spcBef>
                <a:spcPts val="95"/>
              </a:spcBef>
            </a:pPr>
            <a:r>
              <a:rPr lang="nb-NO" sz="5400" dirty="0"/>
              <a:t>Verdifulle innsikt. Konkrete resultat.</a:t>
            </a:r>
            <a:br>
              <a:rPr lang="nb-NO" sz="5400" dirty="0"/>
            </a:br>
            <a:r>
              <a:rPr sz="4950" spc="140" dirty="0">
                <a:latin typeface="Helvetica Neue"/>
                <a:cs typeface="Helvetica Neue"/>
              </a:rPr>
              <a:t>.</a:t>
            </a:r>
            <a:endParaRPr sz="4950" dirty="0">
              <a:latin typeface="Helvetica Neue"/>
              <a:cs typeface="Helvetica Neue"/>
            </a:endParaRPr>
          </a:p>
          <a:p>
            <a:pPr marL="12700">
              <a:lnSpc>
                <a:spcPts val="11980"/>
              </a:lnSpc>
            </a:pPr>
            <a:r>
              <a:rPr sz="10300" spc="735" dirty="0"/>
              <a:t>R</a:t>
            </a:r>
            <a:r>
              <a:rPr lang="nb-NO" sz="10300" spc="735" dirty="0"/>
              <a:t>a</a:t>
            </a:r>
            <a:r>
              <a:rPr sz="10300" spc="735" dirty="0"/>
              <a:t>p</a:t>
            </a:r>
            <a:r>
              <a:rPr lang="nb-NO" sz="10300" spc="735" dirty="0"/>
              <a:t>porten </a:t>
            </a:r>
            <a:br>
              <a:rPr lang="nb-NO" sz="10300" spc="735" dirty="0"/>
            </a:br>
            <a:r>
              <a:rPr lang="nb-NO" sz="10300" spc="735" dirty="0"/>
              <a:t>Emosjonell Intelligens</a:t>
            </a:r>
            <a:endParaRPr sz="10300" dirty="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44765" y="3128923"/>
            <a:ext cx="5553922" cy="374132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6667381" y="2335078"/>
            <a:ext cx="172720" cy="556260"/>
          </a:xfrm>
          <a:custGeom>
            <a:avLst/>
            <a:gdLst/>
            <a:ahLst/>
            <a:cxnLst/>
            <a:rect l="l" t="t" r="r" b="b"/>
            <a:pathLst>
              <a:path w="172719" h="556260">
                <a:moveTo>
                  <a:pt x="152186" y="0"/>
                </a:moveTo>
                <a:lnTo>
                  <a:pt x="415" y="533782"/>
                </a:lnTo>
                <a:lnTo>
                  <a:pt x="0" y="540806"/>
                </a:lnTo>
                <a:lnTo>
                  <a:pt x="2232" y="547208"/>
                </a:lnTo>
                <a:lnTo>
                  <a:pt x="6703" y="552303"/>
                </a:lnTo>
                <a:lnTo>
                  <a:pt x="13001" y="555404"/>
                </a:lnTo>
                <a:lnTo>
                  <a:pt x="20194" y="555794"/>
                </a:lnTo>
                <a:lnTo>
                  <a:pt x="26526" y="553533"/>
                </a:lnTo>
                <a:lnTo>
                  <a:pt x="31564" y="549077"/>
                </a:lnTo>
                <a:lnTo>
                  <a:pt x="34634" y="542818"/>
                </a:lnTo>
                <a:lnTo>
                  <a:pt x="171960" y="22017"/>
                </a:lnTo>
                <a:lnTo>
                  <a:pt x="172377" y="15005"/>
                </a:lnTo>
                <a:lnTo>
                  <a:pt x="170147" y="8598"/>
                </a:lnTo>
                <a:lnTo>
                  <a:pt x="165677" y="3492"/>
                </a:lnTo>
                <a:lnTo>
                  <a:pt x="159131" y="332"/>
                </a:lnTo>
                <a:lnTo>
                  <a:pt x="152186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405605" y="7107452"/>
            <a:ext cx="172720" cy="556260"/>
          </a:xfrm>
          <a:custGeom>
            <a:avLst/>
            <a:gdLst/>
            <a:ahLst/>
            <a:cxnLst/>
            <a:rect l="l" t="t" r="r" b="b"/>
            <a:pathLst>
              <a:path w="172719" h="556259">
                <a:moveTo>
                  <a:pt x="152146" y="0"/>
                </a:moveTo>
                <a:lnTo>
                  <a:pt x="417" y="533782"/>
                </a:lnTo>
                <a:lnTo>
                  <a:pt x="0" y="540795"/>
                </a:lnTo>
                <a:lnTo>
                  <a:pt x="2230" y="547202"/>
                </a:lnTo>
                <a:lnTo>
                  <a:pt x="6700" y="552307"/>
                </a:lnTo>
                <a:lnTo>
                  <a:pt x="13245" y="555461"/>
                </a:lnTo>
                <a:lnTo>
                  <a:pt x="20191" y="555794"/>
                </a:lnTo>
                <a:lnTo>
                  <a:pt x="26522" y="553526"/>
                </a:lnTo>
                <a:lnTo>
                  <a:pt x="31560" y="549069"/>
                </a:lnTo>
                <a:lnTo>
                  <a:pt x="34625" y="542829"/>
                </a:lnTo>
                <a:lnTo>
                  <a:pt x="171919" y="22007"/>
                </a:lnTo>
                <a:lnTo>
                  <a:pt x="172341" y="14983"/>
                </a:lnTo>
                <a:lnTo>
                  <a:pt x="170111" y="8581"/>
                </a:lnTo>
                <a:lnTo>
                  <a:pt x="165638" y="3486"/>
                </a:lnTo>
                <a:lnTo>
                  <a:pt x="159333" y="384"/>
                </a:lnTo>
                <a:lnTo>
                  <a:pt x="152146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27009" y="2240122"/>
            <a:ext cx="233045" cy="574675"/>
          </a:xfrm>
          <a:custGeom>
            <a:avLst/>
            <a:gdLst/>
            <a:ahLst/>
            <a:cxnLst/>
            <a:rect l="l" t="t" r="r" b="b"/>
            <a:pathLst>
              <a:path w="233044" h="574675">
                <a:moveTo>
                  <a:pt x="18542" y="0"/>
                </a:moveTo>
                <a:lnTo>
                  <a:pt x="11610" y="1054"/>
                </a:lnTo>
                <a:lnTo>
                  <a:pt x="5602" y="4724"/>
                </a:lnTo>
                <a:lnTo>
                  <a:pt x="1622" y="10219"/>
                </a:lnTo>
                <a:lnTo>
                  <a:pt x="0" y="16810"/>
                </a:lnTo>
                <a:lnTo>
                  <a:pt x="1066" y="23765"/>
                </a:lnTo>
                <a:lnTo>
                  <a:pt x="198337" y="562388"/>
                </a:lnTo>
                <a:lnTo>
                  <a:pt x="200442" y="568126"/>
                </a:lnTo>
                <a:lnTo>
                  <a:pt x="205175" y="572115"/>
                </a:lnTo>
                <a:lnTo>
                  <a:pt x="214002" y="574314"/>
                </a:lnTo>
                <a:lnTo>
                  <a:pt x="217572" y="574188"/>
                </a:lnTo>
                <a:lnTo>
                  <a:pt x="221017" y="572932"/>
                </a:lnTo>
                <a:lnTo>
                  <a:pt x="227017" y="569257"/>
                </a:lnTo>
                <a:lnTo>
                  <a:pt x="231002" y="563758"/>
                </a:lnTo>
                <a:lnTo>
                  <a:pt x="232633" y="557166"/>
                </a:lnTo>
                <a:lnTo>
                  <a:pt x="231572" y="550210"/>
                </a:lnTo>
                <a:lnTo>
                  <a:pt x="34290" y="11588"/>
                </a:lnTo>
                <a:lnTo>
                  <a:pt x="30615" y="5598"/>
                </a:lnTo>
                <a:lnTo>
                  <a:pt x="25121" y="1625"/>
                </a:lnTo>
                <a:lnTo>
                  <a:pt x="18542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985721" y="7184213"/>
            <a:ext cx="233045" cy="574675"/>
          </a:xfrm>
          <a:custGeom>
            <a:avLst/>
            <a:gdLst/>
            <a:ahLst/>
            <a:cxnLst/>
            <a:rect l="l" t="t" r="r" b="b"/>
            <a:pathLst>
              <a:path w="233044" h="574675">
                <a:moveTo>
                  <a:pt x="18520" y="0"/>
                </a:moveTo>
                <a:lnTo>
                  <a:pt x="11592" y="1036"/>
                </a:lnTo>
                <a:lnTo>
                  <a:pt x="5602" y="4713"/>
                </a:lnTo>
                <a:lnTo>
                  <a:pt x="1628" y="10214"/>
                </a:lnTo>
                <a:lnTo>
                  <a:pt x="0" y="16806"/>
                </a:lnTo>
                <a:lnTo>
                  <a:pt x="1048" y="23758"/>
                </a:lnTo>
                <a:lnTo>
                  <a:pt x="200393" y="568108"/>
                </a:lnTo>
                <a:lnTo>
                  <a:pt x="205157" y="572108"/>
                </a:lnTo>
                <a:lnTo>
                  <a:pt x="213942" y="574296"/>
                </a:lnTo>
                <a:lnTo>
                  <a:pt x="217544" y="574171"/>
                </a:lnTo>
                <a:lnTo>
                  <a:pt x="220999" y="572914"/>
                </a:lnTo>
                <a:lnTo>
                  <a:pt x="226989" y="569239"/>
                </a:lnTo>
                <a:lnTo>
                  <a:pt x="230964" y="563746"/>
                </a:lnTo>
                <a:lnTo>
                  <a:pt x="232592" y="557166"/>
                </a:lnTo>
                <a:lnTo>
                  <a:pt x="231544" y="550234"/>
                </a:lnTo>
                <a:lnTo>
                  <a:pt x="34272" y="11580"/>
                </a:lnTo>
                <a:lnTo>
                  <a:pt x="30596" y="5591"/>
                </a:lnTo>
                <a:lnTo>
                  <a:pt x="25100" y="1624"/>
                </a:lnTo>
                <a:lnTo>
                  <a:pt x="18520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96718"/>
              <a:ext cx="9152255" cy="2126615"/>
            </a:xfrm>
            <a:custGeom>
              <a:avLst/>
              <a:gdLst/>
              <a:ahLst/>
              <a:cxnLst/>
              <a:rect l="l" t="t" r="r" b="b"/>
              <a:pathLst>
                <a:path w="9152255" h="2126615">
                  <a:moveTo>
                    <a:pt x="8088451" y="0"/>
                  </a:moveTo>
                  <a:lnTo>
                    <a:pt x="0" y="0"/>
                  </a:lnTo>
                  <a:lnTo>
                    <a:pt x="0" y="2126375"/>
                  </a:lnTo>
                  <a:lnTo>
                    <a:pt x="8088451" y="2126375"/>
                  </a:lnTo>
                  <a:lnTo>
                    <a:pt x="8137117" y="2125280"/>
                  </a:lnTo>
                  <a:lnTo>
                    <a:pt x="8185221" y="2122030"/>
                  </a:lnTo>
                  <a:lnTo>
                    <a:pt x="8232717" y="2116669"/>
                  </a:lnTo>
                  <a:lnTo>
                    <a:pt x="8279558" y="2109245"/>
                  </a:lnTo>
                  <a:lnTo>
                    <a:pt x="8325696" y="2099805"/>
                  </a:lnTo>
                  <a:lnTo>
                    <a:pt x="8371085" y="2088396"/>
                  </a:lnTo>
                  <a:lnTo>
                    <a:pt x="8415678" y="2075065"/>
                  </a:lnTo>
                  <a:lnTo>
                    <a:pt x="8459428" y="2059859"/>
                  </a:lnTo>
                  <a:lnTo>
                    <a:pt x="8502288" y="2042824"/>
                  </a:lnTo>
                  <a:lnTo>
                    <a:pt x="8544210" y="2024007"/>
                  </a:lnTo>
                  <a:lnTo>
                    <a:pt x="8585149" y="2003456"/>
                  </a:lnTo>
                  <a:lnTo>
                    <a:pt x="8625057" y="1981218"/>
                  </a:lnTo>
                  <a:lnTo>
                    <a:pt x="8663888" y="1957339"/>
                  </a:lnTo>
                  <a:lnTo>
                    <a:pt x="8701594" y="1931865"/>
                  </a:lnTo>
                  <a:lnTo>
                    <a:pt x="8738128" y="1904845"/>
                  </a:lnTo>
                  <a:lnTo>
                    <a:pt x="8773444" y="1876325"/>
                  </a:lnTo>
                  <a:lnTo>
                    <a:pt x="8807494" y="1846352"/>
                  </a:lnTo>
                  <a:lnTo>
                    <a:pt x="8840233" y="1814973"/>
                  </a:lnTo>
                  <a:lnTo>
                    <a:pt x="8871612" y="1782235"/>
                  </a:lnTo>
                  <a:lnTo>
                    <a:pt x="8901585" y="1748184"/>
                  </a:lnTo>
                  <a:lnTo>
                    <a:pt x="8930104" y="1712868"/>
                  </a:lnTo>
                  <a:lnTo>
                    <a:pt x="8957124" y="1676333"/>
                  </a:lnTo>
                  <a:lnTo>
                    <a:pt x="8982597" y="1638627"/>
                  </a:lnTo>
                  <a:lnTo>
                    <a:pt x="9006477" y="1599796"/>
                  </a:lnTo>
                  <a:lnTo>
                    <a:pt x="9028715" y="1559887"/>
                  </a:lnTo>
                  <a:lnTo>
                    <a:pt x="9049266" y="1518948"/>
                  </a:lnTo>
                  <a:lnTo>
                    <a:pt x="9068082" y="1477025"/>
                  </a:lnTo>
                  <a:lnTo>
                    <a:pt x="9085117" y="1434165"/>
                  </a:lnTo>
                  <a:lnTo>
                    <a:pt x="9100324" y="1390414"/>
                  </a:lnTo>
                  <a:lnTo>
                    <a:pt x="9113655" y="1345821"/>
                  </a:lnTo>
                  <a:lnTo>
                    <a:pt x="9125064" y="1300431"/>
                  </a:lnTo>
                  <a:lnTo>
                    <a:pt x="9134503" y="1254292"/>
                  </a:lnTo>
                  <a:lnTo>
                    <a:pt x="9141927" y="1207451"/>
                  </a:lnTo>
                  <a:lnTo>
                    <a:pt x="9147288" y="1159954"/>
                  </a:lnTo>
                  <a:lnTo>
                    <a:pt x="9150539" y="1111849"/>
                  </a:lnTo>
                  <a:lnTo>
                    <a:pt x="9151633" y="1063182"/>
                  </a:lnTo>
                  <a:lnTo>
                    <a:pt x="9150539" y="1014516"/>
                  </a:lnTo>
                  <a:lnTo>
                    <a:pt x="9147288" y="966411"/>
                  </a:lnTo>
                  <a:lnTo>
                    <a:pt x="9141927" y="918915"/>
                  </a:lnTo>
                  <a:lnTo>
                    <a:pt x="9134503" y="872074"/>
                  </a:lnTo>
                  <a:lnTo>
                    <a:pt x="9125064" y="825936"/>
                  </a:lnTo>
                  <a:lnTo>
                    <a:pt x="9113655" y="780547"/>
                  </a:lnTo>
                  <a:lnTo>
                    <a:pt x="9100324" y="735954"/>
                  </a:lnTo>
                  <a:lnTo>
                    <a:pt x="9085117" y="692204"/>
                  </a:lnTo>
                  <a:lnTo>
                    <a:pt x="9068082" y="649345"/>
                  </a:lnTo>
                  <a:lnTo>
                    <a:pt x="9049266" y="607422"/>
                  </a:lnTo>
                  <a:lnTo>
                    <a:pt x="9028715" y="566483"/>
                  </a:lnTo>
                  <a:lnTo>
                    <a:pt x="9006477" y="526575"/>
                  </a:lnTo>
                  <a:lnTo>
                    <a:pt x="8982597" y="487744"/>
                  </a:lnTo>
                  <a:lnTo>
                    <a:pt x="8957124" y="450039"/>
                  </a:lnTo>
                  <a:lnTo>
                    <a:pt x="8930104" y="413504"/>
                  </a:lnTo>
                  <a:lnTo>
                    <a:pt x="8901585" y="378188"/>
                  </a:lnTo>
                  <a:lnTo>
                    <a:pt x="8871612" y="344138"/>
                  </a:lnTo>
                  <a:lnTo>
                    <a:pt x="8840233" y="311400"/>
                  </a:lnTo>
                  <a:lnTo>
                    <a:pt x="8807494" y="280021"/>
                  </a:lnTo>
                  <a:lnTo>
                    <a:pt x="8773444" y="250048"/>
                  </a:lnTo>
                  <a:lnTo>
                    <a:pt x="8738128" y="221528"/>
                  </a:lnTo>
                  <a:lnTo>
                    <a:pt x="8701594" y="194508"/>
                  </a:lnTo>
                  <a:lnTo>
                    <a:pt x="8663888" y="169035"/>
                  </a:lnTo>
                  <a:lnTo>
                    <a:pt x="8625057" y="145156"/>
                  </a:lnTo>
                  <a:lnTo>
                    <a:pt x="8585149" y="122917"/>
                  </a:lnTo>
                  <a:lnTo>
                    <a:pt x="8544210" y="102366"/>
                  </a:lnTo>
                  <a:lnTo>
                    <a:pt x="8502288" y="83550"/>
                  </a:lnTo>
                  <a:lnTo>
                    <a:pt x="8459428" y="66515"/>
                  </a:lnTo>
                  <a:lnTo>
                    <a:pt x="8415678" y="51309"/>
                  </a:lnTo>
                  <a:lnTo>
                    <a:pt x="8371085" y="37978"/>
                  </a:lnTo>
                  <a:lnTo>
                    <a:pt x="8325696" y="26569"/>
                  </a:lnTo>
                  <a:lnTo>
                    <a:pt x="8279558" y="17129"/>
                  </a:lnTo>
                  <a:lnTo>
                    <a:pt x="8232717" y="9705"/>
                  </a:lnTo>
                  <a:lnTo>
                    <a:pt x="8185221" y="4344"/>
                  </a:lnTo>
                  <a:lnTo>
                    <a:pt x="8137117" y="1094"/>
                  </a:lnTo>
                  <a:lnTo>
                    <a:pt x="8088451" y="0"/>
                  </a:lnTo>
                  <a:close/>
                </a:path>
              </a:pathLst>
            </a:custGeom>
            <a:solidFill>
              <a:srgbClr val="3A3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482" y="998070"/>
              <a:ext cx="7420453" cy="11236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9904" y="3552542"/>
              <a:ext cx="13072744" cy="6673850"/>
            </a:xfrm>
            <a:custGeom>
              <a:avLst/>
              <a:gdLst/>
              <a:ahLst/>
              <a:cxnLst/>
              <a:rect l="l" t="t" r="r" b="b"/>
              <a:pathLst>
                <a:path w="13072744" h="6673850">
                  <a:moveTo>
                    <a:pt x="1219523" y="0"/>
                  </a:moveTo>
                  <a:lnTo>
                    <a:pt x="11853031" y="0"/>
                  </a:lnTo>
                  <a:lnTo>
                    <a:pt x="11927551" y="21"/>
                  </a:lnTo>
                  <a:lnTo>
                    <a:pt x="11997846" y="174"/>
                  </a:lnTo>
                  <a:lnTo>
                    <a:pt x="12064071" y="587"/>
                  </a:lnTo>
                  <a:lnTo>
                    <a:pt x="12126384" y="1393"/>
                  </a:lnTo>
                  <a:lnTo>
                    <a:pt x="12184941" y="2722"/>
                  </a:lnTo>
                  <a:lnTo>
                    <a:pt x="12239899" y="4703"/>
                  </a:lnTo>
                  <a:lnTo>
                    <a:pt x="12291413" y="7469"/>
                  </a:lnTo>
                  <a:lnTo>
                    <a:pt x="12339641" y="11150"/>
                  </a:lnTo>
                  <a:lnTo>
                    <a:pt x="12384739" y="15875"/>
                  </a:lnTo>
                  <a:lnTo>
                    <a:pt x="12426864" y="21777"/>
                  </a:lnTo>
                  <a:lnTo>
                    <a:pt x="12466172" y="28985"/>
                  </a:lnTo>
                  <a:lnTo>
                    <a:pt x="12536962" y="47845"/>
                  </a:lnTo>
                  <a:lnTo>
                    <a:pt x="12615585" y="78624"/>
                  </a:lnTo>
                  <a:lnTo>
                    <a:pt x="12660736" y="100476"/>
                  </a:lnTo>
                  <a:lnTo>
                    <a:pt x="12704095" y="125194"/>
                  </a:lnTo>
                  <a:lnTo>
                    <a:pt x="12745540" y="152659"/>
                  </a:lnTo>
                  <a:lnTo>
                    <a:pt x="12784953" y="182751"/>
                  </a:lnTo>
                  <a:lnTo>
                    <a:pt x="12822214" y="215351"/>
                  </a:lnTo>
                  <a:lnTo>
                    <a:pt x="12857206" y="250341"/>
                  </a:lnTo>
                  <a:lnTo>
                    <a:pt x="12889807" y="287602"/>
                  </a:lnTo>
                  <a:lnTo>
                    <a:pt x="12919900" y="327013"/>
                  </a:lnTo>
                  <a:lnTo>
                    <a:pt x="12947364" y="368456"/>
                  </a:lnTo>
                  <a:lnTo>
                    <a:pt x="12972081" y="411812"/>
                  </a:lnTo>
                  <a:lnTo>
                    <a:pt x="12993932" y="456961"/>
                  </a:lnTo>
                  <a:lnTo>
                    <a:pt x="13012797" y="503785"/>
                  </a:lnTo>
                  <a:lnTo>
                    <a:pt x="13034923" y="569725"/>
                  </a:lnTo>
                  <a:lnTo>
                    <a:pt x="13050777" y="645682"/>
                  </a:lnTo>
                  <a:lnTo>
                    <a:pt x="13056679" y="687807"/>
                  </a:lnTo>
                  <a:lnTo>
                    <a:pt x="13061404" y="732906"/>
                  </a:lnTo>
                  <a:lnTo>
                    <a:pt x="13065085" y="781135"/>
                  </a:lnTo>
                  <a:lnTo>
                    <a:pt x="13067850" y="832651"/>
                  </a:lnTo>
                  <a:lnTo>
                    <a:pt x="13069832" y="887610"/>
                  </a:lnTo>
                  <a:lnTo>
                    <a:pt x="13071161" y="946167"/>
                  </a:lnTo>
                  <a:lnTo>
                    <a:pt x="13071966" y="1008481"/>
                  </a:lnTo>
                  <a:lnTo>
                    <a:pt x="13072380" y="1074707"/>
                  </a:lnTo>
                  <a:lnTo>
                    <a:pt x="13072533" y="1145002"/>
                  </a:lnTo>
                  <a:lnTo>
                    <a:pt x="13072554" y="1219523"/>
                  </a:lnTo>
                  <a:lnTo>
                    <a:pt x="13072554" y="5453938"/>
                  </a:lnTo>
                  <a:lnTo>
                    <a:pt x="13072533" y="5528458"/>
                  </a:lnTo>
                  <a:lnTo>
                    <a:pt x="13072380" y="5598753"/>
                  </a:lnTo>
                  <a:lnTo>
                    <a:pt x="13071966" y="5664979"/>
                  </a:lnTo>
                  <a:lnTo>
                    <a:pt x="13071161" y="5727293"/>
                  </a:lnTo>
                  <a:lnTo>
                    <a:pt x="13069832" y="5785851"/>
                  </a:lnTo>
                  <a:lnTo>
                    <a:pt x="13067850" y="5840810"/>
                  </a:lnTo>
                  <a:lnTo>
                    <a:pt x="13065085" y="5892325"/>
                  </a:lnTo>
                  <a:lnTo>
                    <a:pt x="13061404" y="5940554"/>
                  </a:lnTo>
                  <a:lnTo>
                    <a:pt x="13056679" y="5985654"/>
                  </a:lnTo>
                  <a:lnTo>
                    <a:pt x="13050777" y="6027779"/>
                  </a:lnTo>
                  <a:lnTo>
                    <a:pt x="13043569" y="6067088"/>
                  </a:lnTo>
                  <a:lnTo>
                    <a:pt x="13024709" y="6137879"/>
                  </a:lnTo>
                  <a:lnTo>
                    <a:pt x="12993932" y="6216500"/>
                  </a:lnTo>
                  <a:lnTo>
                    <a:pt x="12972081" y="6261650"/>
                  </a:lnTo>
                  <a:lnTo>
                    <a:pt x="12947364" y="6305006"/>
                  </a:lnTo>
                  <a:lnTo>
                    <a:pt x="12919900" y="6346450"/>
                  </a:lnTo>
                  <a:lnTo>
                    <a:pt x="12889807" y="6385862"/>
                  </a:lnTo>
                  <a:lnTo>
                    <a:pt x="12857206" y="6423123"/>
                  </a:lnTo>
                  <a:lnTo>
                    <a:pt x="12822214" y="6458113"/>
                  </a:lnTo>
                  <a:lnTo>
                    <a:pt x="12784953" y="6490714"/>
                  </a:lnTo>
                  <a:lnTo>
                    <a:pt x="12745540" y="6520807"/>
                  </a:lnTo>
                  <a:lnTo>
                    <a:pt x="12704095" y="6548271"/>
                  </a:lnTo>
                  <a:lnTo>
                    <a:pt x="12660736" y="6572988"/>
                  </a:lnTo>
                  <a:lnTo>
                    <a:pt x="12615585" y="6594839"/>
                  </a:lnTo>
                  <a:lnTo>
                    <a:pt x="12568758" y="6613704"/>
                  </a:lnTo>
                  <a:lnTo>
                    <a:pt x="12502819" y="6635830"/>
                  </a:lnTo>
                  <a:lnTo>
                    <a:pt x="12426864" y="6651684"/>
                  </a:lnTo>
                  <a:lnTo>
                    <a:pt x="12384739" y="6657585"/>
                  </a:lnTo>
                  <a:lnTo>
                    <a:pt x="12339641" y="6662311"/>
                  </a:lnTo>
                  <a:lnTo>
                    <a:pt x="12291413" y="6665992"/>
                  </a:lnTo>
                  <a:lnTo>
                    <a:pt x="12239899" y="6668757"/>
                  </a:lnTo>
                  <a:lnTo>
                    <a:pt x="12184941" y="6670739"/>
                  </a:lnTo>
                  <a:lnTo>
                    <a:pt x="12126384" y="6672067"/>
                  </a:lnTo>
                  <a:lnTo>
                    <a:pt x="12064071" y="6672873"/>
                  </a:lnTo>
                  <a:lnTo>
                    <a:pt x="11997846" y="6673287"/>
                  </a:lnTo>
                  <a:lnTo>
                    <a:pt x="11927551" y="6673439"/>
                  </a:lnTo>
                  <a:lnTo>
                    <a:pt x="11853031" y="6673461"/>
                  </a:lnTo>
                  <a:lnTo>
                    <a:pt x="1219523" y="6673461"/>
                  </a:lnTo>
                  <a:lnTo>
                    <a:pt x="1145000" y="6673439"/>
                  </a:lnTo>
                  <a:lnTo>
                    <a:pt x="1074704" y="6673287"/>
                  </a:lnTo>
                  <a:lnTo>
                    <a:pt x="1008477" y="6672873"/>
                  </a:lnTo>
                  <a:lnTo>
                    <a:pt x="946163" y="6672067"/>
                  </a:lnTo>
                  <a:lnTo>
                    <a:pt x="887605" y="6670739"/>
                  </a:lnTo>
                  <a:lnTo>
                    <a:pt x="832647" y="6668757"/>
                  </a:lnTo>
                  <a:lnTo>
                    <a:pt x="781131" y="6665992"/>
                  </a:lnTo>
                  <a:lnTo>
                    <a:pt x="732903" y="6662311"/>
                  </a:lnTo>
                  <a:lnTo>
                    <a:pt x="687805" y="6657585"/>
                  </a:lnTo>
                  <a:lnTo>
                    <a:pt x="645680" y="6651684"/>
                  </a:lnTo>
                  <a:lnTo>
                    <a:pt x="606372" y="6644475"/>
                  </a:lnTo>
                  <a:lnTo>
                    <a:pt x="535581" y="6625616"/>
                  </a:lnTo>
                  <a:lnTo>
                    <a:pt x="456961" y="6594839"/>
                  </a:lnTo>
                  <a:lnTo>
                    <a:pt x="411811" y="6572988"/>
                  </a:lnTo>
                  <a:lnTo>
                    <a:pt x="368455" y="6548271"/>
                  </a:lnTo>
                  <a:lnTo>
                    <a:pt x="327011" y="6520807"/>
                  </a:lnTo>
                  <a:lnTo>
                    <a:pt x="287599" y="6490714"/>
                  </a:lnTo>
                  <a:lnTo>
                    <a:pt x="250338" y="6458113"/>
                  </a:lnTo>
                  <a:lnTo>
                    <a:pt x="215347" y="6423123"/>
                  </a:lnTo>
                  <a:lnTo>
                    <a:pt x="182746" y="6385862"/>
                  </a:lnTo>
                  <a:lnTo>
                    <a:pt x="152654" y="6346450"/>
                  </a:lnTo>
                  <a:lnTo>
                    <a:pt x="125190" y="6305006"/>
                  </a:lnTo>
                  <a:lnTo>
                    <a:pt x="100473" y="6261650"/>
                  </a:lnTo>
                  <a:lnTo>
                    <a:pt x="78622" y="6216500"/>
                  </a:lnTo>
                  <a:lnTo>
                    <a:pt x="59757" y="6169676"/>
                  </a:lnTo>
                  <a:lnTo>
                    <a:pt x="37631" y="6103736"/>
                  </a:lnTo>
                  <a:lnTo>
                    <a:pt x="21777" y="6027779"/>
                  </a:lnTo>
                  <a:lnTo>
                    <a:pt x="15875" y="5985654"/>
                  </a:lnTo>
                  <a:lnTo>
                    <a:pt x="11150" y="5940554"/>
                  </a:lnTo>
                  <a:lnTo>
                    <a:pt x="7469" y="5892325"/>
                  </a:lnTo>
                  <a:lnTo>
                    <a:pt x="4703" y="5840810"/>
                  </a:lnTo>
                  <a:lnTo>
                    <a:pt x="2722" y="5785851"/>
                  </a:lnTo>
                  <a:lnTo>
                    <a:pt x="1393" y="5727293"/>
                  </a:lnTo>
                  <a:lnTo>
                    <a:pt x="587" y="5664979"/>
                  </a:lnTo>
                  <a:lnTo>
                    <a:pt x="174" y="5598753"/>
                  </a:lnTo>
                  <a:lnTo>
                    <a:pt x="21" y="5528458"/>
                  </a:lnTo>
                  <a:lnTo>
                    <a:pt x="0" y="5453938"/>
                  </a:lnTo>
                  <a:lnTo>
                    <a:pt x="0" y="1219523"/>
                  </a:lnTo>
                  <a:lnTo>
                    <a:pt x="21" y="1145002"/>
                  </a:lnTo>
                  <a:lnTo>
                    <a:pt x="174" y="1074707"/>
                  </a:lnTo>
                  <a:lnTo>
                    <a:pt x="587" y="1008481"/>
                  </a:lnTo>
                  <a:lnTo>
                    <a:pt x="1393" y="946167"/>
                  </a:lnTo>
                  <a:lnTo>
                    <a:pt x="2722" y="887610"/>
                  </a:lnTo>
                  <a:lnTo>
                    <a:pt x="4703" y="832651"/>
                  </a:lnTo>
                  <a:lnTo>
                    <a:pt x="7469" y="781135"/>
                  </a:lnTo>
                  <a:lnTo>
                    <a:pt x="11150" y="732906"/>
                  </a:lnTo>
                  <a:lnTo>
                    <a:pt x="15875" y="687807"/>
                  </a:lnTo>
                  <a:lnTo>
                    <a:pt x="21777" y="645682"/>
                  </a:lnTo>
                  <a:lnTo>
                    <a:pt x="28985" y="606373"/>
                  </a:lnTo>
                  <a:lnTo>
                    <a:pt x="47845" y="535581"/>
                  </a:lnTo>
                  <a:lnTo>
                    <a:pt x="78622" y="456961"/>
                  </a:lnTo>
                  <a:lnTo>
                    <a:pt x="100473" y="411812"/>
                  </a:lnTo>
                  <a:lnTo>
                    <a:pt x="125190" y="368456"/>
                  </a:lnTo>
                  <a:lnTo>
                    <a:pt x="152654" y="327013"/>
                  </a:lnTo>
                  <a:lnTo>
                    <a:pt x="182746" y="287602"/>
                  </a:lnTo>
                  <a:lnTo>
                    <a:pt x="215347" y="250341"/>
                  </a:lnTo>
                  <a:lnTo>
                    <a:pt x="250338" y="215351"/>
                  </a:lnTo>
                  <a:lnTo>
                    <a:pt x="287599" y="182751"/>
                  </a:lnTo>
                  <a:lnTo>
                    <a:pt x="327011" y="152659"/>
                  </a:lnTo>
                  <a:lnTo>
                    <a:pt x="368455" y="125194"/>
                  </a:lnTo>
                  <a:lnTo>
                    <a:pt x="411811" y="100476"/>
                  </a:lnTo>
                  <a:lnTo>
                    <a:pt x="456961" y="78624"/>
                  </a:lnTo>
                  <a:lnTo>
                    <a:pt x="503785" y="59757"/>
                  </a:lnTo>
                  <a:lnTo>
                    <a:pt x="569725" y="37631"/>
                  </a:lnTo>
                  <a:lnTo>
                    <a:pt x="645680" y="21777"/>
                  </a:lnTo>
                  <a:lnTo>
                    <a:pt x="687805" y="15875"/>
                  </a:lnTo>
                  <a:lnTo>
                    <a:pt x="732903" y="11150"/>
                  </a:lnTo>
                  <a:lnTo>
                    <a:pt x="781131" y="7469"/>
                  </a:lnTo>
                  <a:lnTo>
                    <a:pt x="832647" y="4703"/>
                  </a:lnTo>
                  <a:lnTo>
                    <a:pt x="887605" y="2722"/>
                  </a:lnTo>
                  <a:lnTo>
                    <a:pt x="946163" y="1393"/>
                  </a:lnTo>
                  <a:lnTo>
                    <a:pt x="1008477" y="587"/>
                  </a:lnTo>
                  <a:lnTo>
                    <a:pt x="1074704" y="174"/>
                  </a:lnTo>
                  <a:lnTo>
                    <a:pt x="1145000" y="21"/>
                  </a:lnTo>
                  <a:lnTo>
                    <a:pt x="1219523" y="0"/>
                  </a:lnTo>
                  <a:close/>
                </a:path>
              </a:pathLst>
            </a:custGeom>
            <a:ln w="523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5392" y="3255060"/>
              <a:ext cx="13125450" cy="6700520"/>
            </a:xfrm>
            <a:custGeom>
              <a:avLst/>
              <a:gdLst/>
              <a:ahLst/>
              <a:cxnLst/>
              <a:rect l="l" t="t" r="r" b="b"/>
              <a:pathLst>
                <a:path w="13125450" h="6700520">
                  <a:moveTo>
                    <a:pt x="12204041" y="28"/>
                  </a:moveTo>
                  <a:lnTo>
                    <a:pt x="991205" y="0"/>
                  </a:lnTo>
                  <a:lnTo>
                    <a:pt x="855196" y="224"/>
                  </a:lnTo>
                  <a:lnTo>
                    <a:pt x="793959" y="758"/>
                  </a:lnTo>
                  <a:lnTo>
                    <a:pt x="736964" y="1799"/>
                  </a:lnTo>
                  <a:lnTo>
                    <a:pt x="684008" y="3513"/>
                  </a:lnTo>
                  <a:lnTo>
                    <a:pt x="634891" y="6071"/>
                  </a:lnTo>
                  <a:lnTo>
                    <a:pt x="589410" y="9641"/>
                  </a:lnTo>
                  <a:lnTo>
                    <a:pt x="547363" y="14392"/>
                  </a:lnTo>
                  <a:lnTo>
                    <a:pt x="508547" y="20492"/>
                  </a:lnTo>
                  <a:lnTo>
                    <a:pt x="439805" y="37414"/>
                  </a:lnTo>
                  <a:lnTo>
                    <a:pt x="364638" y="66958"/>
                  </a:lnTo>
                  <a:lnTo>
                    <a:pt x="321728" y="88707"/>
                  </a:lnTo>
                  <a:lnTo>
                    <a:pt x="280904" y="113660"/>
                  </a:lnTo>
                  <a:lnTo>
                    <a:pt x="242325" y="141659"/>
                  </a:lnTo>
                  <a:lnTo>
                    <a:pt x="206151" y="172541"/>
                  </a:lnTo>
                  <a:lnTo>
                    <a:pt x="172542" y="206149"/>
                  </a:lnTo>
                  <a:lnTo>
                    <a:pt x="141659" y="242322"/>
                  </a:lnTo>
                  <a:lnTo>
                    <a:pt x="113661" y="280900"/>
                  </a:lnTo>
                  <a:lnTo>
                    <a:pt x="88707" y="321722"/>
                  </a:lnTo>
                  <a:lnTo>
                    <a:pt x="66958" y="364630"/>
                  </a:lnTo>
                  <a:lnTo>
                    <a:pt x="48574" y="409463"/>
                  </a:lnTo>
                  <a:lnTo>
                    <a:pt x="28110" y="472756"/>
                  </a:lnTo>
                  <a:lnTo>
                    <a:pt x="14392" y="547360"/>
                  </a:lnTo>
                  <a:lnTo>
                    <a:pt x="9641" y="589408"/>
                  </a:lnTo>
                  <a:lnTo>
                    <a:pt x="6071" y="634890"/>
                  </a:lnTo>
                  <a:lnTo>
                    <a:pt x="3513" y="684008"/>
                  </a:lnTo>
                  <a:lnTo>
                    <a:pt x="1799" y="736963"/>
                  </a:lnTo>
                  <a:lnTo>
                    <a:pt x="758" y="793959"/>
                  </a:lnTo>
                  <a:lnTo>
                    <a:pt x="224" y="855196"/>
                  </a:lnTo>
                  <a:lnTo>
                    <a:pt x="28" y="920878"/>
                  </a:lnTo>
                  <a:lnTo>
                    <a:pt x="0" y="5708988"/>
                  </a:lnTo>
                  <a:lnTo>
                    <a:pt x="224" y="5844997"/>
                  </a:lnTo>
                  <a:lnTo>
                    <a:pt x="758" y="5906234"/>
                  </a:lnTo>
                  <a:lnTo>
                    <a:pt x="1799" y="5963229"/>
                  </a:lnTo>
                  <a:lnTo>
                    <a:pt x="3513" y="6016184"/>
                  </a:lnTo>
                  <a:lnTo>
                    <a:pt x="6071" y="6065302"/>
                  </a:lnTo>
                  <a:lnTo>
                    <a:pt x="9641" y="6110783"/>
                  </a:lnTo>
                  <a:lnTo>
                    <a:pt x="14392" y="6152830"/>
                  </a:lnTo>
                  <a:lnTo>
                    <a:pt x="20492" y="6191645"/>
                  </a:lnTo>
                  <a:lnTo>
                    <a:pt x="37414" y="6260388"/>
                  </a:lnTo>
                  <a:lnTo>
                    <a:pt x="66958" y="6335555"/>
                  </a:lnTo>
                  <a:lnTo>
                    <a:pt x="88707" y="6378465"/>
                  </a:lnTo>
                  <a:lnTo>
                    <a:pt x="113661" y="6419289"/>
                  </a:lnTo>
                  <a:lnTo>
                    <a:pt x="141659" y="6457868"/>
                  </a:lnTo>
                  <a:lnTo>
                    <a:pt x="172542" y="6494042"/>
                  </a:lnTo>
                  <a:lnTo>
                    <a:pt x="206151" y="6527650"/>
                  </a:lnTo>
                  <a:lnTo>
                    <a:pt x="242325" y="6558534"/>
                  </a:lnTo>
                  <a:lnTo>
                    <a:pt x="280904" y="6586532"/>
                  </a:lnTo>
                  <a:lnTo>
                    <a:pt x="321728" y="6611486"/>
                  </a:lnTo>
                  <a:lnTo>
                    <a:pt x="364638" y="6633235"/>
                  </a:lnTo>
                  <a:lnTo>
                    <a:pt x="409474" y="6651619"/>
                  </a:lnTo>
                  <a:lnTo>
                    <a:pt x="472762" y="6672083"/>
                  </a:lnTo>
                  <a:lnTo>
                    <a:pt x="547363" y="6685801"/>
                  </a:lnTo>
                  <a:lnTo>
                    <a:pt x="589410" y="6690552"/>
                  </a:lnTo>
                  <a:lnTo>
                    <a:pt x="634891" y="6694122"/>
                  </a:lnTo>
                  <a:lnTo>
                    <a:pt x="684008" y="6696680"/>
                  </a:lnTo>
                  <a:lnTo>
                    <a:pt x="736964" y="6698394"/>
                  </a:lnTo>
                  <a:lnTo>
                    <a:pt x="793959" y="6699434"/>
                  </a:lnTo>
                  <a:lnTo>
                    <a:pt x="855196" y="6699969"/>
                  </a:lnTo>
                  <a:lnTo>
                    <a:pt x="920878" y="6700165"/>
                  </a:lnTo>
                  <a:lnTo>
                    <a:pt x="12133714" y="6700193"/>
                  </a:lnTo>
                  <a:lnTo>
                    <a:pt x="12269722" y="6699969"/>
                  </a:lnTo>
                  <a:lnTo>
                    <a:pt x="12330960" y="6699434"/>
                  </a:lnTo>
                  <a:lnTo>
                    <a:pt x="12387955" y="6698394"/>
                  </a:lnTo>
                  <a:lnTo>
                    <a:pt x="12440910" y="6696680"/>
                  </a:lnTo>
                  <a:lnTo>
                    <a:pt x="12490028" y="6694122"/>
                  </a:lnTo>
                  <a:lnTo>
                    <a:pt x="12535509" y="6690552"/>
                  </a:lnTo>
                  <a:lnTo>
                    <a:pt x="12577556" y="6685801"/>
                  </a:lnTo>
                  <a:lnTo>
                    <a:pt x="12616371" y="6679701"/>
                  </a:lnTo>
                  <a:lnTo>
                    <a:pt x="12685114" y="6662779"/>
                  </a:lnTo>
                  <a:lnTo>
                    <a:pt x="12760281" y="6633235"/>
                  </a:lnTo>
                  <a:lnTo>
                    <a:pt x="12803191" y="6611486"/>
                  </a:lnTo>
                  <a:lnTo>
                    <a:pt x="12844015" y="6586532"/>
                  </a:lnTo>
                  <a:lnTo>
                    <a:pt x="12882594" y="6558534"/>
                  </a:lnTo>
                  <a:lnTo>
                    <a:pt x="12918768" y="6527650"/>
                  </a:lnTo>
                  <a:lnTo>
                    <a:pt x="12952376" y="6494042"/>
                  </a:lnTo>
                  <a:lnTo>
                    <a:pt x="12983260" y="6457868"/>
                  </a:lnTo>
                  <a:lnTo>
                    <a:pt x="13011258" y="6419289"/>
                  </a:lnTo>
                  <a:lnTo>
                    <a:pt x="13036212" y="6378465"/>
                  </a:lnTo>
                  <a:lnTo>
                    <a:pt x="13057961" y="6335555"/>
                  </a:lnTo>
                  <a:lnTo>
                    <a:pt x="13076345" y="6290719"/>
                  </a:lnTo>
                  <a:lnTo>
                    <a:pt x="13096809" y="6227431"/>
                  </a:lnTo>
                  <a:lnTo>
                    <a:pt x="13110527" y="6152830"/>
                  </a:lnTo>
                  <a:lnTo>
                    <a:pt x="13115277" y="6110783"/>
                  </a:lnTo>
                  <a:lnTo>
                    <a:pt x="13118847" y="6065302"/>
                  </a:lnTo>
                  <a:lnTo>
                    <a:pt x="13121405" y="6016184"/>
                  </a:lnTo>
                  <a:lnTo>
                    <a:pt x="13123120" y="5963229"/>
                  </a:lnTo>
                  <a:lnTo>
                    <a:pt x="13124160" y="5906234"/>
                  </a:lnTo>
                  <a:lnTo>
                    <a:pt x="13124694" y="5844997"/>
                  </a:lnTo>
                  <a:lnTo>
                    <a:pt x="13124891" y="5779315"/>
                  </a:lnTo>
                  <a:lnTo>
                    <a:pt x="13124919" y="991205"/>
                  </a:lnTo>
                  <a:lnTo>
                    <a:pt x="13124694" y="855196"/>
                  </a:lnTo>
                  <a:lnTo>
                    <a:pt x="13124160" y="793959"/>
                  </a:lnTo>
                  <a:lnTo>
                    <a:pt x="13123120" y="736963"/>
                  </a:lnTo>
                  <a:lnTo>
                    <a:pt x="13121405" y="684008"/>
                  </a:lnTo>
                  <a:lnTo>
                    <a:pt x="13118847" y="634890"/>
                  </a:lnTo>
                  <a:lnTo>
                    <a:pt x="13115277" y="589408"/>
                  </a:lnTo>
                  <a:lnTo>
                    <a:pt x="13110527" y="547360"/>
                  </a:lnTo>
                  <a:lnTo>
                    <a:pt x="13104427" y="508543"/>
                  </a:lnTo>
                  <a:lnTo>
                    <a:pt x="13087505" y="439797"/>
                  </a:lnTo>
                  <a:lnTo>
                    <a:pt x="13057961" y="364630"/>
                  </a:lnTo>
                  <a:lnTo>
                    <a:pt x="13036212" y="321722"/>
                  </a:lnTo>
                  <a:lnTo>
                    <a:pt x="13011258" y="280900"/>
                  </a:lnTo>
                  <a:lnTo>
                    <a:pt x="12983260" y="242322"/>
                  </a:lnTo>
                  <a:lnTo>
                    <a:pt x="12952376" y="206149"/>
                  </a:lnTo>
                  <a:lnTo>
                    <a:pt x="12918768" y="172541"/>
                  </a:lnTo>
                  <a:lnTo>
                    <a:pt x="12882594" y="141659"/>
                  </a:lnTo>
                  <a:lnTo>
                    <a:pt x="12844015" y="113660"/>
                  </a:lnTo>
                  <a:lnTo>
                    <a:pt x="12803191" y="88707"/>
                  </a:lnTo>
                  <a:lnTo>
                    <a:pt x="12760281" y="66958"/>
                  </a:lnTo>
                  <a:lnTo>
                    <a:pt x="12715445" y="48574"/>
                  </a:lnTo>
                  <a:lnTo>
                    <a:pt x="12652156" y="28110"/>
                  </a:lnTo>
                  <a:lnTo>
                    <a:pt x="12577556" y="14392"/>
                  </a:lnTo>
                  <a:lnTo>
                    <a:pt x="12535509" y="9641"/>
                  </a:lnTo>
                  <a:lnTo>
                    <a:pt x="12490028" y="6071"/>
                  </a:lnTo>
                  <a:lnTo>
                    <a:pt x="12440910" y="3513"/>
                  </a:lnTo>
                  <a:lnTo>
                    <a:pt x="12387955" y="1799"/>
                  </a:lnTo>
                  <a:lnTo>
                    <a:pt x="12330960" y="758"/>
                  </a:lnTo>
                  <a:lnTo>
                    <a:pt x="12269722" y="224"/>
                  </a:lnTo>
                  <a:lnTo>
                    <a:pt x="12204041" y="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1792003" y="4254741"/>
            <a:ext cx="10750550" cy="40748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nb-NO" dirty="0"/>
              <a:t>TTI Success Insights er en bransjeledende og prisvinnende leverandør av analyseverktøy, basert i </a:t>
            </a:r>
            <a:r>
              <a:rPr lang="nb-NO" dirty="0" err="1"/>
              <a:t>Scottsdale</a:t>
            </a:r>
            <a:r>
              <a:rPr lang="nb-NO" dirty="0"/>
              <a:t>, Arizona. I over 40 år har selskapet avdekket menneskelig potensial gjennom analyser og forskning.</a:t>
            </a:r>
          </a:p>
          <a:p>
            <a:r>
              <a:rPr lang="nb-NO" dirty="0"/>
              <a:t>TTI benytter en flerfaglig tilnærming i en stadig utviklende portefølje av verktøy som støtter hele medarbeiderreisen.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67156" y="1492126"/>
            <a:ext cx="17976215" cy="9396730"/>
            <a:chOff x="467156" y="1492126"/>
            <a:chExt cx="17976215" cy="9396730"/>
          </a:xfrm>
        </p:grpSpPr>
        <p:sp>
          <p:nvSpPr>
            <p:cNvPr id="11" name="object 11"/>
            <p:cNvSpPr/>
            <p:nvPr/>
          </p:nvSpPr>
          <p:spPr>
            <a:xfrm>
              <a:off x="478584" y="8068825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771" y="0"/>
                  </a:moveTo>
                  <a:lnTo>
                    <a:pt x="271382" y="48203"/>
                  </a:lnTo>
                  <a:lnTo>
                    <a:pt x="255925" y="93522"/>
                  </a:lnTo>
                  <a:lnTo>
                    <a:pt x="233997" y="135358"/>
                  </a:lnTo>
                  <a:lnTo>
                    <a:pt x="206195" y="173114"/>
                  </a:lnTo>
                  <a:lnTo>
                    <a:pt x="173118" y="206192"/>
                  </a:lnTo>
                  <a:lnTo>
                    <a:pt x="135363" y="233994"/>
                  </a:lnTo>
                  <a:lnTo>
                    <a:pt x="93526" y="255923"/>
                  </a:lnTo>
                  <a:lnTo>
                    <a:pt x="48206" y="271382"/>
                  </a:lnTo>
                  <a:lnTo>
                    <a:pt x="0" y="279771"/>
                  </a:lnTo>
                  <a:lnTo>
                    <a:pt x="48206" y="288160"/>
                  </a:lnTo>
                  <a:lnTo>
                    <a:pt x="93526" y="303618"/>
                  </a:lnTo>
                  <a:lnTo>
                    <a:pt x="135363" y="325546"/>
                  </a:lnTo>
                  <a:lnTo>
                    <a:pt x="173118" y="353347"/>
                  </a:lnTo>
                  <a:lnTo>
                    <a:pt x="206195" y="386424"/>
                  </a:lnTo>
                  <a:lnTo>
                    <a:pt x="233997" y="424179"/>
                  </a:lnTo>
                  <a:lnTo>
                    <a:pt x="255925" y="466016"/>
                  </a:lnTo>
                  <a:lnTo>
                    <a:pt x="271382" y="511336"/>
                  </a:lnTo>
                  <a:lnTo>
                    <a:pt x="279771" y="559543"/>
                  </a:lnTo>
                  <a:lnTo>
                    <a:pt x="288160" y="511336"/>
                  </a:lnTo>
                  <a:lnTo>
                    <a:pt x="303618" y="466016"/>
                  </a:lnTo>
                  <a:lnTo>
                    <a:pt x="325546" y="424179"/>
                  </a:lnTo>
                  <a:lnTo>
                    <a:pt x="353347" y="386424"/>
                  </a:lnTo>
                  <a:lnTo>
                    <a:pt x="386424" y="353347"/>
                  </a:lnTo>
                  <a:lnTo>
                    <a:pt x="424179" y="325546"/>
                  </a:lnTo>
                  <a:lnTo>
                    <a:pt x="466016" y="303618"/>
                  </a:lnTo>
                  <a:lnTo>
                    <a:pt x="511336" y="288160"/>
                  </a:lnTo>
                  <a:lnTo>
                    <a:pt x="559543" y="279771"/>
                  </a:lnTo>
                  <a:lnTo>
                    <a:pt x="511336" y="271382"/>
                  </a:lnTo>
                  <a:lnTo>
                    <a:pt x="466016" y="255923"/>
                  </a:lnTo>
                  <a:lnTo>
                    <a:pt x="424179" y="233994"/>
                  </a:lnTo>
                  <a:lnTo>
                    <a:pt x="386424" y="206192"/>
                  </a:lnTo>
                  <a:lnTo>
                    <a:pt x="353347" y="173114"/>
                  </a:lnTo>
                  <a:lnTo>
                    <a:pt x="325546" y="135358"/>
                  </a:lnTo>
                  <a:lnTo>
                    <a:pt x="303618" y="93522"/>
                  </a:lnTo>
                  <a:lnTo>
                    <a:pt x="288160" y="48203"/>
                  </a:lnTo>
                  <a:lnTo>
                    <a:pt x="279771" y="0"/>
                  </a:lnTo>
                  <a:close/>
                </a:path>
              </a:pathLst>
            </a:custGeom>
            <a:solidFill>
              <a:srgbClr val="3A3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8586" y="8068825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70">
                  <a:moveTo>
                    <a:pt x="279770" y="0"/>
                  </a:moveTo>
                  <a:lnTo>
                    <a:pt x="288159" y="48204"/>
                  </a:lnTo>
                  <a:lnTo>
                    <a:pt x="303616" y="93524"/>
                  </a:lnTo>
                  <a:lnTo>
                    <a:pt x="325544" y="135360"/>
                  </a:lnTo>
                  <a:lnTo>
                    <a:pt x="353346" y="173116"/>
                  </a:lnTo>
                  <a:lnTo>
                    <a:pt x="386424" y="206193"/>
                  </a:lnTo>
                  <a:lnTo>
                    <a:pt x="424179" y="233995"/>
                  </a:lnTo>
                  <a:lnTo>
                    <a:pt x="466016" y="255924"/>
                  </a:lnTo>
                  <a:lnTo>
                    <a:pt x="511335" y="271381"/>
                  </a:lnTo>
                  <a:lnTo>
                    <a:pt x="559540" y="279770"/>
                  </a:lnTo>
                  <a:lnTo>
                    <a:pt x="511335" y="288159"/>
                  </a:lnTo>
                  <a:lnTo>
                    <a:pt x="466016" y="303616"/>
                  </a:lnTo>
                  <a:lnTo>
                    <a:pt x="424179" y="325544"/>
                  </a:lnTo>
                  <a:lnTo>
                    <a:pt x="386424" y="353346"/>
                  </a:lnTo>
                  <a:lnTo>
                    <a:pt x="353346" y="386424"/>
                  </a:lnTo>
                  <a:lnTo>
                    <a:pt x="325544" y="424179"/>
                  </a:lnTo>
                  <a:lnTo>
                    <a:pt x="303616" y="466016"/>
                  </a:lnTo>
                  <a:lnTo>
                    <a:pt x="288159" y="511335"/>
                  </a:lnTo>
                  <a:lnTo>
                    <a:pt x="279770" y="559540"/>
                  </a:lnTo>
                  <a:lnTo>
                    <a:pt x="271381" y="511335"/>
                  </a:lnTo>
                  <a:lnTo>
                    <a:pt x="255924" y="466016"/>
                  </a:lnTo>
                  <a:lnTo>
                    <a:pt x="233995" y="424179"/>
                  </a:lnTo>
                  <a:lnTo>
                    <a:pt x="206193" y="386424"/>
                  </a:lnTo>
                  <a:lnTo>
                    <a:pt x="173116" y="353346"/>
                  </a:lnTo>
                  <a:lnTo>
                    <a:pt x="135360" y="325544"/>
                  </a:lnTo>
                  <a:lnTo>
                    <a:pt x="93524" y="303616"/>
                  </a:lnTo>
                  <a:lnTo>
                    <a:pt x="48204" y="288159"/>
                  </a:lnTo>
                  <a:lnTo>
                    <a:pt x="0" y="279770"/>
                  </a:lnTo>
                  <a:lnTo>
                    <a:pt x="48204" y="271381"/>
                  </a:lnTo>
                  <a:lnTo>
                    <a:pt x="93524" y="255924"/>
                  </a:lnTo>
                  <a:lnTo>
                    <a:pt x="135360" y="233995"/>
                  </a:lnTo>
                  <a:lnTo>
                    <a:pt x="173116" y="206193"/>
                  </a:lnTo>
                  <a:lnTo>
                    <a:pt x="206193" y="173116"/>
                  </a:lnTo>
                  <a:lnTo>
                    <a:pt x="233995" y="135360"/>
                  </a:lnTo>
                  <a:lnTo>
                    <a:pt x="255924" y="93524"/>
                  </a:lnTo>
                  <a:lnTo>
                    <a:pt x="271381" y="48204"/>
                  </a:lnTo>
                  <a:lnTo>
                    <a:pt x="279770" y="0"/>
                  </a:lnTo>
                  <a:close/>
                </a:path>
              </a:pathLst>
            </a:custGeom>
            <a:ln w="22381">
              <a:solidFill>
                <a:srgbClr val="3A37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50201" y="2279746"/>
              <a:ext cx="973455" cy="973455"/>
            </a:xfrm>
            <a:custGeom>
              <a:avLst/>
              <a:gdLst/>
              <a:ahLst/>
              <a:cxnLst/>
              <a:rect l="l" t="t" r="r" b="b"/>
              <a:pathLst>
                <a:path w="973455" h="973454">
                  <a:moveTo>
                    <a:pt x="486519" y="0"/>
                  </a:moveTo>
                  <a:lnTo>
                    <a:pt x="479887" y="47709"/>
                  </a:lnTo>
                  <a:lnTo>
                    <a:pt x="469223" y="93975"/>
                  </a:lnTo>
                  <a:lnTo>
                    <a:pt x="454710" y="138612"/>
                  </a:lnTo>
                  <a:lnTo>
                    <a:pt x="436533" y="181435"/>
                  </a:lnTo>
                  <a:lnTo>
                    <a:pt x="414878" y="222260"/>
                  </a:lnTo>
                  <a:lnTo>
                    <a:pt x="389930" y="260901"/>
                  </a:lnTo>
                  <a:lnTo>
                    <a:pt x="361873" y="297174"/>
                  </a:lnTo>
                  <a:lnTo>
                    <a:pt x="330893" y="330893"/>
                  </a:lnTo>
                  <a:lnTo>
                    <a:pt x="297174" y="361873"/>
                  </a:lnTo>
                  <a:lnTo>
                    <a:pt x="260901" y="389930"/>
                  </a:lnTo>
                  <a:lnTo>
                    <a:pt x="222260" y="414878"/>
                  </a:lnTo>
                  <a:lnTo>
                    <a:pt x="181435" y="436533"/>
                  </a:lnTo>
                  <a:lnTo>
                    <a:pt x="138612" y="454710"/>
                  </a:lnTo>
                  <a:lnTo>
                    <a:pt x="93975" y="469223"/>
                  </a:lnTo>
                  <a:lnTo>
                    <a:pt x="47709" y="479887"/>
                  </a:lnTo>
                  <a:lnTo>
                    <a:pt x="0" y="486519"/>
                  </a:lnTo>
                  <a:lnTo>
                    <a:pt x="47709" y="493152"/>
                  </a:lnTo>
                  <a:lnTo>
                    <a:pt x="93975" y="503818"/>
                  </a:lnTo>
                  <a:lnTo>
                    <a:pt x="138612" y="518332"/>
                  </a:lnTo>
                  <a:lnTo>
                    <a:pt x="181435" y="536510"/>
                  </a:lnTo>
                  <a:lnTo>
                    <a:pt x="222260" y="558166"/>
                  </a:lnTo>
                  <a:lnTo>
                    <a:pt x="260901" y="583115"/>
                  </a:lnTo>
                  <a:lnTo>
                    <a:pt x="297174" y="611173"/>
                  </a:lnTo>
                  <a:lnTo>
                    <a:pt x="330893" y="642154"/>
                  </a:lnTo>
                  <a:lnTo>
                    <a:pt x="361873" y="675873"/>
                  </a:lnTo>
                  <a:lnTo>
                    <a:pt x="389930" y="712146"/>
                  </a:lnTo>
                  <a:lnTo>
                    <a:pt x="414878" y="750788"/>
                  </a:lnTo>
                  <a:lnTo>
                    <a:pt x="436533" y="791613"/>
                  </a:lnTo>
                  <a:lnTo>
                    <a:pt x="454710" y="834436"/>
                  </a:lnTo>
                  <a:lnTo>
                    <a:pt x="469223" y="879073"/>
                  </a:lnTo>
                  <a:lnTo>
                    <a:pt x="479887" y="925339"/>
                  </a:lnTo>
                  <a:lnTo>
                    <a:pt x="486519" y="973048"/>
                  </a:lnTo>
                  <a:lnTo>
                    <a:pt x="493152" y="925339"/>
                  </a:lnTo>
                  <a:lnTo>
                    <a:pt x="503818" y="879073"/>
                  </a:lnTo>
                  <a:lnTo>
                    <a:pt x="518332" y="834436"/>
                  </a:lnTo>
                  <a:lnTo>
                    <a:pt x="536509" y="791613"/>
                  </a:lnTo>
                  <a:lnTo>
                    <a:pt x="558164" y="750788"/>
                  </a:lnTo>
                  <a:lnTo>
                    <a:pt x="583113" y="712146"/>
                  </a:lnTo>
                  <a:lnTo>
                    <a:pt x="611170" y="675873"/>
                  </a:lnTo>
                  <a:lnTo>
                    <a:pt x="642150" y="642154"/>
                  </a:lnTo>
                  <a:lnTo>
                    <a:pt x="675869" y="611173"/>
                  </a:lnTo>
                  <a:lnTo>
                    <a:pt x="712142" y="583115"/>
                  </a:lnTo>
                  <a:lnTo>
                    <a:pt x="750783" y="558166"/>
                  </a:lnTo>
                  <a:lnTo>
                    <a:pt x="791608" y="536510"/>
                  </a:lnTo>
                  <a:lnTo>
                    <a:pt x="834432" y="518332"/>
                  </a:lnTo>
                  <a:lnTo>
                    <a:pt x="879070" y="503818"/>
                  </a:lnTo>
                  <a:lnTo>
                    <a:pt x="925337" y="493152"/>
                  </a:lnTo>
                  <a:lnTo>
                    <a:pt x="973048" y="486519"/>
                  </a:lnTo>
                  <a:lnTo>
                    <a:pt x="925337" y="479887"/>
                  </a:lnTo>
                  <a:lnTo>
                    <a:pt x="879070" y="469223"/>
                  </a:lnTo>
                  <a:lnTo>
                    <a:pt x="834432" y="454710"/>
                  </a:lnTo>
                  <a:lnTo>
                    <a:pt x="791608" y="436533"/>
                  </a:lnTo>
                  <a:lnTo>
                    <a:pt x="750783" y="414878"/>
                  </a:lnTo>
                  <a:lnTo>
                    <a:pt x="712142" y="389930"/>
                  </a:lnTo>
                  <a:lnTo>
                    <a:pt x="675869" y="361873"/>
                  </a:lnTo>
                  <a:lnTo>
                    <a:pt x="642150" y="330893"/>
                  </a:lnTo>
                  <a:lnTo>
                    <a:pt x="611170" y="297174"/>
                  </a:lnTo>
                  <a:lnTo>
                    <a:pt x="583113" y="260901"/>
                  </a:lnTo>
                  <a:lnTo>
                    <a:pt x="558164" y="222260"/>
                  </a:lnTo>
                  <a:lnTo>
                    <a:pt x="536509" y="181435"/>
                  </a:lnTo>
                  <a:lnTo>
                    <a:pt x="518332" y="138612"/>
                  </a:lnTo>
                  <a:lnTo>
                    <a:pt x="503818" y="93975"/>
                  </a:lnTo>
                  <a:lnTo>
                    <a:pt x="493152" y="47709"/>
                  </a:lnTo>
                  <a:lnTo>
                    <a:pt x="486519" y="0"/>
                  </a:lnTo>
                  <a:close/>
                </a:path>
              </a:pathLst>
            </a:custGeom>
            <a:solidFill>
              <a:srgbClr val="3A3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50197" y="2279746"/>
              <a:ext cx="973455" cy="973455"/>
            </a:xfrm>
            <a:custGeom>
              <a:avLst/>
              <a:gdLst/>
              <a:ahLst/>
              <a:cxnLst/>
              <a:rect l="l" t="t" r="r" b="b"/>
              <a:pathLst>
                <a:path w="973455" h="973454">
                  <a:moveTo>
                    <a:pt x="486523" y="0"/>
                  </a:moveTo>
                  <a:lnTo>
                    <a:pt x="493155" y="47709"/>
                  </a:lnTo>
                  <a:lnTo>
                    <a:pt x="503820" y="93975"/>
                  </a:lnTo>
                  <a:lnTo>
                    <a:pt x="518334" y="138613"/>
                  </a:lnTo>
                  <a:lnTo>
                    <a:pt x="536511" y="181436"/>
                  </a:lnTo>
                  <a:lnTo>
                    <a:pt x="558166" y="222261"/>
                  </a:lnTo>
                  <a:lnTo>
                    <a:pt x="583115" y="260902"/>
                  </a:lnTo>
                  <a:lnTo>
                    <a:pt x="611172" y="297175"/>
                  </a:lnTo>
                  <a:lnTo>
                    <a:pt x="642152" y="330894"/>
                  </a:lnTo>
                  <a:lnTo>
                    <a:pt x="675871" y="361874"/>
                  </a:lnTo>
                  <a:lnTo>
                    <a:pt x="712144" y="389931"/>
                  </a:lnTo>
                  <a:lnTo>
                    <a:pt x="750785" y="414880"/>
                  </a:lnTo>
                  <a:lnTo>
                    <a:pt x="791610" y="436535"/>
                  </a:lnTo>
                  <a:lnTo>
                    <a:pt x="834433" y="454712"/>
                  </a:lnTo>
                  <a:lnTo>
                    <a:pt x="879070" y="469226"/>
                  </a:lnTo>
                  <a:lnTo>
                    <a:pt x="925337" y="479891"/>
                  </a:lnTo>
                  <a:lnTo>
                    <a:pt x="973046" y="486523"/>
                  </a:lnTo>
                  <a:lnTo>
                    <a:pt x="925337" y="493155"/>
                  </a:lnTo>
                  <a:lnTo>
                    <a:pt x="879070" y="503820"/>
                  </a:lnTo>
                  <a:lnTo>
                    <a:pt x="834433" y="518334"/>
                  </a:lnTo>
                  <a:lnTo>
                    <a:pt x="791610" y="536511"/>
                  </a:lnTo>
                  <a:lnTo>
                    <a:pt x="750785" y="558166"/>
                  </a:lnTo>
                  <a:lnTo>
                    <a:pt x="712144" y="583115"/>
                  </a:lnTo>
                  <a:lnTo>
                    <a:pt x="675871" y="611172"/>
                  </a:lnTo>
                  <a:lnTo>
                    <a:pt x="642152" y="642152"/>
                  </a:lnTo>
                  <a:lnTo>
                    <a:pt x="611172" y="675871"/>
                  </a:lnTo>
                  <a:lnTo>
                    <a:pt x="583115" y="712144"/>
                  </a:lnTo>
                  <a:lnTo>
                    <a:pt x="558166" y="750785"/>
                  </a:lnTo>
                  <a:lnTo>
                    <a:pt x="536511" y="791610"/>
                  </a:lnTo>
                  <a:lnTo>
                    <a:pt x="518334" y="834433"/>
                  </a:lnTo>
                  <a:lnTo>
                    <a:pt x="503820" y="879070"/>
                  </a:lnTo>
                  <a:lnTo>
                    <a:pt x="493155" y="925337"/>
                  </a:lnTo>
                  <a:lnTo>
                    <a:pt x="486523" y="973046"/>
                  </a:lnTo>
                  <a:lnTo>
                    <a:pt x="479891" y="925337"/>
                  </a:lnTo>
                  <a:lnTo>
                    <a:pt x="469226" y="879070"/>
                  </a:lnTo>
                  <a:lnTo>
                    <a:pt x="454712" y="834433"/>
                  </a:lnTo>
                  <a:lnTo>
                    <a:pt x="436535" y="791610"/>
                  </a:lnTo>
                  <a:lnTo>
                    <a:pt x="414880" y="750785"/>
                  </a:lnTo>
                  <a:lnTo>
                    <a:pt x="389931" y="712144"/>
                  </a:lnTo>
                  <a:lnTo>
                    <a:pt x="361874" y="675871"/>
                  </a:lnTo>
                  <a:lnTo>
                    <a:pt x="330894" y="642152"/>
                  </a:lnTo>
                  <a:lnTo>
                    <a:pt x="297175" y="611172"/>
                  </a:lnTo>
                  <a:lnTo>
                    <a:pt x="260902" y="583115"/>
                  </a:lnTo>
                  <a:lnTo>
                    <a:pt x="222261" y="558166"/>
                  </a:lnTo>
                  <a:lnTo>
                    <a:pt x="181436" y="536511"/>
                  </a:lnTo>
                  <a:lnTo>
                    <a:pt x="138613" y="518334"/>
                  </a:lnTo>
                  <a:lnTo>
                    <a:pt x="93975" y="503820"/>
                  </a:lnTo>
                  <a:lnTo>
                    <a:pt x="47709" y="493155"/>
                  </a:lnTo>
                  <a:lnTo>
                    <a:pt x="0" y="486523"/>
                  </a:lnTo>
                  <a:lnTo>
                    <a:pt x="47709" y="479891"/>
                  </a:lnTo>
                  <a:lnTo>
                    <a:pt x="93975" y="469226"/>
                  </a:lnTo>
                  <a:lnTo>
                    <a:pt x="138613" y="454712"/>
                  </a:lnTo>
                  <a:lnTo>
                    <a:pt x="181436" y="436535"/>
                  </a:lnTo>
                  <a:lnTo>
                    <a:pt x="222261" y="414880"/>
                  </a:lnTo>
                  <a:lnTo>
                    <a:pt x="260902" y="389931"/>
                  </a:lnTo>
                  <a:lnTo>
                    <a:pt x="297175" y="361874"/>
                  </a:lnTo>
                  <a:lnTo>
                    <a:pt x="330894" y="330894"/>
                  </a:lnTo>
                  <a:lnTo>
                    <a:pt x="361874" y="297175"/>
                  </a:lnTo>
                  <a:lnTo>
                    <a:pt x="389931" y="260902"/>
                  </a:lnTo>
                  <a:lnTo>
                    <a:pt x="414880" y="222261"/>
                  </a:lnTo>
                  <a:lnTo>
                    <a:pt x="436535" y="181436"/>
                  </a:lnTo>
                  <a:lnTo>
                    <a:pt x="454712" y="138613"/>
                  </a:lnTo>
                  <a:lnTo>
                    <a:pt x="469226" y="93975"/>
                  </a:lnTo>
                  <a:lnTo>
                    <a:pt x="479891" y="47709"/>
                  </a:lnTo>
                  <a:lnTo>
                    <a:pt x="486523" y="0"/>
                  </a:lnTo>
                  <a:close/>
                </a:path>
              </a:pathLst>
            </a:custGeom>
            <a:ln w="38921">
              <a:solidFill>
                <a:srgbClr val="3A37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954089" y="1503556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69">
                  <a:moveTo>
                    <a:pt x="279761" y="0"/>
                  </a:moveTo>
                  <a:lnTo>
                    <a:pt x="271374" y="48203"/>
                  </a:lnTo>
                  <a:lnTo>
                    <a:pt x="255918" y="93522"/>
                  </a:lnTo>
                  <a:lnTo>
                    <a:pt x="233991" y="135358"/>
                  </a:lnTo>
                  <a:lnTo>
                    <a:pt x="206190" y="173114"/>
                  </a:lnTo>
                  <a:lnTo>
                    <a:pt x="173113" y="206192"/>
                  </a:lnTo>
                  <a:lnTo>
                    <a:pt x="135358" y="233994"/>
                  </a:lnTo>
                  <a:lnTo>
                    <a:pt x="93522" y="255923"/>
                  </a:lnTo>
                  <a:lnTo>
                    <a:pt x="48203" y="271382"/>
                  </a:lnTo>
                  <a:lnTo>
                    <a:pt x="0" y="279771"/>
                  </a:lnTo>
                  <a:lnTo>
                    <a:pt x="48203" y="288160"/>
                  </a:lnTo>
                  <a:lnTo>
                    <a:pt x="93522" y="303618"/>
                  </a:lnTo>
                  <a:lnTo>
                    <a:pt x="135358" y="325546"/>
                  </a:lnTo>
                  <a:lnTo>
                    <a:pt x="173113" y="353347"/>
                  </a:lnTo>
                  <a:lnTo>
                    <a:pt x="206190" y="386424"/>
                  </a:lnTo>
                  <a:lnTo>
                    <a:pt x="233991" y="424179"/>
                  </a:lnTo>
                  <a:lnTo>
                    <a:pt x="255918" y="466016"/>
                  </a:lnTo>
                  <a:lnTo>
                    <a:pt x="271374" y="511336"/>
                  </a:lnTo>
                  <a:lnTo>
                    <a:pt x="279761" y="559543"/>
                  </a:lnTo>
                  <a:lnTo>
                    <a:pt x="288150" y="511336"/>
                  </a:lnTo>
                  <a:lnTo>
                    <a:pt x="303608" y="466016"/>
                  </a:lnTo>
                  <a:lnTo>
                    <a:pt x="325537" y="424179"/>
                  </a:lnTo>
                  <a:lnTo>
                    <a:pt x="353340" y="386424"/>
                  </a:lnTo>
                  <a:lnTo>
                    <a:pt x="386418" y="353347"/>
                  </a:lnTo>
                  <a:lnTo>
                    <a:pt x="424174" y="325546"/>
                  </a:lnTo>
                  <a:lnTo>
                    <a:pt x="466010" y="303618"/>
                  </a:lnTo>
                  <a:lnTo>
                    <a:pt x="511328" y="288160"/>
                  </a:lnTo>
                  <a:lnTo>
                    <a:pt x="559532" y="279771"/>
                  </a:lnTo>
                  <a:lnTo>
                    <a:pt x="511328" y="271382"/>
                  </a:lnTo>
                  <a:lnTo>
                    <a:pt x="466010" y="255923"/>
                  </a:lnTo>
                  <a:lnTo>
                    <a:pt x="424174" y="233994"/>
                  </a:lnTo>
                  <a:lnTo>
                    <a:pt x="386418" y="206192"/>
                  </a:lnTo>
                  <a:lnTo>
                    <a:pt x="353340" y="173114"/>
                  </a:lnTo>
                  <a:lnTo>
                    <a:pt x="325537" y="135358"/>
                  </a:lnTo>
                  <a:lnTo>
                    <a:pt x="303608" y="93522"/>
                  </a:lnTo>
                  <a:lnTo>
                    <a:pt x="288150" y="48203"/>
                  </a:lnTo>
                  <a:lnTo>
                    <a:pt x="279761" y="0"/>
                  </a:lnTo>
                  <a:close/>
                </a:path>
              </a:pathLst>
            </a:custGeom>
            <a:solidFill>
              <a:srgbClr val="3A37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954080" y="1503556"/>
              <a:ext cx="560070" cy="560070"/>
            </a:xfrm>
            <a:custGeom>
              <a:avLst/>
              <a:gdLst/>
              <a:ahLst/>
              <a:cxnLst/>
              <a:rect l="l" t="t" r="r" b="b"/>
              <a:pathLst>
                <a:path w="560069" h="560069">
                  <a:moveTo>
                    <a:pt x="279770" y="0"/>
                  </a:moveTo>
                  <a:lnTo>
                    <a:pt x="288159" y="48204"/>
                  </a:lnTo>
                  <a:lnTo>
                    <a:pt x="303616" y="93524"/>
                  </a:lnTo>
                  <a:lnTo>
                    <a:pt x="325544" y="135360"/>
                  </a:lnTo>
                  <a:lnTo>
                    <a:pt x="353346" y="173116"/>
                  </a:lnTo>
                  <a:lnTo>
                    <a:pt x="386424" y="206193"/>
                  </a:lnTo>
                  <a:lnTo>
                    <a:pt x="424179" y="233995"/>
                  </a:lnTo>
                  <a:lnTo>
                    <a:pt x="466016" y="255924"/>
                  </a:lnTo>
                  <a:lnTo>
                    <a:pt x="511335" y="271381"/>
                  </a:lnTo>
                  <a:lnTo>
                    <a:pt x="559540" y="279770"/>
                  </a:lnTo>
                  <a:lnTo>
                    <a:pt x="511335" y="288159"/>
                  </a:lnTo>
                  <a:lnTo>
                    <a:pt x="466016" y="303616"/>
                  </a:lnTo>
                  <a:lnTo>
                    <a:pt x="424179" y="325544"/>
                  </a:lnTo>
                  <a:lnTo>
                    <a:pt x="386424" y="353346"/>
                  </a:lnTo>
                  <a:lnTo>
                    <a:pt x="353346" y="386424"/>
                  </a:lnTo>
                  <a:lnTo>
                    <a:pt x="325544" y="424179"/>
                  </a:lnTo>
                  <a:lnTo>
                    <a:pt x="303616" y="466016"/>
                  </a:lnTo>
                  <a:lnTo>
                    <a:pt x="288159" y="511335"/>
                  </a:lnTo>
                  <a:lnTo>
                    <a:pt x="279770" y="559540"/>
                  </a:lnTo>
                  <a:lnTo>
                    <a:pt x="271381" y="511335"/>
                  </a:lnTo>
                  <a:lnTo>
                    <a:pt x="255924" y="466016"/>
                  </a:lnTo>
                  <a:lnTo>
                    <a:pt x="233995" y="424179"/>
                  </a:lnTo>
                  <a:lnTo>
                    <a:pt x="206193" y="386424"/>
                  </a:lnTo>
                  <a:lnTo>
                    <a:pt x="173116" y="353346"/>
                  </a:lnTo>
                  <a:lnTo>
                    <a:pt x="135360" y="325544"/>
                  </a:lnTo>
                  <a:lnTo>
                    <a:pt x="93524" y="303616"/>
                  </a:lnTo>
                  <a:lnTo>
                    <a:pt x="48204" y="288159"/>
                  </a:lnTo>
                  <a:lnTo>
                    <a:pt x="0" y="279770"/>
                  </a:lnTo>
                  <a:lnTo>
                    <a:pt x="48204" y="271381"/>
                  </a:lnTo>
                  <a:lnTo>
                    <a:pt x="93524" y="255924"/>
                  </a:lnTo>
                  <a:lnTo>
                    <a:pt x="135360" y="233995"/>
                  </a:lnTo>
                  <a:lnTo>
                    <a:pt x="173116" y="206193"/>
                  </a:lnTo>
                  <a:lnTo>
                    <a:pt x="206193" y="173116"/>
                  </a:lnTo>
                  <a:lnTo>
                    <a:pt x="233995" y="135360"/>
                  </a:lnTo>
                  <a:lnTo>
                    <a:pt x="255924" y="93524"/>
                  </a:lnTo>
                  <a:lnTo>
                    <a:pt x="271381" y="48204"/>
                  </a:lnTo>
                  <a:lnTo>
                    <a:pt x="279770" y="0"/>
                  </a:lnTo>
                  <a:close/>
                </a:path>
              </a:pathLst>
            </a:custGeom>
            <a:ln w="22381">
              <a:solidFill>
                <a:srgbClr val="3A37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81936" y="5491684"/>
              <a:ext cx="4337050" cy="5396865"/>
            </a:xfrm>
            <a:custGeom>
              <a:avLst/>
              <a:gdLst/>
              <a:ahLst/>
              <a:cxnLst/>
              <a:rect l="l" t="t" r="r" b="b"/>
              <a:pathLst>
                <a:path w="4337050" h="5396865">
                  <a:moveTo>
                    <a:pt x="3624702" y="0"/>
                  </a:moveTo>
                  <a:lnTo>
                    <a:pt x="3578074" y="936"/>
                  </a:lnTo>
                  <a:lnTo>
                    <a:pt x="312748" y="285904"/>
                  </a:lnTo>
                  <a:lnTo>
                    <a:pt x="266663" y="293077"/>
                  </a:lnTo>
                  <a:lnTo>
                    <a:pt x="222995" y="306044"/>
                  </a:lnTo>
                  <a:lnTo>
                    <a:pt x="182114" y="324368"/>
                  </a:lnTo>
                  <a:lnTo>
                    <a:pt x="144392" y="347607"/>
                  </a:lnTo>
                  <a:lnTo>
                    <a:pt x="110200" y="375318"/>
                  </a:lnTo>
                  <a:lnTo>
                    <a:pt x="79911" y="407059"/>
                  </a:lnTo>
                  <a:lnTo>
                    <a:pt x="53895" y="442387"/>
                  </a:lnTo>
                  <a:lnTo>
                    <a:pt x="32525" y="480860"/>
                  </a:lnTo>
                  <a:lnTo>
                    <a:pt x="16171" y="522036"/>
                  </a:lnTo>
                  <a:lnTo>
                    <a:pt x="5205" y="565471"/>
                  </a:lnTo>
                  <a:lnTo>
                    <a:pt x="0" y="610725"/>
                  </a:lnTo>
                  <a:lnTo>
                    <a:pt x="929" y="657353"/>
                  </a:lnTo>
                  <a:lnTo>
                    <a:pt x="387263" y="5084036"/>
                  </a:lnTo>
                  <a:lnTo>
                    <a:pt x="394432" y="5130122"/>
                  </a:lnTo>
                  <a:lnTo>
                    <a:pt x="407397" y="5173793"/>
                  </a:lnTo>
                  <a:lnTo>
                    <a:pt x="425719" y="5214675"/>
                  </a:lnTo>
                  <a:lnTo>
                    <a:pt x="448958" y="5252399"/>
                  </a:lnTo>
                  <a:lnTo>
                    <a:pt x="476669" y="5286591"/>
                  </a:lnTo>
                  <a:lnTo>
                    <a:pt x="508411" y="5316880"/>
                  </a:lnTo>
                  <a:lnTo>
                    <a:pt x="543741" y="5342896"/>
                  </a:lnTo>
                  <a:lnTo>
                    <a:pt x="582215" y="5364266"/>
                  </a:lnTo>
                  <a:lnTo>
                    <a:pt x="623393" y="5380618"/>
                  </a:lnTo>
                  <a:lnTo>
                    <a:pt x="666830" y="5391582"/>
                  </a:lnTo>
                  <a:lnTo>
                    <a:pt x="712085" y="5396786"/>
                  </a:lnTo>
                  <a:lnTo>
                    <a:pt x="758714" y="5395862"/>
                  </a:lnTo>
                  <a:lnTo>
                    <a:pt x="4024039" y="5110877"/>
                  </a:lnTo>
                  <a:lnTo>
                    <a:pt x="4070125" y="5103709"/>
                  </a:lnTo>
                  <a:lnTo>
                    <a:pt x="4113795" y="5090745"/>
                  </a:lnTo>
                  <a:lnTo>
                    <a:pt x="4154677" y="5072422"/>
                  </a:lnTo>
                  <a:lnTo>
                    <a:pt x="4192399" y="5049184"/>
                  </a:lnTo>
                  <a:lnTo>
                    <a:pt x="4226590" y="5021472"/>
                  </a:lnTo>
                  <a:lnTo>
                    <a:pt x="4256879" y="4989731"/>
                  </a:lnTo>
                  <a:lnTo>
                    <a:pt x="4282894" y="4954401"/>
                  </a:lnTo>
                  <a:lnTo>
                    <a:pt x="4304264" y="4915926"/>
                  </a:lnTo>
                  <a:lnTo>
                    <a:pt x="4320617" y="4874749"/>
                  </a:lnTo>
                  <a:lnTo>
                    <a:pt x="4331582" y="4831311"/>
                  </a:lnTo>
                  <a:lnTo>
                    <a:pt x="4336787" y="4786057"/>
                  </a:lnTo>
                  <a:lnTo>
                    <a:pt x="4335855" y="4739429"/>
                  </a:lnTo>
                  <a:lnTo>
                    <a:pt x="3949521" y="312757"/>
                  </a:lnTo>
                  <a:lnTo>
                    <a:pt x="3942362" y="266668"/>
                  </a:lnTo>
                  <a:lnTo>
                    <a:pt x="3929396" y="222996"/>
                  </a:lnTo>
                  <a:lnTo>
                    <a:pt x="3911071" y="182113"/>
                  </a:lnTo>
                  <a:lnTo>
                    <a:pt x="3887832" y="144390"/>
                  </a:lnTo>
                  <a:lnTo>
                    <a:pt x="3860119" y="110199"/>
                  </a:lnTo>
                  <a:lnTo>
                    <a:pt x="3828377" y="79910"/>
                  </a:lnTo>
                  <a:lnTo>
                    <a:pt x="3793046" y="53895"/>
                  </a:lnTo>
                  <a:lnTo>
                    <a:pt x="3754571" y="32525"/>
                  </a:lnTo>
                  <a:lnTo>
                    <a:pt x="3713393" y="16172"/>
                  </a:lnTo>
                  <a:lnTo>
                    <a:pt x="3669956" y="5206"/>
                  </a:lnTo>
                  <a:lnTo>
                    <a:pt x="36247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82623" y="5839134"/>
              <a:ext cx="209051" cy="2050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01238" y="5968949"/>
              <a:ext cx="2817898" cy="33072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 rot="21360000">
            <a:off x="13329927" y="6014898"/>
            <a:ext cx="2753313" cy="15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5"/>
              </a:lnSpc>
            </a:pPr>
            <a:r>
              <a:rPr sz="1800" b="1" spc="112" baseline="-4629" dirty="0">
                <a:latin typeface="Arial"/>
                <a:cs typeface="Arial"/>
              </a:rPr>
              <a:t>Emotional</a:t>
            </a:r>
            <a:r>
              <a:rPr sz="1800" b="1" baseline="-4629" dirty="0">
                <a:latin typeface="Arial"/>
                <a:cs typeface="Arial"/>
              </a:rPr>
              <a:t> </a:t>
            </a:r>
            <a:r>
              <a:rPr sz="1200" b="1" spc="65" dirty="0">
                <a:latin typeface="Arial"/>
                <a:cs typeface="Arial"/>
              </a:rPr>
              <a:t>Int</a:t>
            </a:r>
            <a:r>
              <a:rPr sz="1800" b="1" spc="97" baseline="2314" dirty="0">
                <a:latin typeface="Arial"/>
                <a:cs typeface="Arial"/>
              </a:rPr>
              <a:t>ellige</a:t>
            </a:r>
            <a:r>
              <a:rPr sz="1800" b="1" spc="97" baseline="4629" dirty="0">
                <a:latin typeface="Arial"/>
                <a:cs typeface="Arial"/>
              </a:rPr>
              <a:t>nce</a:t>
            </a:r>
            <a:r>
              <a:rPr sz="1800" b="1" baseline="4629" dirty="0">
                <a:latin typeface="Arial"/>
                <a:cs typeface="Arial"/>
              </a:rPr>
              <a:t> </a:t>
            </a:r>
            <a:r>
              <a:rPr sz="1800" b="1" spc="104" baseline="6944" dirty="0">
                <a:latin typeface="Arial"/>
                <a:cs typeface="Arial"/>
              </a:rPr>
              <a:t>Qui</a:t>
            </a:r>
            <a:r>
              <a:rPr sz="1800" b="1" spc="104" baseline="9259" dirty="0">
                <a:latin typeface="Arial"/>
                <a:cs typeface="Arial"/>
              </a:rPr>
              <a:t>ck</a:t>
            </a:r>
            <a:r>
              <a:rPr sz="1800" b="1" spc="7" baseline="9259" dirty="0">
                <a:latin typeface="Arial"/>
                <a:cs typeface="Arial"/>
              </a:rPr>
              <a:t> </a:t>
            </a:r>
            <a:r>
              <a:rPr sz="1800" b="1" spc="-30" baseline="9259" dirty="0">
                <a:latin typeface="Arial"/>
                <a:cs typeface="Arial"/>
              </a:rPr>
              <a:t>Tips</a:t>
            </a:r>
            <a:endParaRPr sz="1800" baseline="9259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1360000">
            <a:off x="13349434" y="6244389"/>
            <a:ext cx="2969331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5"/>
              </a:lnSpc>
            </a:pPr>
            <a:r>
              <a:rPr sz="750" i="1" spc="-15" baseline="-22222" dirty="0">
                <a:latin typeface="Helvetica Neue"/>
                <a:cs typeface="Helvetica Neue"/>
              </a:rPr>
              <a:t>This</a:t>
            </a:r>
            <a:r>
              <a:rPr sz="750" i="1" baseline="-22222" dirty="0">
                <a:latin typeface="Helvetica Neue"/>
                <a:cs typeface="Helvetica Neue"/>
              </a:rPr>
              <a:t> </a:t>
            </a:r>
            <a:r>
              <a:rPr sz="750" i="1" spc="-15" baseline="-22222" dirty="0">
                <a:latin typeface="Helvetica Neue"/>
                <a:cs typeface="Helvetica Neue"/>
              </a:rPr>
              <a:t>section</a:t>
            </a:r>
            <a:r>
              <a:rPr sz="750" i="1" spc="7" baseline="-22222" dirty="0">
                <a:latin typeface="Helvetica Neue"/>
                <a:cs typeface="Helvetica Neue"/>
              </a:rPr>
              <a:t> </a:t>
            </a:r>
            <a:r>
              <a:rPr sz="750" i="1" baseline="-16666" dirty="0">
                <a:latin typeface="Helvetica Neue"/>
                <a:cs typeface="Helvetica Neue"/>
              </a:rPr>
              <a:t>oﬀers</a:t>
            </a:r>
            <a:r>
              <a:rPr sz="750" i="1" spc="7" baseline="-16666" dirty="0">
                <a:latin typeface="Helvetica Neue"/>
                <a:cs typeface="Helvetica Neue"/>
              </a:rPr>
              <a:t> </a:t>
            </a:r>
            <a:r>
              <a:rPr sz="750" i="1" baseline="-16666" dirty="0">
                <a:latin typeface="Helvetica Neue"/>
                <a:cs typeface="Helvetica Neue"/>
              </a:rPr>
              <a:t>practical, </a:t>
            </a:r>
            <a:r>
              <a:rPr sz="750" i="1" spc="-15" baseline="-11111" dirty="0">
                <a:latin typeface="Helvetica Neue"/>
                <a:cs typeface="Helvetica Neue"/>
              </a:rPr>
              <a:t>easy-to-apply</a:t>
            </a:r>
            <a:r>
              <a:rPr sz="750" i="1" spc="7" baseline="-11111" dirty="0">
                <a:latin typeface="Helvetica Neue"/>
                <a:cs typeface="Helvetica Neue"/>
              </a:rPr>
              <a:t> </a:t>
            </a:r>
            <a:r>
              <a:rPr sz="750" i="1" spc="-15" baseline="-5555" dirty="0">
                <a:latin typeface="Helvetica Neue"/>
                <a:cs typeface="Helvetica Neue"/>
              </a:rPr>
              <a:t>tips</a:t>
            </a:r>
            <a:r>
              <a:rPr sz="750" i="1" spc="7" baseline="-5555" dirty="0">
                <a:latin typeface="Helvetica Neue"/>
                <a:cs typeface="Helvetica Neue"/>
              </a:rPr>
              <a:t> </a:t>
            </a:r>
            <a:r>
              <a:rPr sz="750" i="1" baseline="-5555" dirty="0">
                <a:latin typeface="Helvetica Neue"/>
                <a:cs typeface="Helvetica Neue"/>
              </a:rPr>
              <a:t>aligned </a:t>
            </a:r>
            <a:r>
              <a:rPr sz="500" i="1" dirty="0">
                <a:latin typeface="Helvetica Neue"/>
                <a:cs typeface="Helvetica Neue"/>
              </a:rPr>
              <a:t>with</a:t>
            </a:r>
            <a:r>
              <a:rPr sz="500" i="1" spc="5" dirty="0">
                <a:latin typeface="Helvetica Neue"/>
                <a:cs typeface="Helvetica Neue"/>
              </a:rPr>
              <a:t> </a:t>
            </a:r>
            <a:r>
              <a:rPr sz="500" i="1" spc="-20" dirty="0">
                <a:latin typeface="Helvetica Neue"/>
                <a:cs typeface="Helvetica Neue"/>
              </a:rPr>
              <a:t>Andrew's</a:t>
            </a:r>
            <a:r>
              <a:rPr sz="500" i="1" spc="5" dirty="0">
                <a:latin typeface="Helvetica Neue"/>
                <a:cs typeface="Helvetica Neue"/>
              </a:rPr>
              <a:t> </a:t>
            </a:r>
            <a:r>
              <a:rPr sz="750" i="1" baseline="5555" dirty="0">
                <a:latin typeface="Helvetica Neue"/>
                <a:cs typeface="Helvetica Neue"/>
              </a:rPr>
              <a:t>current </a:t>
            </a:r>
            <a:r>
              <a:rPr sz="750" i="1" baseline="11111" dirty="0">
                <a:latin typeface="Helvetica Neue"/>
                <a:cs typeface="Helvetica Neue"/>
              </a:rPr>
              <a:t>patterns</a:t>
            </a:r>
            <a:r>
              <a:rPr sz="750" i="1" spc="7" baseline="11111" dirty="0">
                <a:latin typeface="Helvetica Neue"/>
                <a:cs typeface="Helvetica Neue"/>
              </a:rPr>
              <a:t> </a:t>
            </a:r>
            <a:r>
              <a:rPr sz="750" i="1" spc="-15" baseline="11111" dirty="0">
                <a:latin typeface="Helvetica Neue"/>
                <a:cs typeface="Helvetica Neue"/>
              </a:rPr>
              <a:t>across</a:t>
            </a:r>
            <a:r>
              <a:rPr sz="750" i="1" spc="7" baseline="11111" dirty="0">
                <a:latin typeface="Helvetica Neue"/>
                <a:cs typeface="Helvetica Neue"/>
              </a:rPr>
              <a:t> </a:t>
            </a:r>
            <a:r>
              <a:rPr sz="750" i="1" baseline="16666" dirty="0">
                <a:latin typeface="Helvetica Neue"/>
                <a:cs typeface="Helvetica Neue"/>
              </a:rPr>
              <a:t>the ﬁve</a:t>
            </a:r>
            <a:r>
              <a:rPr sz="750" i="1" spc="7" baseline="16666" dirty="0">
                <a:latin typeface="Helvetica Neue"/>
                <a:cs typeface="Helvetica Neue"/>
              </a:rPr>
              <a:t> </a:t>
            </a:r>
            <a:r>
              <a:rPr sz="750" i="1" spc="-37" baseline="22222" dirty="0">
                <a:latin typeface="Helvetica Neue"/>
                <a:cs typeface="Helvetica Neue"/>
              </a:rPr>
              <a:t>key</a:t>
            </a:r>
            <a:endParaRPr sz="750" baseline="22222">
              <a:latin typeface="Helvetica Neue"/>
              <a:cs typeface="Helvetica Neue"/>
            </a:endParaRPr>
          </a:p>
        </p:txBody>
      </p:sp>
      <p:sp>
        <p:nvSpPr>
          <p:cNvPr id="22" name="object 22"/>
          <p:cNvSpPr txBox="1"/>
          <p:nvPr/>
        </p:nvSpPr>
        <p:spPr>
          <a:xfrm rot="21360000">
            <a:off x="13357129" y="6335786"/>
            <a:ext cx="2802368" cy="647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9"/>
              </a:lnSpc>
            </a:pPr>
            <a:r>
              <a:rPr sz="500" i="1" dirty="0">
                <a:latin typeface="Helvetica Neue"/>
                <a:cs typeface="Helvetica Neue"/>
              </a:rPr>
              <a:t>areas</a:t>
            </a:r>
            <a:r>
              <a:rPr sz="500" i="1" spc="-1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of</a:t>
            </a:r>
            <a:r>
              <a:rPr sz="500" i="1" spc="-10" dirty="0">
                <a:latin typeface="Helvetica Neue"/>
                <a:cs typeface="Helvetica Neue"/>
              </a:rPr>
              <a:t> </a:t>
            </a:r>
            <a:r>
              <a:rPr sz="750" i="1" baseline="5555" dirty="0">
                <a:latin typeface="Helvetica Neue"/>
                <a:cs typeface="Helvetica Neue"/>
              </a:rPr>
              <a:t>emotional</a:t>
            </a:r>
            <a:r>
              <a:rPr sz="750" i="1" spc="-15" baseline="5555" dirty="0">
                <a:latin typeface="Helvetica Neue"/>
                <a:cs typeface="Helvetica Neue"/>
              </a:rPr>
              <a:t> </a:t>
            </a:r>
            <a:r>
              <a:rPr sz="750" i="1" baseline="11111" dirty="0">
                <a:latin typeface="Helvetica Neue"/>
                <a:cs typeface="Helvetica Neue"/>
              </a:rPr>
              <a:t>intelligence.</a:t>
            </a:r>
            <a:r>
              <a:rPr sz="750" i="1" spc="202" baseline="11111" dirty="0">
                <a:latin typeface="Helvetica Neue"/>
                <a:cs typeface="Helvetica Neue"/>
              </a:rPr>
              <a:t> </a:t>
            </a:r>
            <a:r>
              <a:rPr sz="750" i="1" spc="-30" baseline="16666" dirty="0">
                <a:latin typeface="Helvetica Neue"/>
                <a:cs typeface="Helvetica Neue"/>
              </a:rPr>
              <a:t>Use</a:t>
            </a:r>
            <a:r>
              <a:rPr sz="750" i="1" spc="-15" baseline="16666" dirty="0">
                <a:latin typeface="Helvetica Neue"/>
                <a:cs typeface="Helvetica Neue"/>
              </a:rPr>
              <a:t> </a:t>
            </a:r>
            <a:r>
              <a:rPr sz="750" i="1" baseline="16666" dirty="0">
                <a:latin typeface="Helvetica Neue"/>
                <a:cs typeface="Helvetica Neue"/>
              </a:rPr>
              <a:t>this</a:t>
            </a:r>
            <a:r>
              <a:rPr sz="750" i="1" spc="-7" baseline="16666" dirty="0">
                <a:latin typeface="Helvetica Neue"/>
                <a:cs typeface="Helvetica Neue"/>
              </a:rPr>
              <a:t> </a:t>
            </a:r>
            <a:r>
              <a:rPr sz="750" i="1" spc="-15" baseline="16666" dirty="0">
                <a:latin typeface="Helvetica Neue"/>
                <a:cs typeface="Helvetica Neue"/>
              </a:rPr>
              <a:t>section </a:t>
            </a:r>
            <a:r>
              <a:rPr sz="750" i="1" baseline="22222" dirty="0">
                <a:latin typeface="Helvetica Neue"/>
                <a:cs typeface="Helvetica Neue"/>
              </a:rPr>
              <a:t>to</a:t>
            </a:r>
            <a:r>
              <a:rPr sz="750" i="1" spc="-15" baseline="22222" dirty="0">
                <a:latin typeface="Helvetica Neue"/>
                <a:cs typeface="Helvetica Neue"/>
              </a:rPr>
              <a:t> </a:t>
            </a:r>
            <a:r>
              <a:rPr sz="750" i="1" baseline="22222" dirty="0">
                <a:latin typeface="Helvetica Neue"/>
                <a:cs typeface="Helvetica Neue"/>
              </a:rPr>
              <a:t>ﬁnd</a:t>
            </a:r>
            <a:r>
              <a:rPr sz="750" i="1" spc="-15" baseline="22222" dirty="0">
                <a:latin typeface="Helvetica Neue"/>
                <a:cs typeface="Helvetica Neue"/>
              </a:rPr>
              <a:t> </a:t>
            </a:r>
            <a:r>
              <a:rPr sz="750" i="1" baseline="22222" dirty="0">
                <a:latin typeface="Helvetica Neue"/>
                <a:cs typeface="Helvetica Neue"/>
              </a:rPr>
              <a:t>simple</a:t>
            </a:r>
            <a:r>
              <a:rPr sz="750" i="1" spc="-7" baseline="22222" dirty="0">
                <a:latin typeface="Helvetica Neue"/>
                <a:cs typeface="Helvetica Neue"/>
              </a:rPr>
              <a:t> </a:t>
            </a:r>
            <a:r>
              <a:rPr sz="750" i="1" spc="-15" baseline="27777" dirty="0">
                <a:latin typeface="Helvetica Neue"/>
                <a:cs typeface="Helvetica Neue"/>
              </a:rPr>
              <a:t>ways </a:t>
            </a:r>
            <a:r>
              <a:rPr sz="750" i="1" baseline="27777" dirty="0">
                <a:latin typeface="Helvetica Neue"/>
                <a:cs typeface="Helvetica Neue"/>
              </a:rPr>
              <a:t>to</a:t>
            </a:r>
            <a:r>
              <a:rPr sz="750" i="1" spc="-15" baseline="27777" dirty="0">
                <a:latin typeface="Helvetica Neue"/>
                <a:cs typeface="Helvetica Neue"/>
              </a:rPr>
              <a:t> </a:t>
            </a:r>
            <a:r>
              <a:rPr sz="750" i="1" baseline="27777" dirty="0">
                <a:latin typeface="Helvetica Neue"/>
                <a:cs typeface="Helvetica Neue"/>
              </a:rPr>
              <a:t>help</a:t>
            </a:r>
            <a:r>
              <a:rPr sz="750" i="1" spc="-15" baseline="27777" dirty="0">
                <a:latin typeface="Helvetica Neue"/>
                <a:cs typeface="Helvetica Neue"/>
              </a:rPr>
              <a:t> </a:t>
            </a:r>
            <a:r>
              <a:rPr sz="750" i="1" spc="-15" baseline="33333" dirty="0">
                <a:latin typeface="Helvetica Neue"/>
                <a:cs typeface="Helvetica Neue"/>
              </a:rPr>
              <a:t>Andrew</a:t>
            </a:r>
            <a:r>
              <a:rPr sz="750" i="1" spc="-7" baseline="33333" dirty="0">
                <a:latin typeface="Helvetica Neue"/>
                <a:cs typeface="Helvetica Neue"/>
              </a:rPr>
              <a:t> </a:t>
            </a:r>
            <a:r>
              <a:rPr sz="750" i="1" baseline="38888" dirty="0">
                <a:latin typeface="Helvetica Neue"/>
                <a:cs typeface="Helvetica Neue"/>
              </a:rPr>
              <a:t>strengthen</a:t>
            </a:r>
            <a:r>
              <a:rPr sz="750" i="1" spc="-15" baseline="38888" dirty="0">
                <a:latin typeface="Helvetica Neue"/>
                <a:cs typeface="Helvetica Neue"/>
              </a:rPr>
              <a:t> </a:t>
            </a:r>
            <a:r>
              <a:rPr sz="750" i="1" spc="-37" baseline="38888" dirty="0">
                <a:latin typeface="Helvetica Neue"/>
                <a:cs typeface="Helvetica Neue"/>
              </a:rPr>
              <a:t>his</a:t>
            </a:r>
            <a:endParaRPr sz="750" baseline="38888">
              <a:latin typeface="Helvetica Neue"/>
              <a:cs typeface="Helvetica Neue"/>
            </a:endParaRPr>
          </a:p>
        </p:txBody>
      </p:sp>
      <p:sp>
        <p:nvSpPr>
          <p:cNvPr id="23" name="object 23"/>
          <p:cNvSpPr txBox="1"/>
          <p:nvPr/>
        </p:nvSpPr>
        <p:spPr>
          <a:xfrm rot="21360000">
            <a:off x="13365058" y="6435309"/>
            <a:ext cx="246020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0"/>
              </a:lnSpc>
            </a:pPr>
            <a:r>
              <a:rPr sz="750" i="1" baseline="-11111" dirty="0">
                <a:latin typeface="Helvetica Neue"/>
                <a:cs typeface="Helvetica Neue"/>
              </a:rPr>
              <a:t>emotional</a:t>
            </a:r>
            <a:r>
              <a:rPr sz="750" i="1" spc="7" baseline="-11111" dirty="0">
                <a:latin typeface="Helvetica Neue"/>
                <a:cs typeface="Helvetica Neue"/>
              </a:rPr>
              <a:t> </a:t>
            </a:r>
            <a:r>
              <a:rPr sz="750" i="1" spc="-15" baseline="-5555" dirty="0">
                <a:latin typeface="Helvetica Neue"/>
                <a:cs typeface="Helvetica Neue"/>
              </a:rPr>
              <a:t>eﬀectiveness</a:t>
            </a:r>
            <a:r>
              <a:rPr sz="750" i="1" spc="7" baseline="-555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in</a:t>
            </a:r>
            <a:r>
              <a:rPr sz="500" i="1" spc="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daily</a:t>
            </a:r>
            <a:r>
              <a:rPr sz="500" i="1" spc="1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situations,</a:t>
            </a:r>
            <a:r>
              <a:rPr sz="500" i="1" spc="5" dirty="0">
                <a:latin typeface="Helvetica Neue"/>
                <a:cs typeface="Helvetica Neue"/>
              </a:rPr>
              <a:t> </a:t>
            </a:r>
            <a:r>
              <a:rPr sz="750" i="1" baseline="5555" dirty="0">
                <a:latin typeface="Helvetica Neue"/>
                <a:cs typeface="Helvetica Neue"/>
              </a:rPr>
              <a:t>both</a:t>
            </a:r>
            <a:r>
              <a:rPr sz="750" i="1" spc="7" baseline="5555" dirty="0">
                <a:latin typeface="Helvetica Neue"/>
                <a:cs typeface="Helvetica Neue"/>
              </a:rPr>
              <a:t> </a:t>
            </a:r>
            <a:r>
              <a:rPr sz="750" i="1" baseline="11111" dirty="0">
                <a:latin typeface="Helvetica Neue"/>
                <a:cs typeface="Helvetica Neue"/>
              </a:rPr>
              <a:t>personally</a:t>
            </a:r>
            <a:r>
              <a:rPr sz="750" i="1" spc="15" baseline="11111" dirty="0">
                <a:latin typeface="Helvetica Neue"/>
                <a:cs typeface="Helvetica Neue"/>
              </a:rPr>
              <a:t> </a:t>
            </a:r>
            <a:r>
              <a:rPr sz="750" i="1" baseline="16666" dirty="0">
                <a:latin typeface="Helvetica Neue"/>
                <a:cs typeface="Helvetica Neue"/>
              </a:rPr>
              <a:t>and</a:t>
            </a:r>
            <a:r>
              <a:rPr sz="750" i="1" spc="7" baseline="16666" dirty="0">
                <a:latin typeface="Helvetica Neue"/>
                <a:cs typeface="Helvetica Neue"/>
              </a:rPr>
              <a:t> </a:t>
            </a:r>
            <a:r>
              <a:rPr sz="750" i="1" baseline="16666" dirty="0">
                <a:latin typeface="Helvetica Neue"/>
                <a:cs typeface="Helvetica Neue"/>
              </a:rPr>
              <a:t>in</a:t>
            </a:r>
            <a:r>
              <a:rPr sz="750" i="1" spc="7" baseline="16666" dirty="0">
                <a:latin typeface="Helvetica Neue"/>
                <a:cs typeface="Helvetica Neue"/>
              </a:rPr>
              <a:t> </a:t>
            </a:r>
            <a:r>
              <a:rPr sz="750" i="1" baseline="16666" dirty="0">
                <a:latin typeface="Helvetica Neue"/>
                <a:cs typeface="Helvetica Neue"/>
              </a:rPr>
              <a:t>working</a:t>
            </a:r>
            <a:r>
              <a:rPr sz="750" i="1" spc="15" baseline="16666" dirty="0">
                <a:latin typeface="Helvetica Neue"/>
                <a:cs typeface="Helvetica Neue"/>
              </a:rPr>
              <a:t> </a:t>
            </a:r>
            <a:r>
              <a:rPr sz="750" i="1" baseline="22222" dirty="0">
                <a:latin typeface="Helvetica Neue"/>
                <a:cs typeface="Helvetica Neue"/>
              </a:rPr>
              <a:t>with</a:t>
            </a:r>
            <a:r>
              <a:rPr sz="750" i="1" spc="7" baseline="22222" dirty="0">
                <a:latin typeface="Helvetica Neue"/>
                <a:cs typeface="Helvetica Neue"/>
              </a:rPr>
              <a:t> </a:t>
            </a:r>
            <a:r>
              <a:rPr sz="750" i="1" spc="-15" baseline="22222" dirty="0">
                <a:latin typeface="Helvetica Neue"/>
                <a:cs typeface="Helvetica Neue"/>
              </a:rPr>
              <a:t>others.</a:t>
            </a:r>
            <a:endParaRPr sz="750" baseline="22222">
              <a:latin typeface="Helvetica Neue"/>
              <a:cs typeface="Helvetica Neue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75377" y="4472905"/>
            <a:ext cx="6645016" cy="642212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 rot="21360000">
            <a:off x="13880603" y="6863862"/>
            <a:ext cx="683418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dirty="0">
                <a:solidFill>
                  <a:srgbClr val="21495A"/>
                </a:solidFill>
                <a:latin typeface="Arial"/>
                <a:cs typeface="Arial"/>
              </a:rPr>
              <a:t>Self-</a:t>
            </a:r>
            <a:r>
              <a:rPr sz="975" b="1" spc="-15" baseline="4273" dirty="0">
                <a:solidFill>
                  <a:srgbClr val="21495A"/>
                </a:solidFill>
                <a:latin typeface="Arial"/>
                <a:cs typeface="Arial"/>
              </a:rPr>
              <a:t>Awareness</a:t>
            </a:r>
            <a:endParaRPr sz="975" baseline="4273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1360000">
            <a:off x="13891546" y="6976285"/>
            <a:ext cx="84973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dirty="0">
                <a:latin typeface="Arial"/>
                <a:cs typeface="Arial"/>
              </a:rPr>
              <a:t>Recognizing</a:t>
            </a:r>
            <a:r>
              <a:rPr sz="450" b="1" spc="25" dirty="0">
                <a:latin typeface="Arial"/>
                <a:cs typeface="Arial"/>
              </a:rPr>
              <a:t> </a:t>
            </a:r>
            <a:r>
              <a:rPr sz="675" b="1" spc="15" baseline="6172" dirty="0">
                <a:latin typeface="Arial"/>
                <a:cs typeface="Arial"/>
              </a:rPr>
              <a:t>internal</a:t>
            </a:r>
            <a:r>
              <a:rPr sz="675" b="1" spc="44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states</a:t>
            </a:r>
            <a:r>
              <a:rPr sz="675" b="1" spc="44" baseline="12345" dirty="0">
                <a:latin typeface="Arial"/>
                <a:cs typeface="Arial"/>
              </a:rPr>
              <a:t> </a:t>
            </a:r>
            <a:r>
              <a:rPr sz="675" b="1" spc="-89" baseline="12345" dirty="0">
                <a:latin typeface="Arial"/>
                <a:cs typeface="Arial"/>
              </a:rPr>
              <a:t>&amp;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21360000">
            <a:off x="13897101" y="7034795"/>
            <a:ext cx="10043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understanding</a:t>
            </a:r>
            <a:r>
              <a:rPr sz="450" b="1" spc="40" dirty="0">
                <a:latin typeface="Arial"/>
                <a:cs typeface="Arial"/>
              </a:rPr>
              <a:t> </a:t>
            </a:r>
            <a:r>
              <a:rPr sz="675" b="1" spc="15" baseline="6172" dirty="0">
                <a:latin typeface="Arial"/>
                <a:cs typeface="Arial"/>
              </a:rPr>
              <a:t>how</a:t>
            </a:r>
            <a:r>
              <a:rPr sz="675" b="1" spc="67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they</a:t>
            </a:r>
            <a:r>
              <a:rPr sz="675" b="1" spc="67" baseline="12345" dirty="0">
                <a:latin typeface="Arial"/>
                <a:cs typeface="Arial"/>
              </a:rPr>
              <a:t> </a:t>
            </a:r>
            <a:r>
              <a:rPr sz="675" b="1" spc="-15" baseline="12345" dirty="0">
                <a:latin typeface="Arial"/>
                <a:cs typeface="Arial"/>
              </a:rPr>
              <a:t>inluence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21360000">
            <a:off x="13902802" y="7103958"/>
            <a:ext cx="88711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thoughts, </a:t>
            </a:r>
            <a:r>
              <a:rPr sz="675" b="1" baseline="6172" dirty="0">
                <a:latin typeface="Arial"/>
                <a:cs typeface="Arial"/>
              </a:rPr>
              <a:t>decisions,</a:t>
            </a:r>
            <a:r>
              <a:rPr sz="675" b="1" spc="22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&amp;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spc="-15" baseline="12345" dirty="0">
                <a:latin typeface="Arial"/>
                <a:cs typeface="Arial"/>
              </a:rPr>
              <a:t>actions.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1360000">
            <a:off x="13692417" y="7262614"/>
            <a:ext cx="104557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10" dirty="0">
                <a:latin typeface="Arial"/>
                <a:cs typeface="Arial"/>
              </a:rPr>
              <a:t>Name</a:t>
            </a:r>
            <a:r>
              <a:rPr sz="450" spc="1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o</a:t>
            </a:r>
            <a:r>
              <a:rPr sz="675" spc="15" baseline="6172" dirty="0">
                <a:latin typeface="Arial"/>
                <a:cs typeface="Arial"/>
              </a:rPr>
              <a:t>ne</a:t>
            </a:r>
            <a:r>
              <a:rPr sz="675" spc="30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emotion</a:t>
            </a:r>
            <a:r>
              <a:rPr sz="675" spc="22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pe</a:t>
            </a:r>
            <a:r>
              <a:rPr sz="675" spc="15" baseline="12345" dirty="0">
                <a:latin typeface="Arial"/>
                <a:cs typeface="Arial"/>
              </a:rPr>
              <a:t>r</a:t>
            </a:r>
            <a:r>
              <a:rPr sz="675" spc="30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situation</a:t>
            </a:r>
            <a:r>
              <a:rPr sz="675" spc="22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daily.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1360000">
            <a:off x="13703630" y="7388902"/>
            <a:ext cx="1117857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Reﬂect</a:t>
            </a:r>
            <a:r>
              <a:rPr sz="450" spc="10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</a:t>
            </a:r>
            <a:r>
              <a:rPr sz="675" spc="22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how mood</a:t>
            </a:r>
            <a:r>
              <a:rPr sz="675" spc="22" baseline="6172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shaped</a:t>
            </a:r>
            <a:r>
              <a:rPr sz="675" spc="22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one </a:t>
            </a:r>
            <a:r>
              <a:rPr sz="675" spc="-15" baseline="18518" dirty="0">
                <a:latin typeface="Arial"/>
                <a:cs typeface="Arial"/>
              </a:rPr>
              <a:t>choice.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21360000">
            <a:off x="13714923" y="7519085"/>
            <a:ext cx="109185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10" dirty="0">
                <a:latin typeface="Arial"/>
                <a:cs typeface="Arial"/>
              </a:rPr>
              <a:t>Identify</a:t>
            </a:r>
            <a:r>
              <a:rPr sz="450" spc="30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one</a:t>
            </a:r>
            <a:r>
              <a:rPr sz="675" spc="52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recurring</a:t>
            </a:r>
            <a:r>
              <a:rPr sz="675" spc="52" baseline="6172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emotional</a:t>
            </a:r>
            <a:r>
              <a:rPr sz="675" spc="52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trigge</a:t>
            </a:r>
            <a:r>
              <a:rPr sz="675" spc="-15" baseline="18518" dirty="0">
                <a:latin typeface="Arial"/>
                <a:cs typeface="Arial"/>
              </a:rPr>
              <a:t>r.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21360000">
            <a:off x="15576187" y="6715689"/>
            <a:ext cx="688459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dirty="0">
                <a:solidFill>
                  <a:srgbClr val="21495A"/>
                </a:solidFill>
                <a:latin typeface="Arial"/>
                <a:cs typeface="Arial"/>
              </a:rPr>
              <a:t>Self-</a:t>
            </a:r>
            <a:r>
              <a:rPr sz="650" b="1" spc="-10" dirty="0">
                <a:solidFill>
                  <a:srgbClr val="21495A"/>
                </a:solidFill>
                <a:latin typeface="Arial"/>
                <a:cs typeface="Arial"/>
              </a:rPr>
              <a:t>Regulation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21360000">
            <a:off x="15587035" y="6822084"/>
            <a:ext cx="100816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Managing </a:t>
            </a:r>
            <a:r>
              <a:rPr sz="675" b="1" spc="15" baseline="6172" dirty="0">
                <a:latin typeface="Arial"/>
                <a:cs typeface="Arial"/>
              </a:rPr>
              <a:t>impulses</a:t>
            </a:r>
            <a:r>
              <a:rPr sz="675" b="1" spc="22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&amp;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baseline="12345" dirty="0">
                <a:latin typeface="Arial"/>
                <a:cs typeface="Arial"/>
              </a:rPr>
              <a:t>responses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spc="-37" baseline="18518" dirty="0">
                <a:latin typeface="Arial"/>
                <a:cs typeface="Arial"/>
              </a:rPr>
              <a:t>to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21360000">
            <a:off x="15592669" y="6886569"/>
            <a:ext cx="101070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stay</a:t>
            </a:r>
            <a:r>
              <a:rPr sz="450" b="1" spc="5" dirty="0">
                <a:latin typeface="Arial"/>
                <a:cs typeface="Arial"/>
              </a:rPr>
              <a:t> </a:t>
            </a:r>
            <a:r>
              <a:rPr sz="450" b="1" spc="10" dirty="0">
                <a:latin typeface="Arial"/>
                <a:cs typeface="Arial"/>
              </a:rPr>
              <a:t>balanced, </a:t>
            </a:r>
            <a:r>
              <a:rPr sz="675" b="1" baseline="6172" dirty="0">
                <a:latin typeface="Arial"/>
                <a:cs typeface="Arial"/>
              </a:rPr>
              <a:t>focused,</a:t>
            </a:r>
            <a:r>
              <a:rPr sz="675" b="1" spc="15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&amp; </a:t>
            </a:r>
            <a:r>
              <a:rPr sz="675" b="1" spc="-15" baseline="12345" dirty="0">
                <a:latin typeface="Arial"/>
                <a:cs typeface="Arial"/>
              </a:rPr>
              <a:t>efective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21360000">
            <a:off x="15598143" y="6972544"/>
            <a:ext cx="46658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under</a:t>
            </a:r>
            <a:r>
              <a:rPr sz="450" b="1" spc="40" dirty="0">
                <a:latin typeface="Arial"/>
                <a:cs typeface="Arial"/>
              </a:rPr>
              <a:t> </a:t>
            </a:r>
            <a:r>
              <a:rPr sz="675" b="1" spc="-15" baseline="6172" dirty="0">
                <a:latin typeface="Arial"/>
                <a:cs typeface="Arial"/>
              </a:rPr>
              <a:t>pressure.</a:t>
            </a:r>
            <a:endParaRPr sz="675" baseline="6172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21360000">
            <a:off x="15387965" y="7113389"/>
            <a:ext cx="10772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10" dirty="0">
                <a:latin typeface="Arial"/>
                <a:cs typeface="Arial"/>
              </a:rPr>
              <a:t>Try</a:t>
            </a:r>
            <a:r>
              <a:rPr sz="450" spc="1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naming</a:t>
            </a:r>
            <a:r>
              <a:rPr sz="450" spc="15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reactions</a:t>
            </a:r>
            <a:r>
              <a:rPr sz="675" spc="30" baseline="6172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before</a:t>
            </a:r>
            <a:r>
              <a:rPr sz="675" spc="22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expre</a:t>
            </a:r>
            <a:r>
              <a:rPr sz="675" spc="-15" baseline="18518" dirty="0">
                <a:latin typeface="Arial"/>
                <a:cs typeface="Arial"/>
              </a:rPr>
              <a:t>ssing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21360000">
            <a:off x="15390619" y="7213820"/>
            <a:ext cx="1703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-10" dirty="0">
                <a:latin typeface="Arial"/>
                <a:cs typeface="Arial"/>
              </a:rPr>
              <a:t>them.</a:t>
            </a:r>
            <a:endParaRPr sz="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21360000">
            <a:off x="15404808" y="7304151"/>
            <a:ext cx="1152102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Reﬂect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 what helped </a:t>
            </a:r>
            <a:r>
              <a:rPr sz="675" spc="15" baseline="12345" dirty="0">
                <a:latin typeface="Arial"/>
                <a:cs typeface="Arial"/>
              </a:rPr>
              <a:t>restore ene</a:t>
            </a:r>
            <a:r>
              <a:rPr sz="675" spc="15" baseline="18518" dirty="0">
                <a:latin typeface="Arial"/>
                <a:cs typeface="Arial"/>
              </a:rPr>
              <a:t>rgy</a:t>
            </a:r>
            <a:r>
              <a:rPr sz="675" spc="7" baseline="18518" dirty="0">
                <a:latin typeface="Arial"/>
                <a:cs typeface="Arial"/>
              </a:rPr>
              <a:t> </a:t>
            </a:r>
            <a:r>
              <a:rPr sz="675" spc="-30" baseline="18518" dirty="0">
                <a:latin typeface="Arial"/>
                <a:cs typeface="Arial"/>
              </a:rPr>
              <a:t>this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21360000">
            <a:off x="15407468" y="7407609"/>
            <a:ext cx="168562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-10" dirty="0">
                <a:latin typeface="Arial"/>
                <a:cs typeface="Arial"/>
              </a:rPr>
              <a:t>week.</a:t>
            </a:r>
            <a:endParaRPr sz="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21360000">
            <a:off x="15421787" y="7501282"/>
            <a:ext cx="106522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-10" dirty="0">
                <a:latin typeface="Arial"/>
                <a:cs typeface="Arial"/>
              </a:rPr>
              <a:t>Set</a:t>
            </a:r>
            <a:r>
              <a:rPr sz="450" spc="45" dirty="0">
                <a:latin typeface="Arial"/>
                <a:cs typeface="Arial"/>
              </a:rPr>
              <a:t> </a:t>
            </a:r>
            <a:r>
              <a:rPr sz="450" dirty="0">
                <a:latin typeface="Arial"/>
                <a:cs typeface="Arial"/>
              </a:rPr>
              <a:t>reminde</a:t>
            </a:r>
            <a:r>
              <a:rPr sz="675" baseline="6172" dirty="0">
                <a:latin typeface="Arial"/>
                <a:cs typeface="Arial"/>
              </a:rPr>
              <a:t>rs</a:t>
            </a:r>
            <a:r>
              <a:rPr sz="675" spc="75" baseline="6172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to</a:t>
            </a:r>
            <a:r>
              <a:rPr sz="675" spc="75" baseline="6172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che</a:t>
            </a:r>
            <a:r>
              <a:rPr sz="675" baseline="12345" dirty="0">
                <a:latin typeface="Arial"/>
                <a:cs typeface="Arial"/>
              </a:rPr>
              <a:t>ck</a:t>
            </a:r>
            <a:r>
              <a:rPr sz="675" spc="67" baseline="12345" dirty="0">
                <a:latin typeface="Arial"/>
                <a:cs typeface="Arial"/>
              </a:rPr>
              <a:t> </a:t>
            </a:r>
            <a:r>
              <a:rPr sz="675" baseline="12345" dirty="0">
                <a:latin typeface="Arial"/>
                <a:cs typeface="Arial"/>
              </a:rPr>
              <a:t>in</a:t>
            </a:r>
            <a:r>
              <a:rPr sz="675" spc="75" baseline="12345" dirty="0">
                <a:latin typeface="Arial"/>
                <a:cs typeface="Arial"/>
              </a:rPr>
              <a:t> </a:t>
            </a:r>
            <a:r>
              <a:rPr sz="675" baseline="12345" dirty="0">
                <a:latin typeface="Arial"/>
                <a:cs typeface="Arial"/>
              </a:rPr>
              <a:t>with</a:t>
            </a:r>
            <a:r>
              <a:rPr sz="675" spc="75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posture</a:t>
            </a:r>
            <a:r>
              <a:rPr sz="675" spc="-15" baseline="18518" dirty="0">
                <a:latin typeface="Arial"/>
                <a:cs typeface="Arial"/>
              </a:rPr>
              <a:t>.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21360000">
            <a:off x="14084863" y="9198824"/>
            <a:ext cx="772977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dirty="0">
                <a:solidFill>
                  <a:srgbClr val="21495A"/>
                </a:solidFill>
                <a:latin typeface="Arial"/>
                <a:cs typeface="Arial"/>
              </a:rPr>
              <a:t>Social</a:t>
            </a:r>
            <a:r>
              <a:rPr sz="650" b="1" spc="85" dirty="0">
                <a:solidFill>
                  <a:srgbClr val="21495A"/>
                </a:solidFill>
                <a:latin typeface="Arial"/>
                <a:cs typeface="Arial"/>
              </a:rPr>
              <a:t> </a:t>
            </a:r>
            <a:r>
              <a:rPr sz="975" b="1" spc="-15" baseline="4273" dirty="0">
                <a:solidFill>
                  <a:srgbClr val="21495A"/>
                </a:solidFill>
                <a:latin typeface="Arial"/>
                <a:cs typeface="Arial"/>
              </a:rPr>
              <a:t>Aware</a:t>
            </a:r>
            <a:r>
              <a:rPr sz="975" b="1" spc="-15" baseline="8547" dirty="0">
                <a:solidFill>
                  <a:srgbClr val="21495A"/>
                </a:solidFill>
                <a:latin typeface="Arial"/>
                <a:cs typeface="Arial"/>
              </a:rPr>
              <a:t>ness</a:t>
            </a:r>
            <a:endParaRPr sz="975" baseline="854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21360000">
            <a:off x="14095631" y="9314211"/>
            <a:ext cx="86430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Noticing </a:t>
            </a:r>
            <a:r>
              <a:rPr sz="675" b="1" spc="15" baseline="6172" dirty="0">
                <a:latin typeface="Arial"/>
                <a:cs typeface="Arial"/>
              </a:rPr>
              <a:t>&amp; understandin</a:t>
            </a:r>
            <a:r>
              <a:rPr sz="675" b="1" spc="15" baseline="12345" dirty="0">
                <a:latin typeface="Arial"/>
                <a:cs typeface="Arial"/>
              </a:rPr>
              <a:t>g </a:t>
            </a:r>
            <a:r>
              <a:rPr sz="675" b="1" spc="-37" baseline="12345" dirty="0">
                <a:latin typeface="Arial"/>
                <a:cs typeface="Arial"/>
              </a:rPr>
              <a:t>the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21360000">
            <a:off x="14101285" y="9381395"/>
            <a:ext cx="79779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emotional</a:t>
            </a:r>
            <a:r>
              <a:rPr sz="450" b="1" spc="25" dirty="0">
                <a:latin typeface="Arial"/>
                <a:cs typeface="Arial"/>
              </a:rPr>
              <a:t> </a:t>
            </a:r>
            <a:r>
              <a:rPr sz="675" b="1" baseline="6172" dirty="0">
                <a:latin typeface="Arial"/>
                <a:cs typeface="Arial"/>
              </a:rPr>
              <a:t>signals,</a:t>
            </a:r>
            <a:r>
              <a:rPr sz="675" b="1" spc="44" baseline="6172" dirty="0">
                <a:latin typeface="Arial"/>
                <a:cs typeface="Arial"/>
              </a:rPr>
              <a:t> </a:t>
            </a:r>
            <a:r>
              <a:rPr sz="675" b="1" baseline="6172" dirty="0">
                <a:latin typeface="Arial"/>
                <a:cs typeface="Arial"/>
              </a:rPr>
              <a:t>needs</a:t>
            </a:r>
            <a:r>
              <a:rPr sz="675" b="1" baseline="12345" dirty="0">
                <a:latin typeface="Arial"/>
                <a:cs typeface="Arial"/>
              </a:rPr>
              <a:t>,</a:t>
            </a:r>
            <a:r>
              <a:rPr sz="675" b="1" spc="37" baseline="12345" dirty="0">
                <a:latin typeface="Arial"/>
                <a:cs typeface="Arial"/>
              </a:rPr>
              <a:t> </a:t>
            </a:r>
            <a:r>
              <a:rPr sz="675" b="1" spc="-75" baseline="12345" dirty="0">
                <a:latin typeface="Arial"/>
                <a:cs typeface="Arial"/>
              </a:rPr>
              <a:t>&amp;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21360000">
            <a:off x="14106902" y="9451814"/>
            <a:ext cx="64906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experiences</a:t>
            </a:r>
            <a:r>
              <a:rPr sz="450" b="1" spc="-10" dirty="0">
                <a:latin typeface="Arial"/>
                <a:cs typeface="Arial"/>
              </a:rPr>
              <a:t> </a:t>
            </a:r>
            <a:r>
              <a:rPr sz="675" b="1" spc="15" baseline="6172" dirty="0">
                <a:latin typeface="Arial"/>
                <a:cs typeface="Arial"/>
              </a:rPr>
              <a:t>of</a:t>
            </a:r>
            <a:r>
              <a:rPr sz="675" b="1" spc="-7" baseline="6172" dirty="0">
                <a:latin typeface="Arial"/>
                <a:cs typeface="Arial"/>
              </a:rPr>
              <a:t> </a:t>
            </a:r>
            <a:r>
              <a:rPr sz="675" b="1" spc="-15" baseline="6172" dirty="0">
                <a:latin typeface="Arial"/>
                <a:cs typeface="Arial"/>
              </a:rPr>
              <a:t>others.</a:t>
            </a:r>
            <a:endParaRPr sz="675" baseline="6172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21360000">
            <a:off x="13896502" y="9600716"/>
            <a:ext cx="1055717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Reﬂect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 one possible </a:t>
            </a:r>
            <a:r>
              <a:rPr sz="675" spc="15" baseline="12345" dirty="0">
                <a:latin typeface="Arial"/>
                <a:cs typeface="Arial"/>
              </a:rPr>
              <a:t>misread</a:t>
            </a:r>
            <a:r>
              <a:rPr sz="675" spc="7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signal.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21360000">
            <a:off x="13907675" y="9725296"/>
            <a:ext cx="1171762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Reﬂect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 one meeting: </a:t>
            </a:r>
            <a:r>
              <a:rPr sz="675" spc="15" baseline="12345" dirty="0">
                <a:latin typeface="Arial"/>
                <a:cs typeface="Arial"/>
              </a:rPr>
              <a:t>what was </a:t>
            </a:r>
            <a:r>
              <a:rPr sz="675" spc="15" baseline="18518" dirty="0">
                <a:latin typeface="Arial"/>
                <a:cs typeface="Arial"/>
              </a:rPr>
              <a:t>the </a:t>
            </a:r>
            <a:r>
              <a:rPr sz="675" spc="-30" baseline="18518" dirty="0">
                <a:latin typeface="Arial"/>
                <a:cs typeface="Arial"/>
              </a:rPr>
              <a:t>vibe?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21360000">
            <a:off x="13918935" y="9853976"/>
            <a:ext cx="118317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10" dirty="0">
                <a:latin typeface="Arial"/>
                <a:cs typeface="Arial"/>
              </a:rPr>
              <a:t>Notice </a:t>
            </a:r>
            <a:r>
              <a:rPr sz="675" spc="15" baseline="6172" dirty="0">
                <a:latin typeface="Arial"/>
                <a:cs typeface="Arial"/>
              </a:rPr>
              <a:t>one person's </a:t>
            </a:r>
            <a:r>
              <a:rPr sz="675" spc="15" baseline="12345" dirty="0">
                <a:latin typeface="Arial"/>
                <a:cs typeface="Arial"/>
              </a:rPr>
              <a:t>body language </a:t>
            </a:r>
            <a:r>
              <a:rPr sz="675" spc="-15" baseline="18518" dirty="0">
                <a:latin typeface="Arial"/>
                <a:cs typeface="Arial"/>
              </a:rPr>
              <a:t>change.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21360000">
            <a:off x="15780439" y="9050723"/>
            <a:ext cx="776133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dirty="0">
                <a:solidFill>
                  <a:srgbClr val="21495A"/>
                </a:solidFill>
                <a:latin typeface="Arial"/>
                <a:cs typeface="Arial"/>
              </a:rPr>
              <a:t>Social</a:t>
            </a:r>
            <a:r>
              <a:rPr sz="650" b="1" spc="85" dirty="0">
                <a:solidFill>
                  <a:srgbClr val="21495A"/>
                </a:solidFill>
                <a:latin typeface="Arial"/>
                <a:cs typeface="Arial"/>
              </a:rPr>
              <a:t> </a:t>
            </a:r>
            <a:r>
              <a:rPr sz="975" b="1" spc="-15" baseline="4273" dirty="0">
                <a:solidFill>
                  <a:srgbClr val="21495A"/>
                </a:solidFill>
                <a:latin typeface="Arial"/>
                <a:cs typeface="Arial"/>
              </a:rPr>
              <a:t>Regulation</a:t>
            </a:r>
            <a:endParaRPr sz="975" baseline="4273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21360000">
            <a:off x="15791226" y="9170453"/>
            <a:ext cx="75663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dirty="0">
                <a:latin typeface="Arial"/>
                <a:cs typeface="Arial"/>
              </a:rPr>
              <a:t>Shaping</a:t>
            </a:r>
            <a:r>
              <a:rPr sz="450" b="1" spc="40" dirty="0">
                <a:latin typeface="Arial"/>
                <a:cs typeface="Arial"/>
              </a:rPr>
              <a:t> </a:t>
            </a:r>
            <a:r>
              <a:rPr sz="675" b="1" spc="15" baseline="6172" dirty="0">
                <a:latin typeface="Arial"/>
                <a:cs typeface="Arial"/>
              </a:rPr>
              <a:t>emotional</a:t>
            </a:r>
            <a:r>
              <a:rPr sz="675" b="1" spc="60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tone</a:t>
            </a:r>
            <a:r>
              <a:rPr sz="675" b="1" spc="60" baseline="12345" dirty="0">
                <a:latin typeface="Arial"/>
                <a:cs typeface="Arial"/>
              </a:rPr>
              <a:t> </a:t>
            </a:r>
            <a:r>
              <a:rPr sz="675" b="1" spc="-75" baseline="12345" dirty="0">
                <a:latin typeface="Arial"/>
                <a:cs typeface="Arial"/>
              </a:rPr>
              <a:t>&amp;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21360000">
            <a:off x="15796860" y="9234048"/>
            <a:ext cx="7819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communication</a:t>
            </a:r>
            <a:r>
              <a:rPr sz="450" b="1" spc="30" dirty="0">
                <a:latin typeface="Arial"/>
                <a:cs typeface="Arial"/>
              </a:rPr>
              <a:t> </a:t>
            </a:r>
            <a:r>
              <a:rPr sz="675" b="1" spc="15" baseline="6172" dirty="0">
                <a:latin typeface="Arial"/>
                <a:cs typeface="Arial"/>
              </a:rPr>
              <a:t>to</a:t>
            </a:r>
            <a:r>
              <a:rPr sz="675" b="1" spc="52" baseline="6172" dirty="0">
                <a:latin typeface="Arial"/>
                <a:cs typeface="Arial"/>
              </a:rPr>
              <a:t> </a:t>
            </a:r>
            <a:r>
              <a:rPr sz="675" b="1" spc="-15" baseline="6172" dirty="0">
                <a:latin typeface="Arial"/>
                <a:cs typeface="Arial"/>
              </a:rPr>
              <a:t>support</a:t>
            </a:r>
            <a:endParaRPr sz="675" baseline="6172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21360000">
            <a:off x="15802484" y="9296442"/>
            <a:ext cx="83706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connection,</a:t>
            </a:r>
            <a:r>
              <a:rPr sz="450" b="1" spc="15" dirty="0">
                <a:latin typeface="Arial"/>
                <a:cs typeface="Arial"/>
              </a:rPr>
              <a:t> </a:t>
            </a:r>
            <a:r>
              <a:rPr sz="675" b="1" spc="15" baseline="6172" dirty="0">
                <a:latin typeface="Arial"/>
                <a:cs typeface="Arial"/>
              </a:rPr>
              <a:t>clarity,</a:t>
            </a:r>
            <a:r>
              <a:rPr sz="675" b="1" spc="30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&amp;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spc="-15" baseline="12345" dirty="0">
                <a:latin typeface="Arial"/>
                <a:cs typeface="Arial"/>
              </a:rPr>
              <a:t>shared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21360000">
            <a:off x="15807172" y="9381798"/>
            <a:ext cx="310348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-10" dirty="0">
                <a:latin typeface="Arial"/>
                <a:cs typeface="Arial"/>
              </a:rPr>
              <a:t>outcomes.</a:t>
            </a:r>
            <a:endParaRPr sz="4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21360000">
            <a:off x="15597773" y="9521059"/>
            <a:ext cx="95999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Ask:</a:t>
            </a:r>
            <a:r>
              <a:rPr sz="450" spc="30" dirty="0">
                <a:latin typeface="Arial"/>
                <a:cs typeface="Arial"/>
              </a:rPr>
              <a:t> </a:t>
            </a:r>
            <a:r>
              <a:rPr sz="450" dirty="0">
                <a:latin typeface="Arial"/>
                <a:cs typeface="Arial"/>
              </a:rPr>
              <a:t>"Is</a:t>
            </a:r>
            <a:r>
              <a:rPr sz="450" spc="35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this</a:t>
            </a:r>
            <a:r>
              <a:rPr sz="675" spc="52" baseline="6172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the</a:t>
            </a:r>
            <a:r>
              <a:rPr sz="675" spc="52" baseline="6172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best</a:t>
            </a:r>
            <a:r>
              <a:rPr sz="675" spc="52" baseline="6172" dirty="0">
                <a:latin typeface="Arial"/>
                <a:cs typeface="Arial"/>
              </a:rPr>
              <a:t> </a:t>
            </a:r>
            <a:r>
              <a:rPr sz="675" baseline="12345" dirty="0">
                <a:latin typeface="Arial"/>
                <a:cs typeface="Arial"/>
              </a:rPr>
              <a:t>tone</a:t>
            </a:r>
            <a:r>
              <a:rPr sz="675" spc="52" baseline="12345" dirty="0">
                <a:latin typeface="Arial"/>
                <a:cs typeface="Arial"/>
              </a:rPr>
              <a:t> </a:t>
            </a:r>
            <a:r>
              <a:rPr sz="675" baseline="12345" dirty="0">
                <a:latin typeface="Arial"/>
                <a:cs typeface="Arial"/>
              </a:rPr>
              <a:t>for</a:t>
            </a:r>
            <a:r>
              <a:rPr sz="675" spc="52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now?"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21360000">
            <a:off x="15608888" y="9642106"/>
            <a:ext cx="116605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spc="10" dirty="0">
                <a:latin typeface="Arial"/>
                <a:cs typeface="Arial"/>
              </a:rPr>
              <a:t>Count</a:t>
            </a:r>
            <a:r>
              <a:rPr sz="450" spc="1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to</a:t>
            </a:r>
            <a:r>
              <a:rPr sz="450" spc="20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ﬁve</a:t>
            </a:r>
            <a:r>
              <a:rPr sz="675" spc="30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before</a:t>
            </a:r>
            <a:r>
              <a:rPr sz="675" spc="22" baseline="6172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responding</a:t>
            </a:r>
            <a:r>
              <a:rPr sz="675" spc="30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to</a:t>
            </a:r>
            <a:r>
              <a:rPr sz="675" spc="30" baseline="12345" dirty="0">
                <a:latin typeface="Arial"/>
                <a:cs typeface="Arial"/>
              </a:rPr>
              <a:t> </a:t>
            </a:r>
            <a:r>
              <a:rPr sz="675" spc="-15" baseline="18518" dirty="0">
                <a:latin typeface="Arial"/>
                <a:cs typeface="Arial"/>
              </a:rPr>
              <a:t>conflict.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21360000">
            <a:off x="15620269" y="9776599"/>
            <a:ext cx="1029723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Ask,</a:t>
            </a:r>
            <a:r>
              <a:rPr sz="450" spc="10" dirty="0">
                <a:latin typeface="Arial"/>
                <a:cs typeface="Arial"/>
              </a:rPr>
              <a:t> "What </a:t>
            </a:r>
            <a:r>
              <a:rPr sz="675" spc="15" baseline="6172" dirty="0">
                <a:latin typeface="Arial"/>
                <a:cs typeface="Arial"/>
              </a:rPr>
              <a:t>mood</a:t>
            </a:r>
            <a:r>
              <a:rPr sz="675" spc="22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am </a:t>
            </a:r>
            <a:r>
              <a:rPr sz="675" spc="15" baseline="12345" dirty="0">
                <a:latin typeface="Arial"/>
                <a:cs typeface="Arial"/>
              </a:rPr>
              <a:t>I</a:t>
            </a:r>
            <a:r>
              <a:rPr sz="675" spc="22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bringing </a:t>
            </a:r>
            <a:r>
              <a:rPr sz="675" spc="-15" baseline="12345" dirty="0">
                <a:latin typeface="Arial"/>
                <a:cs typeface="Arial"/>
              </a:rPr>
              <a:t>he</a:t>
            </a:r>
            <a:r>
              <a:rPr sz="675" spc="-15" baseline="18518" dirty="0">
                <a:latin typeface="Arial"/>
                <a:cs typeface="Arial"/>
              </a:rPr>
              <a:t>re?"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21360000">
            <a:off x="15076818" y="8015683"/>
            <a:ext cx="48305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-10" dirty="0">
                <a:solidFill>
                  <a:srgbClr val="21495A"/>
                </a:solidFill>
                <a:latin typeface="Arial"/>
                <a:cs typeface="Arial"/>
              </a:rPr>
              <a:t>Moti</a:t>
            </a:r>
            <a:r>
              <a:rPr sz="975" b="1" spc="-15" baseline="4273" dirty="0">
                <a:solidFill>
                  <a:srgbClr val="21495A"/>
                </a:solidFill>
                <a:latin typeface="Arial"/>
                <a:cs typeface="Arial"/>
              </a:rPr>
              <a:t>vation</a:t>
            </a:r>
            <a:endParaRPr sz="975" baseline="4273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21360000">
            <a:off x="15088077" y="8097294"/>
            <a:ext cx="1433116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Channeling </a:t>
            </a:r>
            <a:r>
              <a:rPr sz="675" b="1" spc="15" baseline="6172" dirty="0">
                <a:latin typeface="Arial"/>
                <a:cs typeface="Arial"/>
              </a:rPr>
              <a:t>internal</a:t>
            </a:r>
            <a:r>
              <a:rPr sz="675" b="1" spc="22" baseline="6172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drive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into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spc="15" baseline="12345" dirty="0">
                <a:latin typeface="Arial"/>
                <a:cs typeface="Arial"/>
              </a:rPr>
              <a:t>purposeful</a:t>
            </a:r>
            <a:r>
              <a:rPr sz="675" b="1" spc="22" baseline="12345" dirty="0">
                <a:latin typeface="Arial"/>
                <a:cs typeface="Arial"/>
              </a:rPr>
              <a:t> </a:t>
            </a:r>
            <a:r>
              <a:rPr sz="675" b="1" baseline="18518" dirty="0">
                <a:latin typeface="Arial"/>
                <a:cs typeface="Arial"/>
              </a:rPr>
              <a:t>go</a:t>
            </a:r>
            <a:r>
              <a:rPr sz="675" b="1" baseline="24691" dirty="0">
                <a:latin typeface="Arial"/>
                <a:cs typeface="Arial"/>
              </a:rPr>
              <a:t>als</a:t>
            </a:r>
            <a:r>
              <a:rPr sz="675" b="1" spc="22" baseline="24691" dirty="0">
                <a:latin typeface="Arial"/>
                <a:cs typeface="Arial"/>
              </a:rPr>
              <a:t> </a:t>
            </a:r>
            <a:r>
              <a:rPr sz="675" b="1" spc="-75" baseline="24691" dirty="0">
                <a:latin typeface="Arial"/>
                <a:cs typeface="Arial"/>
              </a:rPr>
              <a:t>&amp;</a:t>
            </a:r>
            <a:endParaRPr sz="675" baseline="24691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21360000">
            <a:off x="15094206" y="8187878"/>
            <a:ext cx="770567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b="1" spc="10" dirty="0">
                <a:latin typeface="Arial"/>
                <a:cs typeface="Arial"/>
              </a:rPr>
              <a:t>consistent</a:t>
            </a:r>
            <a:r>
              <a:rPr sz="450" b="1" spc="15" dirty="0">
                <a:latin typeface="Arial"/>
                <a:cs typeface="Arial"/>
              </a:rPr>
              <a:t> </a:t>
            </a:r>
            <a:r>
              <a:rPr sz="675" b="1" spc="30" baseline="6172" dirty="0">
                <a:latin typeface="Arial"/>
                <a:cs typeface="Arial"/>
              </a:rPr>
              <a:t>forward </a:t>
            </a:r>
            <a:r>
              <a:rPr sz="675" b="1" spc="-15" baseline="12345" dirty="0">
                <a:latin typeface="Arial"/>
                <a:cs typeface="Arial"/>
              </a:rPr>
              <a:t>action.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21360000">
            <a:off x="14883846" y="8345113"/>
            <a:ext cx="964431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Ask,</a:t>
            </a:r>
            <a:r>
              <a:rPr sz="450" spc="10" dirty="0">
                <a:latin typeface="Arial"/>
                <a:cs typeface="Arial"/>
              </a:rPr>
              <a:t> </a:t>
            </a:r>
            <a:r>
              <a:rPr sz="450" dirty="0">
                <a:latin typeface="Arial"/>
                <a:cs typeface="Arial"/>
              </a:rPr>
              <a:t>"What's</a:t>
            </a:r>
            <a:r>
              <a:rPr sz="450" spc="15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next?"</a:t>
            </a:r>
            <a:r>
              <a:rPr sz="675" spc="254" baseline="6172" dirty="0">
                <a:latin typeface="Arial"/>
                <a:cs typeface="Arial"/>
              </a:rPr>
              <a:t> </a:t>
            </a:r>
            <a:r>
              <a:rPr sz="675" baseline="6172" dirty="0">
                <a:latin typeface="Arial"/>
                <a:cs typeface="Arial"/>
              </a:rPr>
              <a:t>afte</a:t>
            </a:r>
            <a:r>
              <a:rPr sz="675" baseline="12345" dirty="0">
                <a:latin typeface="Arial"/>
                <a:cs typeface="Arial"/>
              </a:rPr>
              <a:t>r</a:t>
            </a:r>
            <a:r>
              <a:rPr sz="675" spc="22" baseline="12345" dirty="0">
                <a:latin typeface="Arial"/>
                <a:cs typeface="Arial"/>
              </a:rPr>
              <a:t> </a:t>
            </a:r>
            <a:r>
              <a:rPr sz="675" baseline="12345" dirty="0">
                <a:latin typeface="Arial"/>
                <a:cs typeface="Arial"/>
              </a:rPr>
              <a:t>a</a:t>
            </a:r>
            <a:r>
              <a:rPr sz="675" spc="22" baseline="12345" dirty="0">
                <a:latin typeface="Arial"/>
                <a:cs typeface="Arial"/>
              </a:rPr>
              <a:t> </a:t>
            </a:r>
            <a:r>
              <a:rPr sz="675" spc="-15" baseline="12345" dirty="0">
                <a:latin typeface="Arial"/>
                <a:cs typeface="Arial"/>
              </a:rPr>
              <a:t>setback.</a:t>
            </a:r>
            <a:endParaRPr sz="675" baseline="12345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21360000">
            <a:off x="14894633" y="8453725"/>
            <a:ext cx="1488317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Reﬂect</a:t>
            </a:r>
            <a:r>
              <a:rPr sz="450" spc="25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</a:t>
            </a:r>
            <a:r>
              <a:rPr sz="675" spc="44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undefined</a:t>
            </a:r>
            <a:r>
              <a:rPr sz="675" spc="44" baseline="6172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&amp;</a:t>
            </a:r>
            <a:r>
              <a:rPr sz="675" spc="44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draining</a:t>
            </a:r>
            <a:r>
              <a:rPr sz="675" spc="37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influe</a:t>
            </a:r>
            <a:r>
              <a:rPr sz="675" spc="15" baseline="18518" dirty="0">
                <a:latin typeface="Arial"/>
                <a:cs typeface="Arial"/>
              </a:rPr>
              <a:t>nces</a:t>
            </a:r>
            <a:r>
              <a:rPr sz="675" spc="44" baseline="18518" dirty="0">
                <a:latin typeface="Arial"/>
                <a:cs typeface="Arial"/>
              </a:rPr>
              <a:t> </a:t>
            </a:r>
            <a:r>
              <a:rPr sz="675" spc="15" baseline="18518" dirty="0">
                <a:latin typeface="Arial"/>
                <a:cs typeface="Arial"/>
              </a:rPr>
              <a:t>from</a:t>
            </a:r>
            <a:r>
              <a:rPr sz="675" spc="44" baseline="18518" dirty="0">
                <a:latin typeface="Arial"/>
                <a:cs typeface="Arial"/>
              </a:rPr>
              <a:t> </a:t>
            </a:r>
            <a:r>
              <a:rPr sz="675" spc="-15" baseline="24691" dirty="0">
                <a:latin typeface="Arial"/>
                <a:cs typeface="Arial"/>
              </a:rPr>
              <a:t>today.</a:t>
            </a:r>
            <a:endParaRPr sz="675" baseline="24691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21360000">
            <a:off x="14906214" y="8594572"/>
            <a:ext cx="118952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latin typeface="Arial"/>
                <a:cs typeface="Arial"/>
              </a:rPr>
              <a:t>Choose</a:t>
            </a:r>
            <a:r>
              <a:rPr sz="450" spc="20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one</a:t>
            </a:r>
            <a:r>
              <a:rPr sz="675" spc="37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task</a:t>
            </a:r>
            <a:r>
              <a:rPr sz="675" spc="37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to</a:t>
            </a:r>
            <a:r>
              <a:rPr sz="675" spc="37" baseline="6172" dirty="0">
                <a:latin typeface="Arial"/>
                <a:cs typeface="Arial"/>
              </a:rPr>
              <a:t> </a:t>
            </a:r>
            <a:r>
              <a:rPr sz="675" spc="15" baseline="6172" dirty="0">
                <a:latin typeface="Arial"/>
                <a:cs typeface="Arial"/>
              </a:rPr>
              <a:t>co</a:t>
            </a:r>
            <a:r>
              <a:rPr sz="675" spc="15" baseline="12345" dirty="0">
                <a:latin typeface="Arial"/>
                <a:cs typeface="Arial"/>
              </a:rPr>
              <a:t>mplete</a:t>
            </a:r>
            <a:r>
              <a:rPr sz="675" spc="37" baseline="12345" dirty="0">
                <a:latin typeface="Arial"/>
                <a:cs typeface="Arial"/>
              </a:rPr>
              <a:t> </a:t>
            </a:r>
            <a:r>
              <a:rPr sz="675" spc="15" baseline="12345" dirty="0">
                <a:latin typeface="Arial"/>
                <a:cs typeface="Arial"/>
              </a:rPr>
              <a:t>start-to</a:t>
            </a:r>
            <a:r>
              <a:rPr sz="675" spc="15" baseline="18518" dirty="0">
                <a:latin typeface="Arial"/>
                <a:cs typeface="Arial"/>
              </a:rPr>
              <a:t>-</a:t>
            </a:r>
            <a:r>
              <a:rPr sz="675" spc="-15" baseline="18518" dirty="0">
                <a:latin typeface="Arial"/>
                <a:cs typeface="Arial"/>
              </a:rPr>
              <a:t>ﬁnish.</a:t>
            </a:r>
            <a:endParaRPr sz="675" baseline="18518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21360000">
            <a:off x="13726129" y="10623952"/>
            <a:ext cx="624474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Scottsdale</a:t>
            </a:r>
            <a:r>
              <a:rPr sz="600" baseline="6944" dirty="0">
                <a:latin typeface="Arial"/>
                <a:cs typeface="Arial"/>
              </a:rPr>
              <a:t>,</a:t>
            </a:r>
            <a:r>
              <a:rPr sz="600" spc="60" baseline="6944" dirty="0">
                <a:latin typeface="Arial"/>
                <a:cs typeface="Arial"/>
              </a:rPr>
              <a:t> </a:t>
            </a:r>
            <a:r>
              <a:rPr sz="600" baseline="6944" dirty="0">
                <a:latin typeface="Arial"/>
                <a:cs typeface="Arial"/>
              </a:rPr>
              <a:t>Arizona</a:t>
            </a:r>
            <a:r>
              <a:rPr sz="600" spc="67" baseline="6944" dirty="0">
                <a:latin typeface="Arial"/>
                <a:cs typeface="Arial"/>
              </a:rPr>
              <a:t> </a:t>
            </a:r>
            <a:r>
              <a:rPr sz="600" spc="-15" baseline="6944" dirty="0">
                <a:latin typeface="Arial"/>
                <a:cs typeface="Arial"/>
              </a:rPr>
              <a:t>85255</a:t>
            </a:r>
            <a:endParaRPr sz="600" baseline="6944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21360000">
            <a:off x="13715057" y="10466658"/>
            <a:ext cx="1689267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"/>
              </a:lnSpc>
            </a:pPr>
            <a:r>
              <a:rPr sz="600" b="1" baseline="-13888" dirty="0">
                <a:latin typeface="Arial"/>
                <a:cs typeface="Arial"/>
              </a:rPr>
              <a:t>Accelerating</a:t>
            </a:r>
            <a:r>
              <a:rPr sz="600" b="1" spc="44" baseline="-13888" dirty="0">
                <a:latin typeface="Arial"/>
                <a:cs typeface="Arial"/>
              </a:rPr>
              <a:t> </a:t>
            </a:r>
            <a:r>
              <a:rPr sz="600" b="1" spc="15" baseline="-6944" dirty="0">
                <a:latin typeface="Arial"/>
                <a:cs typeface="Arial"/>
              </a:rPr>
              <a:t>Team</a:t>
            </a:r>
            <a:r>
              <a:rPr sz="600" b="1" spc="52" baseline="-6944" dirty="0">
                <a:latin typeface="Arial"/>
                <a:cs typeface="Arial"/>
              </a:rPr>
              <a:t> </a:t>
            </a:r>
            <a:r>
              <a:rPr sz="600" b="1" spc="15" baseline="-6944" dirty="0">
                <a:latin typeface="Arial"/>
                <a:cs typeface="Arial"/>
              </a:rPr>
              <a:t>Performance</a:t>
            </a:r>
            <a:r>
              <a:rPr sz="600" b="1" spc="52" baseline="-6944" dirty="0">
                <a:latin typeface="Arial"/>
                <a:cs typeface="Arial"/>
              </a:rPr>
              <a:t> </a:t>
            </a:r>
            <a:r>
              <a:rPr sz="400" b="1" spc="10" dirty="0">
                <a:latin typeface="Arial"/>
                <a:cs typeface="Arial"/>
              </a:rPr>
              <a:t>to</a:t>
            </a:r>
            <a:r>
              <a:rPr sz="400" b="1" spc="35" dirty="0">
                <a:latin typeface="Arial"/>
                <a:cs typeface="Arial"/>
              </a:rPr>
              <a:t> </a:t>
            </a:r>
            <a:r>
              <a:rPr sz="400" b="1" spc="10" dirty="0">
                <a:latin typeface="Arial"/>
                <a:cs typeface="Arial"/>
              </a:rPr>
              <a:t>Maximize</a:t>
            </a:r>
            <a:r>
              <a:rPr sz="400" b="1" spc="35" dirty="0">
                <a:latin typeface="Arial"/>
                <a:cs typeface="Arial"/>
              </a:rPr>
              <a:t> </a:t>
            </a:r>
            <a:r>
              <a:rPr sz="600" b="1" spc="15" baseline="6944" dirty="0">
                <a:latin typeface="Arial"/>
                <a:cs typeface="Arial"/>
              </a:rPr>
              <a:t>Client</a:t>
            </a:r>
            <a:r>
              <a:rPr sz="600" b="1" spc="44" baseline="6944" dirty="0">
                <a:latin typeface="Arial"/>
                <a:cs typeface="Arial"/>
              </a:rPr>
              <a:t> </a:t>
            </a:r>
            <a:r>
              <a:rPr sz="600" b="1" spc="-15" baseline="6944" dirty="0">
                <a:latin typeface="Arial"/>
                <a:cs typeface="Arial"/>
              </a:rPr>
              <a:t>Relationships</a:t>
            </a:r>
            <a:endParaRPr sz="600" baseline="6944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21360000">
            <a:off x="13721053" y="10566737"/>
            <a:ext cx="602329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17785</a:t>
            </a:r>
            <a:r>
              <a:rPr sz="400" spc="10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N.</a:t>
            </a:r>
            <a:r>
              <a:rPr sz="400" spc="15" dirty="0">
                <a:latin typeface="Arial"/>
                <a:cs typeface="Arial"/>
              </a:rPr>
              <a:t> </a:t>
            </a:r>
            <a:r>
              <a:rPr sz="600" baseline="6944" dirty="0">
                <a:latin typeface="Arial"/>
                <a:cs typeface="Arial"/>
              </a:rPr>
              <a:t>Pacesetter</a:t>
            </a:r>
            <a:r>
              <a:rPr sz="600" spc="22" baseline="6944" dirty="0">
                <a:latin typeface="Arial"/>
                <a:cs typeface="Arial"/>
              </a:rPr>
              <a:t> </a:t>
            </a:r>
            <a:r>
              <a:rPr sz="600" spc="-37" baseline="6944" dirty="0">
                <a:latin typeface="Arial"/>
                <a:cs typeface="Arial"/>
              </a:rPr>
              <a:t>Way</a:t>
            </a:r>
            <a:endParaRPr sz="600" baseline="6944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21360000">
            <a:off x="15304827" y="10496354"/>
            <a:ext cx="100007" cy="647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9"/>
              </a:lnSpc>
            </a:pPr>
            <a:r>
              <a:rPr sz="500" spc="-25" dirty="0">
                <a:solidFill>
                  <a:srgbClr val="555C66"/>
                </a:solidFill>
                <a:latin typeface="Arial"/>
                <a:cs typeface="Arial"/>
              </a:rPr>
              <a:t>14</a:t>
            </a:r>
            <a:endParaRPr sz="5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21360000">
            <a:off x="15802098" y="10433456"/>
            <a:ext cx="861365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Copyright</a:t>
            </a:r>
            <a:r>
              <a:rPr sz="400" spc="25" dirty="0">
                <a:latin typeface="Arial"/>
                <a:cs typeface="Arial"/>
              </a:rPr>
              <a:t> </a:t>
            </a:r>
            <a:r>
              <a:rPr sz="600" baseline="6944" dirty="0">
                <a:latin typeface="Arial"/>
                <a:cs typeface="Arial"/>
              </a:rPr>
              <a:t>©</a:t>
            </a:r>
            <a:r>
              <a:rPr sz="600" spc="37" baseline="6944" dirty="0">
                <a:latin typeface="Arial"/>
                <a:cs typeface="Arial"/>
              </a:rPr>
              <a:t> </a:t>
            </a:r>
            <a:r>
              <a:rPr sz="600" baseline="6944" dirty="0">
                <a:latin typeface="Arial"/>
                <a:cs typeface="Arial"/>
              </a:rPr>
              <a:t>2006-2025.</a:t>
            </a:r>
            <a:r>
              <a:rPr sz="600" spc="37" baseline="6944" dirty="0">
                <a:latin typeface="Arial"/>
                <a:cs typeface="Arial"/>
              </a:rPr>
              <a:t> </a:t>
            </a:r>
            <a:r>
              <a:rPr sz="600" spc="-37" baseline="13888" dirty="0">
                <a:latin typeface="Arial"/>
                <a:cs typeface="Arial"/>
              </a:rPr>
              <a:t>TTI</a:t>
            </a:r>
            <a:r>
              <a:rPr sz="600" spc="37" baseline="13888" dirty="0">
                <a:latin typeface="Arial"/>
                <a:cs typeface="Arial"/>
              </a:rPr>
              <a:t> </a:t>
            </a:r>
            <a:r>
              <a:rPr sz="600" spc="-15" baseline="13888" dirty="0">
                <a:latin typeface="Arial"/>
                <a:cs typeface="Arial"/>
              </a:rPr>
              <a:t>Success</a:t>
            </a:r>
            <a:endParaRPr sz="600" baseline="13888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21360000">
            <a:off x="16670016" y="10379220"/>
            <a:ext cx="313598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Insights</a:t>
            </a:r>
            <a:r>
              <a:rPr sz="400" spc="65" dirty="0">
                <a:latin typeface="Arial"/>
                <a:cs typeface="Arial"/>
              </a:rPr>
              <a:t> </a:t>
            </a:r>
            <a:r>
              <a:rPr sz="600" spc="-30" baseline="6944" dirty="0">
                <a:latin typeface="Arial"/>
                <a:cs typeface="Arial"/>
              </a:rPr>
              <a:t>LTD.</a:t>
            </a:r>
            <a:endParaRPr sz="600" baseline="6944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21360000">
            <a:off x="16505698" y="10292372"/>
            <a:ext cx="472208" cy="71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0"/>
              </a:lnSpc>
            </a:pPr>
            <a:r>
              <a:rPr sz="550" b="1" spc="20" dirty="0">
                <a:solidFill>
                  <a:srgbClr val="21495A"/>
                </a:solidFill>
                <a:latin typeface="Arial"/>
                <a:cs typeface="Arial"/>
              </a:rPr>
              <a:t>Andre</a:t>
            </a:r>
            <a:r>
              <a:rPr sz="825" b="1" spc="30" baseline="5050" dirty="0">
                <a:solidFill>
                  <a:srgbClr val="21495A"/>
                </a:solidFill>
                <a:latin typeface="Arial"/>
                <a:cs typeface="Arial"/>
              </a:rPr>
              <a:t>w</a:t>
            </a:r>
            <a:r>
              <a:rPr sz="825" b="1" spc="127" baseline="5050" dirty="0">
                <a:solidFill>
                  <a:srgbClr val="21495A"/>
                </a:solidFill>
                <a:latin typeface="Arial"/>
                <a:cs typeface="Arial"/>
              </a:rPr>
              <a:t> </a:t>
            </a:r>
            <a:r>
              <a:rPr sz="825" b="1" spc="-37" baseline="5050" dirty="0">
                <a:solidFill>
                  <a:srgbClr val="21495A"/>
                </a:solidFill>
                <a:latin typeface="Arial"/>
                <a:cs typeface="Arial"/>
              </a:rPr>
              <a:t>Doe</a:t>
            </a:r>
            <a:endParaRPr sz="825" baseline="5050">
              <a:latin typeface="Arial"/>
              <a:cs typeface="Arial"/>
            </a:endParaRPr>
          </a:p>
        </p:txBody>
      </p:sp>
      <p:pic>
        <p:nvPicPr>
          <p:cNvPr id="69" name="object 6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911337" y="4912088"/>
            <a:ext cx="2450282" cy="342350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 rot="360000">
            <a:off x="15950308" y="4949253"/>
            <a:ext cx="2383959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</a:pPr>
            <a:r>
              <a:rPr sz="1250" b="1" spc="65" dirty="0">
                <a:latin typeface="Arial"/>
                <a:cs typeface="Arial"/>
              </a:rPr>
              <a:t>Emotional</a:t>
            </a:r>
            <a:r>
              <a:rPr sz="1250" b="1" spc="10" dirty="0">
                <a:latin typeface="Arial"/>
                <a:cs typeface="Arial"/>
              </a:rPr>
              <a:t> </a:t>
            </a:r>
            <a:r>
              <a:rPr sz="1250" b="1" spc="70" dirty="0">
                <a:latin typeface="Arial"/>
                <a:cs typeface="Arial"/>
              </a:rPr>
              <a:t>Quotient™</a:t>
            </a:r>
            <a:r>
              <a:rPr sz="1250" b="1" spc="15" dirty="0">
                <a:latin typeface="Arial"/>
                <a:cs typeface="Arial"/>
              </a:rPr>
              <a:t> </a:t>
            </a:r>
            <a:r>
              <a:rPr sz="1250" b="1" spc="95" dirty="0">
                <a:latin typeface="Arial"/>
                <a:cs typeface="Arial"/>
              </a:rPr>
              <a:t>Wheel</a:t>
            </a:r>
            <a:endParaRPr sz="12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360000">
            <a:off x="15930609" y="5217336"/>
            <a:ext cx="2872864" cy="65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500" i="1" spc="-10" dirty="0">
                <a:latin typeface="Helvetica Neue"/>
                <a:cs typeface="Helvetica Neue"/>
              </a:rPr>
              <a:t>Use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your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spc="-20" dirty="0">
                <a:latin typeface="Helvetica Neue"/>
                <a:cs typeface="Helvetica Neue"/>
              </a:rPr>
              <a:t>EQ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Wheel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results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to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identify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both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strengths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and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areas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for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growth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in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emotional</a:t>
            </a:r>
            <a:r>
              <a:rPr sz="500" i="1" spc="20" dirty="0">
                <a:latin typeface="Helvetica Neue"/>
                <a:cs typeface="Helvetica Neue"/>
              </a:rPr>
              <a:t> </a:t>
            </a:r>
            <a:r>
              <a:rPr sz="500" i="1" spc="-10" dirty="0">
                <a:latin typeface="Helvetica Neue"/>
                <a:cs typeface="Helvetica Neue"/>
              </a:rPr>
              <a:t>intelligence.</a:t>
            </a:r>
            <a:endParaRPr sz="500">
              <a:latin typeface="Helvetica Neue"/>
              <a:cs typeface="Helvetica Neue"/>
            </a:endParaRPr>
          </a:p>
        </p:txBody>
      </p:sp>
      <p:sp>
        <p:nvSpPr>
          <p:cNvPr id="72" name="object 72"/>
          <p:cNvSpPr txBox="1"/>
          <p:nvPr/>
        </p:nvSpPr>
        <p:spPr>
          <a:xfrm rot="360000">
            <a:off x="15921214" y="5309323"/>
            <a:ext cx="2973803" cy="65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500" i="1" spc="-20" dirty="0">
                <a:latin typeface="Helvetica Neue"/>
                <a:cs typeface="Helvetica Neue"/>
              </a:rPr>
              <a:t>Focus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on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your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lower-scoring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dimensions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as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key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areas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for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development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and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apply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strategies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on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the</a:t>
            </a:r>
            <a:r>
              <a:rPr sz="500" i="1" spc="25" dirty="0">
                <a:latin typeface="Helvetica Neue"/>
                <a:cs typeface="Helvetica Neue"/>
              </a:rPr>
              <a:t> </a:t>
            </a:r>
            <a:r>
              <a:rPr sz="500" i="1" spc="-20" dirty="0">
                <a:latin typeface="Helvetica Neue"/>
                <a:cs typeface="Helvetica Neue"/>
              </a:rPr>
              <a:t>next</a:t>
            </a:r>
            <a:endParaRPr sz="500">
              <a:latin typeface="Helvetica Neue"/>
              <a:cs typeface="Helvetica Neue"/>
            </a:endParaRPr>
          </a:p>
        </p:txBody>
      </p:sp>
      <p:sp>
        <p:nvSpPr>
          <p:cNvPr id="73" name="object 73"/>
          <p:cNvSpPr txBox="1"/>
          <p:nvPr/>
        </p:nvSpPr>
        <p:spPr>
          <a:xfrm rot="360000">
            <a:off x="15917051" y="5283370"/>
            <a:ext cx="826871" cy="65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500" i="1" dirty="0">
                <a:latin typeface="Helvetica Neue"/>
                <a:cs typeface="Helvetica Neue"/>
              </a:rPr>
              <a:t>page</a:t>
            </a:r>
            <a:r>
              <a:rPr sz="500" i="1" spc="1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to</a:t>
            </a:r>
            <a:r>
              <a:rPr sz="500" i="1" spc="1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enhance</a:t>
            </a:r>
            <a:r>
              <a:rPr sz="500" i="1" spc="10" dirty="0">
                <a:latin typeface="Helvetica Neue"/>
                <a:cs typeface="Helvetica Neue"/>
              </a:rPr>
              <a:t> </a:t>
            </a:r>
            <a:r>
              <a:rPr sz="500" i="1" dirty="0">
                <a:latin typeface="Helvetica Neue"/>
                <a:cs typeface="Helvetica Neue"/>
              </a:rPr>
              <a:t>these</a:t>
            </a:r>
            <a:r>
              <a:rPr sz="500" i="1" spc="15" dirty="0">
                <a:latin typeface="Helvetica Neue"/>
                <a:cs typeface="Helvetica Neue"/>
              </a:rPr>
              <a:t> </a:t>
            </a:r>
            <a:r>
              <a:rPr sz="500" i="1" spc="-10" dirty="0">
                <a:latin typeface="Helvetica Neue"/>
                <a:cs typeface="Helvetica Neue"/>
              </a:rPr>
              <a:t>skills.</a:t>
            </a:r>
            <a:endParaRPr sz="500">
              <a:latin typeface="Helvetica Neue"/>
              <a:cs typeface="Helvetica Neue"/>
            </a:endParaRPr>
          </a:p>
        </p:txBody>
      </p:sp>
      <p:pic>
        <p:nvPicPr>
          <p:cNvPr id="74" name="object 7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922518" y="6094224"/>
            <a:ext cx="2856180" cy="2917221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 rot="360000">
            <a:off x="17550656" y="8877994"/>
            <a:ext cx="14037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25" dirty="0">
                <a:solidFill>
                  <a:srgbClr val="EC5C2D"/>
                </a:solidFill>
                <a:latin typeface="Arial"/>
                <a:cs typeface="Arial"/>
              </a:rPr>
              <a:t>73</a:t>
            </a:r>
            <a:endParaRPr sz="7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360000">
            <a:off x="15972274" y="7285991"/>
            <a:ext cx="10664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spc="-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360000">
            <a:off x="15920114" y="7414092"/>
            <a:ext cx="183290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spc="-25" dirty="0">
                <a:latin typeface="Arial"/>
                <a:cs typeface="Arial"/>
              </a:rPr>
              <a:t>100</a:t>
            </a:r>
            <a:endParaRPr sz="7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2100000">
            <a:off x="17961069" y="6514425"/>
            <a:ext cx="10571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2220000">
            <a:off x="18002718" y="6545399"/>
            <a:ext cx="10759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340000">
            <a:off x="18041326" y="6571109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2460000">
            <a:off x="18064864" y="6592083"/>
            <a:ext cx="9952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2520000">
            <a:off x="18089808" y="6613847"/>
            <a:ext cx="9739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6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700000">
            <a:off x="18117051" y="6645196"/>
            <a:ext cx="11095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7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2880000">
            <a:off x="18159560" y="6687620"/>
            <a:ext cx="10759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3000000">
            <a:off x="18195085" y="6728407"/>
            <a:ext cx="10633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7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7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3180000">
            <a:off x="18229066" y="6773736"/>
            <a:ext cx="11095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7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3300000">
            <a:off x="18262768" y="6810455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3420000">
            <a:off x="18280015" y="6845518"/>
            <a:ext cx="10824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3600000">
            <a:off x="18309164" y="6886626"/>
            <a:ext cx="10097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7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3660000">
            <a:off x="18328383" y="6916756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3780000">
            <a:off x="18342169" y="6954787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3960000">
            <a:off x="18366739" y="7009276"/>
            <a:ext cx="11095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8300000">
            <a:off x="16333698" y="6816231"/>
            <a:ext cx="10695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8480000">
            <a:off x="16363958" y="6772643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8600000">
            <a:off x="16395234" y="6739209"/>
            <a:ext cx="9759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8720000">
            <a:off x="16414904" y="6714502"/>
            <a:ext cx="10023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7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8780000">
            <a:off x="16437189" y="6690548"/>
            <a:ext cx="9820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18960000">
            <a:off x="16462365" y="6655934"/>
            <a:ext cx="11382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9140000">
            <a:off x="16509751" y="6606224"/>
            <a:ext cx="12329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1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7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19380000">
            <a:off x="16569542" y="6561319"/>
            <a:ext cx="10924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19500000">
            <a:off x="16611821" y="6531491"/>
            <a:ext cx="10281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 rot="19620000">
            <a:off x="16648767" y="6503973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19800000">
            <a:off x="16696680" y="6472835"/>
            <a:ext cx="11201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19980000">
            <a:off x="16750073" y="6443760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20160000">
            <a:off x="16797989" y="6421221"/>
            <a:ext cx="10451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 rot="20280000">
            <a:off x="16840337" y="6401605"/>
            <a:ext cx="10451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 rot="4200000">
            <a:off x="16187353" y="7872937"/>
            <a:ext cx="10571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 rot="4080000">
            <a:off x="16205860" y="7925669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 rot="3900000">
            <a:off x="16230089" y="7975702"/>
            <a:ext cx="104227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7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7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 rot="3780000">
            <a:off x="16251043" y="8011595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 rot="3660000">
            <a:off x="16265885" y="8049622"/>
            <a:ext cx="10824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 rot="3540000">
            <a:off x="16293264" y="8087244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 rot="3300000">
            <a:off x="16324598" y="8147531"/>
            <a:ext cx="11273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 rot="3120000">
            <a:off x="16364415" y="8207915"/>
            <a:ext cx="122047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1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7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 rot="2880000">
            <a:off x="16416541" y="8261888"/>
            <a:ext cx="10824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 rot="2760000">
            <a:off x="16454278" y="8299137"/>
            <a:ext cx="10174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 rot="2580000">
            <a:off x="16486835" y="8334274"/>
            <a:ext cx="10759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 rot="2400000">
            <a:off x="16529924" y="8374413"/>
            <a:ext cx="11095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2280000">
            <a:off x="16578924" y="8412557"/>
            <a:ext cx="10759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2100000">
            <a:off x="16623060" y="8443387"/>
            <a:ext cx="10365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1980000">
            <a:off x="16662676" y="8469739"/>
            <a:ext cx="10365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20460000">
            <a:off x="17695595" y="8587113"/>
            <a:ext cx="10695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7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20340000">
            <a:off x="17746744" y="8566565"/>
            <a:ext cx="11026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 rot="20160000">
            <a:off x="17798978" y="8545124"/>
            <a:ext cx="10511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7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 rot="20040000">
            <a:off x="17838604" y="8527701"/>
            <a:ext cx="9759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 rot="19920000">
            <a:off x="17870449" y="8506829"/>
            <a:ext cx="10924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 rot="19800000">
            <a:off x="17914312" y="8485015"/>
            <a:ext cx="9759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 rot="19560000">
            <a:off x="17966284" y="8446727"/>
            <a:ext cx="11237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7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 rot="19380000">
            <a:off x="18016818" y="8411479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7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 rot="19260000">
            <a:off x="18060860" y="8375959"/>
            <a:ext cx="10759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7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 rot="19080000">
            <a:off x="18102590" y="8336576"/>
            <a:ext cx="11201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7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 rot="18960000">
            <a:off x="18143354" y="8304156"/>
            <a:ext cx="9759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 rot="18780000">
            <a:off x="18167356" y="8272257"/>
            <a:ext cx="10924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 rot="18660000">
            <a:off x="18203840" y="8235480"/>
            <a:ext cx="102005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7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 rot="18540000">
            <a:off x="18227962" y="8207903"/>
            <a:ext cx="97591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 rot="18420000">
            <a:off x="18248485" y="8172734"/>
            <a:ext cx="11026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 rot="18240000">
            <a:off x="18282719" y="8121905"/>
            <a:ext cx="11201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 rot="21480000">
            <a:off x="17211378" y="6147084"/>
            <a:ext cx="12888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7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7306740" y="6112642"/>
            <a:ext cx="8255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 rot="120000">
            <a:off x="17347021" y="6145650"/>
            <a:ext cx="10097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7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180000">
            <a:off x="17383571" y="6147518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 rot="300000">
            <a:off x="17419210" y="6150130"/>
            <a:ext cx="106644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7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 rot="480000">
            <a:off x="17473163" y="6156394"/>
            <a:ext cx="108248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 rot="600000">
            <a:off x="17524215" y="6163784"/>
            <a:ext cx="10097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7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660000">
            <a:off x="17559843" y="6169548"/>
            <a:ext cx="9701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780000">
            <a:off x="17595715" y="6178719"/>
            <a:ext cx="10890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7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960000">
            <a:off x="17653370" y="6193558"/>
            <a:ext cx="11095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360000">
            <a:off x="16713503" y="6783374"/>
            <a:ext cx="14037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25" dirty="0">
                <a:solidFill>
                  <a:srgbClr val="F59F7A"/>
                </a:solidFill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360000">
            <a:off x="17846862" y="7024186"/>
            <a:ext cx="14037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25" dirty="0">
                <a:solidFill>
                  <a:srgbClr val="F07951"/>
                </a:solidFill>
                <a:latin typeface="Arial"/>
                <a:cs typeface="Arial"/>
              </a:rPr>
              <a:t>62</a:t>
            </a:r>
            <a:endParaRPr sz="7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360000">
            <a:off x="16654085" y="7989659"/>
            <a:ext cx="14037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25" dirty="0">
                <a:solidFill>
                  <a:srgbClr val="B17BB3"/>
                </a:solidFill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360000">
            <a:off x="17702994" y="8005826"/>
            <a:ext cx="140379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b="1" spc="-25" dirty="0">
                <a:solidFill>
                  <a:srgbClr val="7E4196"/>
                </a:solidFill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52" name="object 152"/>
          <p:cNvGrpSpPr/>
          <p:nvPr/>
        </p:nvGrpSpPr>
        <p:grpSpPr>
          <a:xfrm>
            <a:off x="15934033" y="6270602"/>
            <a:ext cx="2668905" cy="2503805"/>
            <a:chOff x="15934033" y="6270602"/>
            <a:chExt cx="2668905" cy="2503805"/>
          </a:xfrm>
        </p:grpSpPr>
        <p:sp>
          <p:nvSpPr>
            <p:cNvPr id="153" name="object 153"/>
            <p:cNvSpPr/>
            <p:nvPr/>
          </p:nvSpPr>
          <p:spPr>
            <a:xfrm>
              <a:off x="15937526" y="7373493"/>
              <a:ext cx="2661920" cy="280670"/>
            </a:xfrm>
            <a:custGeom>
              <a:avLst/>
              <a:gdLst/>
              <a:ahLst/>
              <a:cxnLst/>
              <a:rect l="l" t="t" r="r" b="b"/>
              <a:pathLst>
                <a:path w="2661919" h="280670">
                  <a:moveTo>
                    <a:pt x="0" y="0"/>
                  </a:moveTo>
                  <a:lnTo>
                    <a:pt x="2661308" y="280290"/>
                  </a:lnTo>
                </a:path>
              </a:pathLst>
            </a:custGeom>
            <a:ln w="6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7219151" y="6274094"/>
              <a:ext cx="263525" cy="2496820"/>
            </a:xfrm>
            <a:custGeom>
              <a:avLst/>
              <a:gdLst/>
              <a:ahLst/>
              <a:cxnLst/>
              <a:rect l="l" t="t" r="r" b="b"/>
              <a:pathLst>
                <a:path w="263525" h="2496820">
                  <a:moveTo>
                    <a:pt x="262922" y="0"/>
                  </a:moveTo>
                  <a:lnTo>
                    <a:pt x="0" y="2496444"/>
                  </a:lnTo>
                </a:path>
              </a:pathLst>
            </a:custGeom>
            <a:ln w="6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209309" y="7381017"/>
              <a:ext cx="283210" cy="283210"/>
            </a:xfrm>
            <a:custGeom>
              <a:avLst/>
              <a:gdLst/>
              <a:ahLst/>
              <a:cxnLst/>
              <a:rect l="l" t="t" r="r" b="b"/>
              <a:pathLst>
                <a:path w="283209" h="283209">
                  <a:moveTo>
                    <a:pt x="156183" y="0"/>
                  </a:moveTo>
                  <a:lnTo>
                    <a:pt x="110766" y="2495"/>
                  </a:lnTo>
                  <a:lnTo>
                    <a:pt x="69865" y="18467"/>
                  </a:lnTo>
                  <a:lnTo>
                    <a:pt x="36055" y="45833"/>
                  </a:lnTo>
                  <a:lnTo>
                    <a:pt x="11908" y="82510"/>
                  </a:lnTo>
                  <a:lnTo>
                    <a:pt x="0" y="126414"/>
                  </a:lnTo>
                  <a:lnTo>
                    <a:pt x="2495" y="171838"/>
                  </a:lnTo>
                  <a:lnTo>
                    <a:pt x="18467" y="212744"/>
                  </a:lnTo>
                  <a:lnTo>
                    <a:pt x="45835" y="246557"/>
                  </a:lnTo>
                  <a:lnTo>
                    <a:pt x="82515" y="270704"/>
                  </a:lnTo>
                  <a:lnTo>
                    <a:pt x="126425" y="282609"/>
                  </a:lnTo>
                  <a:lnTo>
                    <a:pt x="171846" y="280110"/>
                  </a:lnTo>
                  <a:lnTo>
                    <a:pt x="212747" y="264136"/>
                  </a:lnTo>
                  <a:lnTo>
                    <a:pt x="246557" y="236770"/>
                  </a:lnTo>
                  <a:lnTo>
                    <a:pt x="270701" y="200092"/>
                  </a:lnTo>
                  <a:lnTo>
                    <a:pt x="282609" y="156183"/>
                  </a:lnTo>
                  <a:lnTo>
                    <a:pt x="280110" y="110758"/>
                  </a:lnTo>
                  <a:lnTo>
                    <a:pt x="264136" y="69856"/>
                  </a:lnTo>
                  <a:lnTo>
                    <a:pt x="236770" y="36049"/>
                  </a:lnTo>
                  <a:lnTo>
                    <a:pt x="200092" y="11906"/>
                  </a:lnTo>
                  <a:lnTo>
                    <a:pt x="156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209307" y="7381016"/>
              <a:ext cx="283210" cy="283210"/>
            </a:xfrm>
            <a:custGeom>
              <a:avLst/>
              <a:gdLst/>
              <a:ahLst/>
              <a:cxnLst/>
              <a:rect l="l" t="t" r="r" b="b"/>
              <a:pathLst>
                <a:path w="283209" h="283209">
                  <a:moveTo>
                    <a:pt x="282610" y="156184"/>
                  </a:moveTo>
                  <a:lnTo>
                    <a:pt x="280109" y="110759"/>
                  </a:lnTo>
                  <a:lnTo>
                    <a:pt x="264134" y="69857"/>
                  </a:lnTo>
                  <a:lnTo>
                    <a:pt x="236767" y="36048"/>
                  </a:lnTo>
                  <a:lnTo>
                    <a:pt x="200090" y="11905"/>
                  </a:lnTo>
                  <a:lnTo>
                    <a:pt x="156183" y="0"/>
                  </a:lnTo>
                  <a:lnTo>
                    <a:pt x="110764" y="2496"/>
                  </a:lnTo>
                  <a:lnTo>
                    <a:pt x="69862" y="18469"/>
                  </a:lnTo>
                  <a:lnTo>
                    <a:pt x="36052" y="45835"/>
                  </a:lnTo>
                  <a:lnTo>
                    <a:pt x="11906" y="82511"/>
                  </a:lnTo>
                  <a:lnTo>
                    <a:pt x="0" y="126413"/>
                  </a:lnTo>
                  <a:lnTo>
                    <a:pt x="2495" y="171839"/>
                  </a:lnTo>
                  <a:lnTo>
                    <a:pt x="18469" y="212744"/>
                  </a:lnTo>
                  <a:lnTo>
                    <a:pt x="45837" y="246557"/>
                  </a:lnTo>
                  <a:lnTo>
                    <a:pt x="82517" y="270704"/>
                  </a:lnTo>
                  <a:lnTo>
                    <a:pt x="126425" y="282611"/>
                  </a:lnTo>
                  <a:lnTo>
                    <a:pt x="171845" y="280110"/>
                  </a:lnTo>
                  <a:lnTo>
                    <a:pt x="212746" y="264135"/>
                  </a:lnTo>
                  <a:lnTo>
                    <a:pt x="246557" y="236768"/>
                  </a:lnTo>
                  <a:lnTo>
                    <a:pt x="270703" y="200091"/>
                  </a:lnTo>
                  <a:lnTo>
                    <a:pt x="282610" y="156184"/>
                  </a:lnTo>
                </a:path>
              </a:pathLst>
            </a:custGeom>
            <a:ln w="6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7" name="object 157"/>
          <p:cNvSpPr txBox="1"/>
          <p:nvPr/>
        </p:nvSpPr>
        <p:spPr>
          <a:xfrm rot="360000">
            <a:off x="17220830" y="7448027"/>
            <a:ext cx="25897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5"/>
              </a:lnSpc>
            </a:pPr>
            <a:r>
              <a:rPr sz="1250" b="1" spc="80" dirty="0">
                <a:solidFill>
                  <a:srgbClr val="21495A"/>
                </a:solidFill>
                <a:latin typeface="Arial"/>
                <a:cs typeface="Arial"/>
              </a:rPr>
              <a:t>68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8855807" y="7497874"/>
            <a:ext cx="78105" cy="63500"/>
          </a:xfrm>
          <a:prstGeom prst="rect">
            <a:avLst/>
          </a:prstGeom>
        </p:spPr>
        <p:txBody>
          <a:bodyPr vert="vert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R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59" name="object 159"/>
          <p:cNvSpPr txBox="1"/>
          <p:nvPr/>
        </p:nvSpPr>
        <p:spPr>
          <a:xfrm rot="5520000">
            <a:off x="18862299" y="7541050"/>
            <a:ext cx="6357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0" name="object 160"/>
          <p:cNvSpPr txBox="1"/>
          <p:nvPr/>
        </p:nvSpPr>
        <p:spPr>
          <a:xfrm rot="5580000">
            <a:off x="18859307" y="7579290"/>
            <a:ext cx="66943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G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1" name="object 161"/>
          <p:cNvSpPr txBox="1"/>
          <p:nvPr/>
        </p:nvSpPr>
        <p:spPr>
          <a:xfrm rot="5700000">
            <a:off x="18857259" y="7618859"/>
            <a:ext cx="65034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U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2" name="object 162"/>
          <p:cNvSpPr txBox="1"/>
          <p:nvPr/>
        </p:nvSpPr>
        <p:spPr>
          <a:xfrm rot="5760000">
            <a:off x="18855769" y="7654014"/>
            <a:ext cx="6185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L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3" name="object 163"/>
          <p:cNvSpPr txBox="1"/>
          <p:nvPr/>
        </p:nvSpPr>
        <p:spPr>
          <a:xfrm rot="5820000">
            <a:off x="18850144" y="7689094"/>
            <a:ext cx="65034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A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4" name="object 164"/>
          <p:cNvSpPr txBox="1"/>
          <p:nvPr/>
        </p:nvSpPr>
        <p:spPr>
          <a:xfrm rot="5880000">
            <a:off x="18846870" y="7724050"/>
            <a:ext cx="6185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T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5" name="object 165"/>
          <p:cNvSpPr txBox="1"/>
          <p:nvPr/>
        </p:nvSpPr>
        <p:spPr>
          <a:xfrm rot="5940000">
            <a:off x="18847112" y="7747719"/>
            <a:ext cx="54864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I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6" name="object 166"/>
          <p:cNvSpPr txBox="1"/>
          <p:nvPr/>
        </p:nvSpPr>
        <p:spPr>
          <a:xfrm rot="6000000">
            <a:off x="18836187" y="7774795"/>
            <a:ext cx="66943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O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7" name="object 167"/>
          <p:cNvSpPr txBox="1"/>
          <p:nvPr/>
        </p:nvSpPr>
        <p:spPr>
          <a:xfrm rot="6120000">
            <a:off x="18829085" y="7813750"/>
            <a:ext cx="65034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N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8" name="object 168"/>
          <p:cNvSpPr txBox="1"/>
          <p:nvPr/>
        </p:nvSpPr>
        <p:spPr>
          <a:xfrm rot="540000">
            <a:off x="17054832" y="9119674"/>
            <a:ext cx="66943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O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69" name="object 169"/>
          <p:cNvSpPr txBox="1"/>
          <p:nvPr/>
        </p:nvSpPr>
        <p:spPr>
          <a:xfrm rot="480000">
            <a:off x="17094503" y="9124966"/>
            <a:ext cx="6185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T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0" name="object 170"/>
          <p:cNvSpPr txBox="1"/>
          <p:nvPr/>
        </p:nvSpPr>
        <p:spPr>
          <a:xfrm rot="420000">
            <a:off x="17128413" y="9129432"/>
            <a:ext cx="65034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H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1" name="object 171"/>
          <p:cNvSpPr txBox="1"/>
          <p:nvPr/>
        </p:nvSpPr>
        <p:spPr>
          <a:xfrm rot="300000">
            <a:off x="17165978" y="9133601"/>
            <a:ext cx="6357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2" name="object 172"/>
          <p:cNvSpPr txBox="1"/>
          <p:nvPr/>
        </p:nvSpPr>
        <p:spPr>
          <a:xfrm rot="240000">
            <a:off x="17202192" y="9136211"/>
            <a:ext cx="65034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R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3" name="object 173"/>
          <p:cNvSpPr txBox="1"/>
          <p:nvPr/>
        </p:nvSpPr>
        <p:spPr>
          <a:xfrm rot="180000">
            <a:off x="17240197" y="9138439"/>
            <a:ext cx="6357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5767311" y="7479531"/>
            <a:ext cx="78105" cy="63500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A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5" name="object 175"/>
          <p:cNvSpPr txBox="1"/>
          <p:nvPr/>
        </p:nvSpPr>
        <p:spPr>
          <a:xfrm rot="16380000">
            <a:off x="15771472" y="7442092"/>
            <a:ext cx="73201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W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6" name="object 176"/>
          <p:cNvSpPr txBox="1"/>
          <p:nvPr/>
        </p:nvSpPr>
        <p:spPr>
          <a:xfrm rot="16500000">
            <a:off x="15777006" y="7398198"/>
            <a:ext cx="6578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A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7" name="object 177"/>
          <p:cNvSpPr txBox="1"/>
          <p:nvPr/>
        </p:nvSpPr>
        <p:spPr>
          <a:xfrm rot="16560000">
            <a:off x="15779912" y="7360147"/>
            <a:ext cx="6578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R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8" name="object 178"/>
          <p:cNvSpPr txBox="1"/>
          <p:nvPr/>
        </p:nvSpPr>
        <p:spPr>
          <a:xfrm rot="16620000">
            <a:off x="15784521" y="7323511"/>
            <a:ext cx="6393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79" name="object 179"/>
          <p:cNvSpPr txBox="1"/>
          <p:nvPr/>
        </p:nvSpPr>
        <p:spPr>
          <a:xfrm rot="16740000">
            <a:off x="15788620" y="7286987"/>
            <a:ext cx="6578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N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0" name="object 180"/>
          <p:cNvSpPr txBox="1"/>
          <p:nvPr/>
        </p:nvSpPr>
        <p:spPr>
          <a:xfrm rot="16800000">
            <a:off x="15794584" y="7250512"/>
            <a:ext cx="6393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1" name="object 181"/>
          <p:cNvSpPr txBox="1"/>
          <p:nvPr/>
        </p:nvSpPr>
        <p:spPr>
          <a:xfrm rot="16860000">
            <a:off x="15800481" y="7215658"/>
            <a:ext cx="6393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2" name="object 182"/>
          <p:cNvSpPr txBox="1"/>
          <p:nvPr/>
        </p:nvSpPr>
        <p:spPr>
          <a:xfrm rot="16980000">
            <a:off x="15807673" y="7180735"/>
            <a:ext cx="63936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3" name="object 183"/>
          <p:cNvSpPr txBox="1"/>
          <p:nvPr/>
        </p:nvSpPr>
        <p:spPr>
          <a:xfrm rot="240000">
            <a:off x="17439182" y="5876883"/>
            <a:ext cx="6357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4" name="object 184"/>
          <p:cNvSpPr txBox="1"/>
          <p:nvPr/>
        </p:nvSpPr>
        <p:spPr>
          <a:xfrm rot="300000">
            <a:off x="17474360" y="5879938"/>
            <a:ext cx="6357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5" name="object 185"/>
          <p:cNvSpPr txBox="1"/>
          <p:nvPr/>
        </p:nvSpPr>
        <p:spPr>
          <a:xfrm rot="420000">
            <a:off x="17509027" y="5883151"/>
            <a:ext cx="6185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L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186" name="object 186"/>
          <p:cNvSpPr txBox="1"/>
          <p:nvPr/>
        </p:nvSpPr>
        <p:spPr>
          <a:xfrm rot="480000">
            <a:off x="17541166" y="5887774"/>
            <a:ext cx="61859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spc="-50" dirty="0">
                <a:solidFill>
                  <a:srgbClr val="697079"/>
                </a:solidFill>
                <a:latin typeface="Helvetica"/>
                <a:cs typeface="Helvetica"/>
              </a:rPr>
              <a:t>F</a:t>
            </a:r>
            <a:endParaRPr sz="400">
              <a:latin typeface="Helvetica"/>
              <a:cs typeface="Helvetica"/>
            </a:endParaRPr>
          </a:p>
        </p:txBody>
      </p:sp>
      <p:grpSp>
        <p:nvGrpSpPr>
          <p:cNvPr id="187" name="object 187"/>
          <p:cNvGrpSpPr/>
          <p:nvPr/>
        </p:nvGrpSpPr>
        <p:grpSpPr>
          <a:xfrm>
            <a:off x="15692377" y="5881563"/>
            <a:ext cx="3316604" cy="3281679"/>
            <a:chOff x="15692377" y="5881563"/>
            <a:chExt cx="3316604" cy="3281679"/>
          </a:xfrm>
        </p:grpSpPr>
        <p:sp>
          <p:nvSpPr>
            <p:cNvPr id="188" name="object 188"/>
            <p:cNvSpPr/>
            <p:nvPr/>
          </p:nvSpPr>
          <p:spPr>
            <a:xfrm>
              <a:off x="17350255" y="7750015"/>
              <a:ext cx="1617980" cy="1405890"/>
            </a:xfrm>
            <a:custGeom>
              <a:avLst/>
              <a:gdLst/>
              <a:ahLst/>
              <a:cxnLst/>
              <a:rect l="l" t="t" r="r" b="b"/>
              <a:pathLst>
                <a:path w="1617980" h="1405890">
                  <a:moveTo>
                    <a:pt x="0" y="1405864"/>
                  </a:moveTo>
                  <a:lnTo>
                    <a:pt x="48708" y="1405158"/>
                  </a:lnTo>
                  <a:lnTo>
                    <a:pt x="97097" y="1403031"/>
                  </a:lnTo>
                  <a:lnTo>
                    <a:pt x="145144" y="1399502"/>
                  </a:lnTo>
                  <a:lnTo>
                    <a:pt x="192827" y="1394590"/>
                  </a:lnTo>
                  <a:lnTo>
                    <a:pt x="240126" y="1388314"/>
                  </a:lnTo>
                  <a:lnTo>
                    <a:pt x="287018" y="1380693"/>
                  </a:lnTo>
                  <a:lnTo>
                    <a:pt x="333481" y="1371745"/>
                  </a:lnTo>
                  <a:lnTo>
                    <a:pt x="379494" y="1361491"/>
                  </a:lnTo>
                  <a:lnTo>
                    <a:pt x="425036" y="1349947"/>
                  </a:lnTo>
                  <a:lnTo>
                    <a:pt x="470083" y="1337134"/>
                  </a:lnTo>
                  <a:lnTo>
                    <a:pt x="514616" y="1323069"/>
                  </a:lnTo>
                  <a:lnTo>
                    <a:pt x="558611" y="1307773"/>
                  </a:lnTo>
                  <a:lnTo>
                    <a:pt x="602047" y="1291264"/>
                  </a:lnTo>
                  <a:lnTo>
                    <a:pt x="644903" y="1273560"/>
                  </a:lnTo>
                  <a:lnTo>
                    <a:pt x="687157" y="1254681"/>
                  </a:lnTo>
                  <a:lnTo>
                    <a:pt x="728787" y="1234646"/>
                  </a:lnTo>
                  <a:lnTo>
                    <a:pt x="769772" y="1213472"/>
                  </a:lnTo>
                  <a:lnTo>
                    <a:pt x="810089" y="1191180"/>
                  </a:lnTo>
                  <a:lnTo>
                    <a:pt x="849717" y="1167788"/>
                  </a:lnTo>
                  <a:lnTo>
                    <a:pt x="888634" y="1143315"/>
                  </a:lnTo>
                  <a:lnTo>
                    <a:pt x="926819" y="1117780"/>
                  </a:lnTo>
                  <a:lnTo>
                    <a:pt x="964249" y="1091201"/>
                  </a:lnTo>
                  <a:lnTo>
                    <a:pt x="1000904" y="1063598"/>
                  </a:lnTo>
                  <a:lnTo>
                    <a:pt x="1036761" y="1034989"/>
                  </a:lnTo>
                  <a:lnTo>
                    <a:pt x="1071799" y="1005394"/>
                  </a:lnTo>
                  <a:lnTo>
                    <a:pt x="1105996" y="974831"/>
                  </a:lnTo>
                  <a:lnTo>
                    <a:pt x="1139330" y="943318"/>
                  </a:lnTo>
                  <a:lnTo>
                    <a:pt x="1171780" y="910876"/>
                  </a:lnTo>
                  <a:lnTo>
                    <a:pt x="1203323" y="877522"/>
                  </a:lnTo>
                  <a:lnTo>
                    <a:pt x="1233939" y="843276"/>
                  </a:lnTo>
                  <a:lnTo>
                    <a:pt x="1263605" y="808156"/>
                  </a:lnTo>
                  <a:lnTo>
                    <a:pt x="1292300" y="772181"/>
                  </a:lnTo>
                  <a:lnTo>
                    <a:pt x="1320002" y="735371"/>
                  </a:lnTo>
                  <a:lnTo>
                    <a:pt x="1346689" y="697744"/>
                  </a:lnTo>
                  <a:lnTo>
                    <a:pt x="1372339" y="659319"/>
                  </a:lnTo>
                  <a:lnTo>
                    <a:pt x="1396932" y="620114"/>
                  </a:lnTo>
                  <a:lnTo>
                    <a:pt x="1420445" y="580149"/>
                  </a:lnTo>
                  <a:lnTo>
                    <a:pt x="1442856" y="539443"/>
                  </a:lnTo>
                  <a:lnTo>
                    <a:pt x="1464143" y="498014"/>
                  </a:lnTo>
                  <a:lnTo>
                    <a:pt x="1484286" y="455881"/>
                  </a:lnTo>
                  <a:lnTo>
                    <a:pt x="1503262" y="413064"/>
                  </a:lnTo>
                  <a:lnTo>
                    <a:pt x="1521050" y="369580"/>
                  </a:lnTo>
                  <a:lnTo>
                    <a:pt x="1537627" y="325450"/>
                  </a:lnTo>
                  <a:lnTo>
                    <a:pt x="1552973" y="280691"/>
                  </a:lnTo>
                  <a:lnTo>
                    <a:pt x="1567065" y="235322"/>
                  </a:lnTo>
                  <a:lnTo>
                    <a:pt x="1579882" y="189363"/>
                  </a:lnTo>
                  <a:lnTo>
                    <a:pt x="1591402" y="142833"/>
                  </a:lnTo>
                  <a:lnTo>
                    <a:pt x="1601603" y="95749"/>
                  </a:lnTo>
                  <a:lnTo>
                    <a:pt x="1610464" y="48132"/>
                  </a:lnTo>
                  <a:lnTo>
                    <a:pt x="1617963" y="0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8946941" y="7749840"/>
              <a:ext cx="38735" cy="21590"/>
            </a:xfrm>
            <a:custGeom>
              <a:avLst/>
              <a:gdLst/>
              <a:ahLst/>
              <a:cxnLst/>
              <a:rect l="l" t="t" r="r" b="b"/>
              <a:pathLst>
                <a:path w="38734" h="21590">
                  <a:moveTo>
                    <a:pt x="21349" y="0"/>
                  </a:moveTo>
                  <a:lnTo>
                    <a:pt x="0" y="17276"/>
                  </a:lnTo>
                </a:path>
                <a:path w="38734" h="21590">
                  <a:moveTo>
                    <a:pt x="21349" y="0"/>
                  </a:moveTo>
                  <a:lnTo>
                    <a:pt x="38625" y="21349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5717098" y="7408023"/>
              <a:ext cx="1266190" cy="1706245"/>
            </a:xfrm>
            <a:custGeom>
              <a:avLst/>
              <a:gdLst/>
              <a:ahLst/>
              <a:cxnLst/>
              <a:rect l="l" t="t" r="r" b="b"/>
              <a:pathLst>
                <a:path w="1266190" h="1706245">
                  <a:moveTo>
                    <a:pt x="3952" y="0"/>
                  </a:moveTo>
                  <a:lnTo>
                    <a:pt x="1246" y="48973"/>
                  </a:lnTo>
                  <a:lnTo>
                    <a:pt x="0" y="97728"/>
                  </a:lnTo>
                  <a:lnTo>
                    <a:pt x="196" y="146240"/>
                  </a:lnTo>
                  <a:lnTo>
                    <a:pt x="1817" y="194486"/>
                  </a:lnTo>
                  <a:lnTo>
                    <a:pt x="4846" y="242442"/>
                  </a:lnTo>
                  <a:lnTo>
                    <a:pt x="9265" y="290084"/>
                  </a:lnTo>
                  <a:lnTo>
                    <a:pt x="15057" y="337389"/>
                  </a:lnTo>
                  <a:lnTo>
                    <a:pt x="22203" y="384333"/>
                  </a:lnTo>
                  <a:lnTo>
                    <a:pt x="30687" y="430892"/>
                  </a:lnTo>
                  <a:lnTo>
                    <a:pt x="40491" y="477043"/>
                  </a:lnTo>
                  <a:lnTo>
                    <a:pt x="51598" y="522761"/>
                  </a:lnTo>
                  <a:lnTo>
                    <a:pt x="63989" y="568024"/>
                  </a:lnTo>
                  <a:lnTo>
                    <a:pt x="77647" y="612808"/>
                  </a:lnTo>
                  <a:lnTo>
                    <a:pt x="92556" y="657088"/>
                  </a:lnTo>
                  <a:lnTo>
                    <a:pt x="108697" y="700841"/>
                  </a:lnTo>
                  <a:lnTo>
                    <a:pt x="126053" y="744044"/>
                  </a:lnTo>
                  <a:lnTo>
                    <a:pt x="144606" y="786673"/>
                  </a:lnTo>
                  <a:lnTo>
                    <a:pt x="164339" y="828704"/>
                  </a:lnTo>
                  <a:lnTo>
                    <a:pt x="185234" y="870113"/>
                  </a:lnTo>
                  <a:lnTo>
                    <a:pt x="207274" y="910877"/>
                  </a:lnTo>
                  <a:lnTo>
                    <a:pt x="230442" y="950972"/>
                  </a:lnTo>
                  <a:lnTo>
                    <a:pt x="254719" y="990375"/>
                  </a:lnTo>
                  <a:lnTo>
                    <a:pt x="280088" y="1029061"/>
                  </a:lnTo>
                  <a:lnTo>
                    <a:pt x="306533" y="1067008"/>
                  </a:lnTo>
                  <a:lnTo>
                    <a:pt x="334034" y="1104190"/>
                  </a:lnTo>
                  <a:lnTo>
                    <a:pt x="362575" y="1140586"/>
                  </a:lnTo>
                  <a:lnTo>
                    <a:pt x="392139" y="1176170"/>
                  </a:lnTo>
                  <a:lnTo>
                    <a:pt x="422707" y="1210920"/>
                  </a:lnTo>
                  <a:lnTo>
                    <a:pt x="454262" y="1244811"/>
                  </a:lnTo>
                  <a:lnTo>
                    <a:pt x="486787" y="1277820"/>
                  </a:lnTo>
                  <a:lnTo>
                    <a:pt x="520264" y="1309924"/>
                  </a:lnTo>
                  <a:lnTo>
                    <a:pt x="554676" y="1341098"/>
                  </a:lnTo>
                  <a:lnTo>
                    <a:pt x="590004" y="1371319"/>
                  </a:lnTo>
                  <a:lnTo>
                    <a:pt x="626233" y="1400563"/>
                  </a:lnTo>
                  <a:lnTo>
                    <a:pt x="663343" y="1428807"/>
                  </a:lnTo>
                  <a:lnTo>
                    <a:pt x="701318" y="1456027"/>
                  </a:lnTo>
                  <a:lnTo>
                    <a:pt x="740141" y="1482198"/>
                  </a:lnTo>
                  <a:lnTo>
                    <a:pt x="779792" y="1507299"/>
                  </a:lnTo>
                  <a:lnTo>
                    <a:pt x="820256" y="1531304"/>
                  </a:lnTo>
                  <a:lnTo>
                    <a:pt x="861514" y="1554190"/>
                  </a:lnTo>
                  <a:lnTo>
                    <a:pt x="903549" y="1575934"/>
                  </a:lnTo>
                  <a:lnTo>
                    <a:pt x="946344" y="1596511"/>
                  </a:lnTo>
                  <a:lnTo>
                    <a:pt x="989881" y="1615898"/>
                  </a:lnTo>
                  <a:lnTo>
                    <a:pt x="1034142" y="1634072"/>
                  </a:lnTo>
                  <a:lnTo>
                    <a:pt x="1079110" y="1651009"/>
                  </a:lnTo>
                  <a:lnTo>
                    <a:pt x="1124768" y="1666684"/>
                  </a:lnTo>
                  <a:lnTo>
                    <a:pt x="1171097" y="1681075"/>
                  </a:lnTo>
                  <a:lnTo>
                    <a:pt x="1218081" y="1694158"/>
                  </a:lnTo>
                  <a:lnTo>
                    <a:pt x="1265702" y="1705908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5699679" y="7407842"/>
              <a:ext cx="38735" cy="21590"/>
            </a:xfrm>
            <a:custGeom>
              <a:avLst/>
              <a:gdLst/>
              <a:ahLst/>
              <a:cxnLst/>
              <a:rect l="l" t="t" r="r" b="b"/>
              <a:pathLst>
                <a:path w="38734" h="21590">
                  <a:moveTo>
                    <a:pt x="21349" y="0"/>
                  </a:moveTo>
                  <a:lnTo>
                    <a:pt x="0" y="17276"/>
                  </a:lnTo>
                </a:path>
                <a:path w="38734" h="21590">
                  <a:moveTo>
                    <a:pt x="21349" y="0"/>
                  </a:moveTo>
                  <a:lnTo>
                    <a:pt x="38625" y="21349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732997" y="5888865"/>
              <a:ext cx="1646555" cy="1405890"/>
            </a:xfrm>
            <a:custGeom>
              <a:avLst/>
              <a:gdLst/>
              <a:ahLst/>
              <a:cxnLst/>
              <a:rect l="l" t="t" r="r" b="b"/>
              <a:pathLst>
                <a:path w="1646555" h="1405890">
                  <a:moveTo>
                    <a:pt x="1646473" y="147"/>
                  </a:moveTo>
                  <a:lnTo>
                    <a:pt x="1598080" y="0"/>
                  </a:lnTo>
                  <a:lnTo>
                    <a:pt x="1549982" y="1258"/>
                  </a:lnTo>
                  <a:lnTo>
                    <a:pt x="1502200" y="3905"/>
                  </a:lnTo>
                  <a:lnTo>
                    <a:pt x="1454757" y="7921"/>
                  </a:lnTo>
                  <a:lnTo>
                    <a:pt x="1407672" y="13290"/>
                  </a:lnTo>
                  <a:lnTo>
                    <a:pt x="1360969" y="19992"/>
                  </a:lnTo>
                  <a:lnTo>
                    <a:pt x="1314668" y="28009"/>
                  </a:lnTo>
                  <a:lnTo>
                    <a:pt x="1268790" y="37323"/>
                  </a:lnTo>
                  <a:lnTo>
                    <a:pt x="1223356" y="47916"/>
                  </a:lnTo>
                  <a:lnTo>
                    <a:pt x="1178390" y="59769"/>
                  </a:lnTo>
                  <a:lnTo>
                    <a:pt x="1133910" y="72865"/>
                  </a:lnTo>
                  <a:lnTo>
                    <a:pt x="1089940" y="87184"/>
                  </a:lnTo>
                  <a:lnTo>
                    <a:pt x="1046500" y="102709"/>
                  </a:lnTo>
                  <a:lnTo>
                    <a:pt x="1003612" y="119422"/>
                  </a:lnTo>
                  <a:lnTo>
                    <a:pt x="961297" y="137304"/>
                  </a:lnTo>
                  <a:lnTo>
                    <a:pt x="919576" y="156336"/>
                  </a:lnTo>
                  <a:lnTo>
                    <a:pt x="878471" y="176502"/>
                  </a:lnTo>
                  <a:lnTo>
                    <a:pt x="838004" y="197782"/>
                  </a:lnTo>
                  <a:lnTo>
                    <a:pt x="798195" y="220158"/>
                  </a:lnTo>
                  <a:lnTo>
                    <a:pt x="759066" y="243612"/>
                  </a:lnTo>
                  <a:lnTo>
                    <a:pt x="720639" y="268126"/>
                  </a:lnTo>
                  <a:lnTo>
                    <a:pt x="682934" y="293681"/>
                  </a:lnTo>
                  <a:lnTo>
                    <a:pt x="645973" y="320259"/>
                  </a:lnTo>
                  <a:lnTo>
                    <a:pt x="609778" y="347843"/>
                  </a:lnTo>
                  <a:lnTo>
                    <a:pt x="574370" y="376412"/>
                  </a:lnTo>
                  <a:lnTo>
                    <a:pt x="539770" y="405951"/>
                  </a:lnTo>
                  <a:lnTo>
                    <a:pt x="506000" y="436439"/>
                  </a:lnTo>
                  <a:lnTo>
                    <a:pt x="473081" y="467860"/>
                  </a:lnTo>
                  <a:lnTo>
                    <a:pt x="441034" y="500194"/>
                  </a:lnTo>
                  <a:lnTo>
                    <a:pt x="409882" y="533424"/>
                  </a:lnTo>
                  <a:lnTo>
                    <a:pt x="379644" y="567530"/>
                  </a:lnTo>
                  <a:lnTo>
                    <a:pt x="350343" y="602496"/>
                  </a:lnTo>
                  <a:lnTo>
                    <a:pt x="321999" y="638302"/>
                  </a:lnTo>
                  <a:lnTo>
                    <a:pt x="294635" y="674931"/>
                  </a:lnTo>
                  <a:lnTo>
                    <a:pt x="268272" y="712364"/>
                  </a:lnTo>
                  <a:lnTo>
                    <a:pt x="242931" y="750583"/>
                  </a:lnTo>
                  <a:lnTo>
                    <a:pt x="218633" y="789569"/>
                  </a:lnTo>
                  <a:lnTo>
                    <a:pt x="195400" y="829305"/>
                  </a:lnTo>
                  <a:lnTo>
                    <a:pt x="173254" y="869772"/>
                  </a:lnTo>
                  <a:lnTo>
                    <a:pt x="152215" y="910952"/>
                  </a:lnTo>
                  <a:lnTo>
                    <a:pt x="132304" y="952827"/>
                  </a:lnTo>
                  <a:lnTo>
                    <a:pt x="113545" y="995378"/>
                  </a:lnTo>
                  <a:lnTo>
                    <a:pt x="95957" y="1038587"/>
                  </a:lnTo>
                  <a:lnTo>
                    <a:pt x="79562" y="1082436"/>
                  </a:lnTo>
                  <a:lnTo>
                    <a:pt x="64381" y="1126906"/>
                  </a:lnTo>
                  <a:lnTo>
                    <a:pt x="50436" y="1171980"/>
                  </a:lnTo>
                  <a:lnTo>
                    <a:pt x="37749" y="1217639"/>
                  </a:lnTo>
                  <a:lnTo>
                    <a:pt x="26340" y="1263865"/>
                  </a:lnTo>
                  <a:lnTo>
                    <a:pt x="16232" y="1310640"/>
                  </a:lnTo>
                  <a:lnTo>
                    <a:pt x="7444" y="1357945"/>
                  </a:lnTo>
                  <a:lnTo>
                    <a:pt x="0" y="1405762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5715657" y="7273446"/>
              <a:ext cx="38735" cy="21590"/>
            </a:xfrm>
            <a:custGeom>
              <a:avLst/>
              <a:gdLst/>
              <a:ahLst/>
              <a:cxnLst/>
              <a:rect l="l" t="t" r="r" b="b"/>
              <a:pathLst>
                <a:path w="38734" h="21590">
                  <a:moveTo>
                    <a:pt x="17276" y="21349"/>
                  </a:moveTo>
                  <a:lnTo>
                    <a:pt x="0" y="0"/>
                  </a:lnTo>
                </a:path>
                <a:path w="38734" h="21590">
                  <a:moveTo>
                    <a:pt x="17276" y="21349"/>
                  </a:moveTo>
                  <a:lnTo>
                    <a:pt x="38625" y="4073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7662643" y="5918839"/>
              <a:ext cx="1322070" cy="1718310"/>
            </a:xfrm>
            <a:custGeom>
              <a:avLst/>
              <a:gdLst/>
              <a:ahLst/>
              <a:cxnLst/>
              <a:rect l="l" t="t" r="r" b="b"/>
              <a:pathLst>
                <a:path w="1322069" h="1718309">
                  <a:moveTo>
                    <a:pt x="1317522" y="1717772"/>
                  </a:moveTo>
                  <a:lnTo>
                    <a:pt x="1320202" y="1669453"/>
                  </a:lnTo>
                  <a:lnTo>
                    <a:pt x="1321463" y="1621356"/>
                  </a:lnTo>
                  <a:lnTo>
                    <a:pt x="1321321" y="1573501"/>
                  </a:lnTo>
                  <a:lnTo>
                    <a:pt x="1319793" y="1525913"/>
                  </a:lnTo>
                  <a:lnTo>
                    <a:pt x="1316897" y="1478613"/>
                  </a:lnTo>
                  <a:lnTo>
                    <a:pt x="1312649" y="1431623"/>
                  </a:lnTo>
                  <a:lnTo>
                    <a:pt x="1307066" y="1384965"/>
                  </a:lnTo>
                  <a:lnTo>
                    <a:pt x="1300166" y="1338663"/>
                  </a:lnTo>
                  <a:lnTo>
                    <a:pt x="1291966" y="1292738"/>
                  </a:lnTo>
                  <a:lnTo>
                    <a:pt x="1282482" y="1247212"/>
                  </a:lnTo>
                  <a:lnTo>
                    <a:pt x="1271733" y="1202109"/>
                  </a:lnTo>
                  <a:lnTo>
                    <a:pt x="1259734" y="1157450"/>
                  </a:lnTo>
                  <a:lnTo>
                    <a:pt x="1246504" y="1113257"/>
                  </a:lnTo>
                  <a:lnTo>
                    <a:pt x="1232059" y="1069553"/>
                  </a:lnTo>
                  <a:lnTo>
                    <a:pt x="1216417" y="1026360"/>
                  </a:lnTo>
                  <a:lnTo>
                    <a:pt x="1199594" y="983701"/>
                  </a:lnTo>
                  <a:lnTo>
                    <a:pt x="1181607" y="941597"/>
                  </a:lnTo>
                  <a:lnTo>
                    <a:pt x="1162474" y="900071"/>
                  </a:lnTo>
                  <a:lnTo>
                    <a:pt x="1142212" y="859146"/>
                  </a:lnTo>
                  <a:lnTo>
                    <a:pt x="1120838" y="818844"/>
                  </a:lnTo>
                  <a:lnTo>
                    <a:pt x="1098369" y="779186"/>
                  </a:lnTo>
                  <a:lnTo>
                    <a:pt x="1074823" y="740196"/>
                  </a:lnTo>
                  <a:lnTo>
                    <a:pt x="1050215" y="701895"/>
                  </a:lnTo>
                  <a:lnTo>
                    <a:pt x="1024564" y="664306"/>
                  </a:lnTo>
                  <a:lnTo>
                    <a:pt x="997886" y="627451"/>
                  </a:lnTo>
                  <a:lnTo>
                    <a:pt x="970199" y="591353"/>
                  </a:lnTo>
                  <a:lnTo>
                    <a:pt x="941519" y="556034"/>
                  </a:lnTo>
                  <a:lnTo>
                    <a:pt x="911865" y="521515"/>
                  </a:lnTo>
                  <a:lnTo>
                    <a:pt x="881252" y="487820"/>
                  </a:lnTo>
                  <a:lnTo>
                    <a:pt x="849698" y="454971"/>
                  </a:lnTo>
                  <a:lnTo>
                    <a:pt x="817220" y="422990"/>
                  </a:lnTo>
                  <a:lnTo>
                    <a:pt x="783836" y="391899"/>
                  </a:lnTo>
                  <a:lnTo>
                    <a:pt x="749562" y="361721"/>
                  </a:lnTo>
                  <a:lnTo>
                    <a:pt x="714415" y="332477"/>
                  </a:lnTo>
                  <a:lnTo>
                    <a:pt x="678413" y="304191"/>
                  </a:lnTo>
                  <a:lnTo>
                    <a:pt x="641573" y="276885"/>
                  </a:lnTo>
                  <a:lnTo>
                    <a:pt x="603911" y="250580"/>
                  </a:lnTo>
                  <a:lnTo>
                    <a:pt x="565445" y="225300"/>
                  </a:lnTo>
                  <a:lnTo>
                    <a:pt x="526193" y="201066"/>
                  </a:lnTo>
                  <a:lnTo>
                    <a:pt x="486170" y="177900"/>
                  </a:lnTo>
                  <a:lnTo>
                    <a:pt x="445394" y="155826"/>
                  </a:lnTo>
                  <a:lnTo>
                    <a:pt x="403883" y="134865"/>
                  </a:lnTo>
                  <a:lnTo>
                    <a:pt x="361653" y="115040"/>
                  </a:lnTo>
                  <a:lnTo>
                    <a:pt x="318722" y="96373"/>
                  </a:lnTo>
                  <a:lnTo>
                    <a:pt x="275107" y="78886"/>
                  </a:lnTo>
                  <a:lnTo>
                    <a:pt x="230824" y="62602"/>
                  </a:lnTo>
                  <a:lnTo>
                    <a:pt x="185891" y="47542"/>
                  </a:lnTo>
                  <a:lnTo>
                    <a:pt x="140325" y="33730"/>
                  </a:lnTo>
                  <a:lnTo>
                    <a:pt x="94143" y="21187"/>
                  </a:lnTo>
                  <a:lnTo>
                    <a:pt x="47362" y="9936"/>
                  </a:lnTo>
                  <a:lnTo>
                    <a:pt x="0" y="0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8962920" y="7615444"/>
              <a:ext cx="38735" cy="21590"/>
            </a:xfrm>
            <a:custGeom>
              <a:avLst/>
              <a:gdLst/>
              <a:ahLst/>
              <a:cxnLst/>
              <a:rect l="l" t="t" r="r" b="b"/>
              <a:pathLst>
                <a:path w="38734" h="21590">
                  <a:moveTo>
                    <a:pt x="17276" y="21349"/>
                  </a:moveTo>
                  <a:lnTo>
                    <a:pt x="0" y="0"/>
                  </a:lnTo>
                </a:path>
                <a:path w="38734" h="21590">
                  <a:moveTo>
                    <a:pt x="17276" y="21349"/>
                  </a:moveTo>
                  <a:lnTo>
                    <a:pt x="38625" y="4073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7567078" y="5984431"/>
              <a:ext cx="1334770" cy="1457325"/>
            </a:xfrm>
            <a:custGeom>
              <a:avLst/>
              <a:gdLst/>
              <a:ahLst/>
              <a:cxnLst/>
              <a:rect l="l" t="t" r="r" b="b"/>
              <a:pathLst>
                <a:path w="1334769" h="1457325">
                  <a:moveTo>
                    <a:pt x="1334460" y="1456937"/>
                  </a:moveTo>
                  <a:lnTo>
                    <a:pt x="1331198" y="1408707"/>
                  </a:lnTo>
                  <a:lnTo>
                    <a:pt x="1326481" y="1360872"/>
                  </a:lnTo>
                  <a:lnTo>
                    <a:pt x="1320329" y="1313458"/>
                  </a:lnTo>
                  <a:lnTo>
                    <a:pt x="1312765" y="1266485"/>
                  </a:lnTo>
                  <a:lnTo>
                    <a:pt x="1303808" y="1219979"/>
                  </a:lnTo>
                  <a:lnTo>
                    <a:pt x="1293481" y="1173962"/>
                  </a:lnTo>
                  <a:lnTo>
                    <a:pt x="1281805" y="1128456"/>
                  </a:lnTo>
                  <a:lnTo>
                    <a:pt x="1268801" y="1083486"/>
                  </a:lnTo>
                  <a:lnTo>
                    <a:pt x="1254490" y="1039074"/>
                  </a:lnTo>
                  <a:lnTo>
                    <a:pt x="1238893" y="995244"/>
                  </a:lnTo>
                  <a:lnTo>
                    <a:pt x="1222031" y="952018"/>
                  </a:lnTo>
                  <a:lnTo>
                    <a:pt x="1203926" y="909421"/>
                  </a:lnTo>
                  <a:lnTo>
                    <a:pt x="1184599" y="867474"/>
                  </a:lnTo>
                  <a:lnTo>
                    <a:pt x="1164071" y="826201"/>
                  </a:lnTo>
                  <a:lnTo>
                    <a:pt x="1142364" y="785626"/>
                  </a:lnTo>
                  <a:lnTo>
                    <a:pt x="1119498" y="745772"/>
                  </a:lnTo>
                  <a:lnTo>
                    <a:pt x="1095494" y="706660"/>
                  </a:lnTo>
                  <a:lnTo>
                    <a:pt x="1070375" y="668316"/>
                  </a:lnTo>
                  <a:lnTo>
                    <a:pt x="1044160" y="630762"/>
                  </a:lnTo>
                  <a:lnTo>
                    <a:pt x="1016872" y="594021"/>
                  </a:lnTo>
                  <a:lnTo>
                    <a:pt x="988532" y="558115"/>
                  </a:lnTo>
                  <a:lnTo>
                    <a:pt x="959160" y="523070"/>
                  </a:lnTo>
                  <a:lnTo>
                    <a:pt x="928778" y="488907"/>
                  </a:lnTo>
                  <a:lnTo>
                    <a:pt x="897408" y="455649"/>
                  </a:lnTo>
                  <a:lnTo>
                    <a:pt x="865070" y="423321"/>
                  </a:lnTo>
                  <a:lnTo>
                    <a:pt x="831785" y="391945"/>
                  </a:lnTo>
                  <a:lnTo>
                    <a:pt x="797575" y="361543"/>
                  </a:lnTo>
                  <a:lnTo>
                    <a:pt x="762461" y="332140"/>
                  </a:lnTo>
                  <a:lnTo>
                    <a:pt x="726464" y="303759"/>
                  </a:lnTo>
                  <a:lnTo>
                    <a:pt x="689606" y="276422"/>
                  </a:lnTo>
                  <a:lnTo>
                    <a:pt x="651907" y="250153"/>
                  </a:lnTo>
                  <a:lnTo>
                    <a:pt x="613389" y="224975"/>
                  </a:lnTo>
                  <a:lnTo>
                    <a:pt x="574073" y="200911"/>
                  </a:lnTo>
                  <a:lnTo>
                    <a:pt x="533981" y="177984"/>
                  </a:lnTo>
                  <a:lnTo>
                    <a:pt x="493132" y="156218"/>
                  </a:lnTo>
                  <a:lnTo>
                    <a:pt x="451550" y="135636"/>
                  </a:lnTo>
                  <a:lnTo>
                    <a:pt x="409254" y="116260"/>
                  </a:lnTo>
                  <a:lnTo>
                    <a:pt x="366266" y="98114"/>
                  </a:lnTo>
                  <a:lnTo>
                    <a:pt x="322608" y="81221"/>
                  </a:lnTo>
                  <a:lnTo>
                    <a:pt x="278300" y="65604"/>
                  </a:lnTo>
                  <a:lnTo>
                    <a:pt x="233364" y="51286"/>
                  </a:lnTo>
                  <a:lnTo>
                    <a:pt x="187820" y="38291"/>
                  </a:lnTo>
                  <a:lnTo>
                    <a:pt x="141691" y="26642"/>
                  </a:lnTo>
                  <a:lnTo>
                    <a:pt x="94997" y="16361"/>
                  </a:lnTo>
                  <a:lnTo>
                    <a:pt x="47759" y="7473"/>
                  </a:lnTo>
                  <a:lnTo>
                    <a:pt x="0" y="0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7566879" y="5967138"/>
              <a:ext cx="21590" cy="38735"/>
            </a:xfrm>
            <a:custGeom>
              <a:avLst/>
              <a:gdLst/>
              <a:ahLst/>
              <a:cxnLst/>
              <a:rect l="l" t="t" r="r" b="b"/>
              <a:pathLst>
                <a:path w="21590" h="38735">
                  <a:moveTo>
                    <a:pt x="0" y="17276"/>
                  </a:moveTo>
                  <a:lnTo>
                    <a:pt x="21349" y="0"/>
                  </a:lnTo>
                </a:path>
                <a:path w="21590" h="38735">
                  <a:moveTo>
                    <a:pt x="0" y="17276"/>
                  </a:moveTo>
                  <a:lnTo>
                    <a:pt x="17276" y="38625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5850575" y="5969294"/>
              <a:ext cx="1609090" cy="1151255"/>
            </a:xfrm>
            <a:custGeom>
              <a:avLst/>
              <a:gdLst/>
              <a:ahLst/>
              <a:cxnLst/>
              <a:rect l="l" t="t" r="r" b="b"/>
              <a:pathLst>
                <a:path w="1609090" h="1151254">
                  <a:moveTo>
                    <a:pt x="1608703" y="3788"/>
                  </a:moveTo>
                  <a:lnTo>
                    <a:pt x="1560434" y="1147"/>
                  </a:lnTo>
                  <a:lnTo>
                    <a:pt x="1512381" y="0"/>
                  </a:lnTo>
                  <a:lnTo>
                    <a:pt x="1464570" y="327"/>
                  </a:lnTo>
                  <a:lnTo>
                    <a:pt x="1417025" y="2110"/>
                  </a:lnTo>
                  <a:lnTo>
                    <a:pt x="1369774" y="5332"/>
                  </a:lnTo>
                  <a:lnTo>
                    <a:pt x="1322841" y="9973"/>
                  </a:lnTo>
                  <a:lnTo>
                    <a:pt x="1276252" y="16017"/>
                  </a:lnTo>
                  <a:lnTo>
                    <a:pt x="1230032" y="23444"/>
                  </a:lnTo>
                  <a:lnTo>
                    <a:pt x="1184207" y="32236"/>
                  </a:lnTo>
                  <a:lnTo>
                    <a:pt x="1138803" y="42375"/>
                  </a:lnTo>
                  <a:lnTo>
                    <a:pt x="1093845" y="53843"/>
                  </a:lnTo>
                  <a:lnTo>
                    <a:pt x="1049358" y="66622"/>
                  </a:lnTo>
                  <a:lnTo>
                    <a:pt x="1005369" y="80693"/>
                  </a:lnTo>
                  <a:lnTo>
                    <a:pt x="961903" y="96038"/>
                  </a:lnTo>
                  <a:lnTo>
                    <a:pt x="918985" y="112639"/>
                  </a:lnTo>
                  <a:lnTo>
                    <a:pt x="876641" y="130478"/>
                  </a:lnTo>
                  <a:lnTo>
                    <a:pt x="834896" y="149536"/>
                  </a:lnTo>
                  <a:lnTo>
                    <a:pt x="793777" y="169795"/>
                  </a:lnTo>
                  <a:lnTo>
                    <a:pt x="753308" y="191238"/>
                  </a:lnTo>
                  <a:lnTo>
                    <a:pt x="713515" y="213845"/>
                  </a:lnTo>
                  <a:lnTo>
                    <a:pt x="674424" y="237598"/>
                  </a:lnTo>
                  <a:lnTo>
                    <a:pt x="636061" y="262480"/>
                  </a:lnTo>
                  <a:lnTo>
                    <a:pt x="598450" y="288472"/>
                  </a:lnTo>
                  <a:lnTo>
                    <a:pt x="561618" y="315556"/>
                  </a:lnTo>
                  <a:lnTo>
                    <a:pt x="525590" y="343714"/>
                  </a:lnTo>
                  <a:lnTo>
                    <a:pt x="490391" y="372927"/>
                  </a:lnTo>
                  <a:lnTo>
                    <a:pt x="456048" y="403177"/>
                  </a:lnTo>
                  <a:lnTo>
                    <a:pt x="422585" y="434446"/>
                  </a:lnTo>
                  <a:lnTo>
                    <a:pt x="390028" y="466716"/>
                  </a:lnTo>
                  <a:lnTo>
                    <a:pt x="358404" y="499968"/>
                  </a:lnTo>
                  <a:lnTo>
                    <a:pt x="327737" y="534184"/>
                  </a:lnTo>
                  <a:lnTo>
                    <a:pt x="298052" y="569347"/>
                  </a:lnTo>
                  <a:lnTo>
                    <a:pt x="269377" y="605437"/>
                  </a:lnTo>
                  <a:lnTo>
                    <a:pt x="241735" y="642437"/>
                  </a:lnTo>
                  <a:lnTo>
                    <a:pt x="215153" y="680328"/>
                  </a:lnTo>
                  <a:lnTo>
                    <a:pt x="189656" y="719092"/>
                  </a:lnTo>
                  <a:lnTo>
                    <a:pt x="165270" y="758711"/>
                  </a:lnTo>
                  <a:lnTo>
                    <a:pt x="142020" y="799167"/>
                  </a:lnTo>
                  <a:lnTo>
                    <a:pt x="119933" y="840441"/>
                  </a:lnTo>
                  <a:lnTo>
                    <a:pt x="99032" y="882515"/>
                  </a:lnTo>
                  <a:lnTo>
                    <a:pt x="79345" y="925371"/>
                  </a:lnTo>
                  <a:lnTo>
                    <a:pt x="60897" y="968991"/>
                  </a:lnTo>
                  <a:lnTo>
                    <a:pt x="43712" y="1013356"/>
                  </a:lnTo>
                  <a:lnTo>
                    <a:pt x="27817" y="1058449"/>
                  </a:lnTo>
                  <a:lnTo>
                    <a:pt x="13238" y="1104251"/>
                  </a:lnTo>
                  <a:lnTo>
                    <a:pt x="0" y="1150743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7438130" y="5951755"/>
              <a:ext cx="21590" cy="38735"/>
            </a:xfrm>
            <a:custGeom>
              <a:avLst/>
              <a:gdLst/>
              <a:ahLst/>
              <a:cxnLst/>
              <a:rect l="l" t="t" r="r" b="b"/>
              <a:pathLst>
                <a:path w="21590" h="38735">
                  <a:moveTo>
                    <a:pt x="21349" y="21349"/>
                  </a:moveTo>
                  <a:lnTo>
                    <a:pt x="4073" y="0"/>
                  </a:lnTo>
                </a:path>
                <a:path w="21590" h="38735">
                  <a:moveTo>
                    <a:pt x="21349" y="21349"/>
                  </a:moveTo>
                  <a:lnTo>
                    <a:pt x="0" y="38625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241946" y="7924597"/>
              <a:ext cx="1609090" cy="1151255"/>
            </a:xfrm>
            <a:custGeom>
              <a:avLst/>
              <a:gdLst/>
              <a:ahLst/>
              <a:cxnLst/>
              <a:rect l="l" t="t" r="r" b="b"/>
              <a:pathLst>
                <a:path w="1609090" h="1151254">
                  <a:moveTo>
                    <a:pt x="0" y="1146955"/>
                  </a:moveTo>
                  <a:lnTo>
                    <a:pt x="48268" y="1149596"/>
                  </a:lnTo>
                  <a:lnTo>
                    <a:pt x="96321" y="1150743"/>
                  </a:lnTo>
                  <a:lnTo>
                    <a:pt x="144133" y="1150416"/>
                  </a:lnTo>
                  <a:lnTo>
                    <a:pt x="191677" y="1148633"/>
                  </a:lnTo>
                  <a:lnTo>
                    <a:pt x="238928" y="1145411"/>
                  </a:lnTo>
                  <a:lnTo>
                    <a:pt x="285861" y="1140770"/>
                  </a:lnTo>
                  <a:lnTo>
                    <a:pt x="332450" y="1134726"/>
                  </a:lnTo>
                  <a:lnTo>
                    <a:pt x="378670" y="1127299"/>
                  </a:lnTo>
                  <a:lnTo>
                    <a:pt x="424495" y="1118507"/>
                  </a:lnTo>
                  <a:lnTo>
                    <a:pt x="469899" y="1108368"/>
                  </a:lnTo>
                  <a:lnTo>
                    <a:pt x="514857" y="1096900"/>
                  </a:lnTo>
                  <a:lnTo>
                    <a:pt x="559344" y="1084121"/>
                  </a:lnTo>
                  <a:lnTo>
                    <a:pt x="603333" y="1070050"/>
                  </a:lnTo>
                  <a:lnTo>
                    <a:pt x="646799" y="1054705"/>
                  </a:lnTo>
                  <a:lnTo>
                    <a:pt x="689717" y="1038104"/>
                  </a:lnTo>
                  <a:lnTo>
                    <a:pt x="732061" y="1020265"/>
                  </a:lnTo>
                  <a:lnTo>
                    <a:pt x="773806" y="1001207"/>
                  </a:lnTo>
                  <a:lnTo>
                    <a:pt x="814925" y="980948"/>
                  </a:lnTo>
                  <a:lnTo>
                    <a:pt x="855394" y="959505"/>
                  </a:lnTo>
                  <a:lnTo>
                    <a:pt x="895187" y="936898"/>
                  </a:lnTo>
                  <a:lnTo>
                    <a:pt x="934278" y="913144"/>
                  </a:lnTo>
                  <a:lnTo>
                    <a:pt x="972641" y="888262"/>
                  </a:lnTo>
                  <a:lnTo>
                    <a:pt x="1010252" y="862270"/>
                  </a:lnTo>
                  <a:lnTo>
                    <a:pt x="1047084" y="835186"/>
                  </a:lnTo>
                  <a:lnTo>
                    <a:pt x="1083112" y="807029"/>
                  </a:lnTo>
                  <a:lnTo>
                    <a:pt x="1118311" y="777816"/>
                  </a:lnTo>
                  <a:lnTo>
                    <a:pt x="1152655" y="747566"/>
                  </a:lnTo>
                  <a:lnTo>
                    <a:pt x="1186117" y="716297"/>
                  </a:lnTo>
                  <a:lnTo>
                    <a:pt x="1218674" y="684027"/>
                  </a:lnTo>
                  <a:lnTo>
                    <a:pt x="1250298" y="650775"/>
                  </a:lnTo>
                  <a:lnTo>
                    <a:pt x="1280966" y="616559"/>
                  </a:lnTo>
                  <a:lnTo>
                    <a:pt x="1310650" y="581396"/>
                  </a:lnTo>
                  <a:lnTo>
                    <a:pt x="1339326" y="545306"/>
                  </a:lnTo>
                  <a:lnTo>
                    <a:pt x="1366967" y="508306"/>
                  </a:lnTo>
                  <a:lnTo>
                    <a:pt x="1393549" y="470415"/>
                  </a:lnTo>
                  <a:lnTo>
                    <a:pt x="1419046" y="431651"/>
                  </a:lnTo>
                  <a:lnTo>
                    <a:pt x="1443432" y="392032"/>
                  </a:lnTo>
                  <a:lnTo>
                    <a:pt x="1466682" y="351576"/>
                  </a:lnTo>
                  <a:lnTo>
                    <a:pt x="1488770" y="310302"/>
                  </a:lnTo>
                  <a:lnTo>
                    <a:pt x="1509670" y="268228"/>
                  </a:lnTo>
                  <a:lnTo>
                    <a:pt x="1529357" y="225372"/>
                  </a:lnTo>
                  <a:lnTo>
                    <a:pt x="1547806" y="181752"/>
                  </a:lnTo>
                  <a:lnTo>
                    <a:pt x="1564990" y="137386"/>
                  </a:lnTo>
                  <a:lnTo>
                    <a:pt x="1580885" y="92294"/>
                  </a:lnTo>
                  <a:lnTo>
                    <a:pt x="1595464" y="46492"/>
                  </a:lnTo>
                  <a:lnTo>
                    <a:pt x="1608703" y="0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7241746" y="9054254"/>
              <a:ext cx="21590" cy="38735"/>
            </a:xfrm>
            <a:custGeom>
              <a:avLst/>
              <a:gdLst/>
              <a:ahLst/>
              <a:cxnLst/>
              <a:rect l="l" t="t" r="r" b="b"/>
              <a:pathLst>
                <a:path w="21590" h="38734">
                  <a:moveTo>
                    <a:pt x="0" y="17276"/>
                  </a:moveTo>
                  <a:lnTo>
                    <a:pt x="21349" y="0"/>
                  </a:lnTo>
                </a:path>
                <a:path w="21590" h="38734">
                  <a:moveTo>
                    <a:pt x="0" y="17276"/>
                  </a:moveTo>
                  <a:lnTo>
                    <a:pt x="17276" y="38625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5799675" y="7603266"/>
              <a:ext cx="1334770" cy="1457325"/>
            </a:xfrm>
            <a:custGeom>
              <a:avLst/>
              <a:gdLst/>
              <a:ahLst/>
              <a:cxnLst/>
              <a:rect l="l" t="t" r="r" b="b"/>
              <a:pathLst>
                <a:path w="1334769" h="1457325">
                  <a:moveTo>
                    <a:pt x="0" y="0"/>
                  </a:moveTo>
                  <a:lnTo>
                    <a:pt x="3261" y="48230"/>
                  </a:lnTo>
                  <a:lnTo>
                    <a:pt x="7979" y="96064"/>
                  </a:lnTo>
                  <a:lnTo>
                    <a:pt x="14130" y="143479"/>
                  </a:lnTo>
                  <a:lnTo>
                    <a:pt x="21695" y="190451"/>
                  </a:lnTo>
                  <a:lnTo>
                    <a:pt x="30651" y="236958"/>
                  </a:lnTo>
                  <a:lnTo>
                    <a:pt x="40978" y="282975"/>
                  </a:lnTo>
                  <a:lnTo>
                    <a:pt x="52654" y="328481"/>
                  </a:lnTo>
                  <a:lnTo>
                    <a:pt x="65658" y="373451"/>
                  </a:lnTo>
                  <a:lnTo>
                    <a:pt x="79970" y="417863"/>
                  </a:lnTo>
                  <a:lnTo>
                    <a:pt x="95567" y="461693"/>
                  </a:lnTo>
                  <a:lnTo>
                    <a:pt x="112428" y="504918"/>
                  </a:lnTo>
                  <a:lnTo>
                    <a:pt x="130533" y="547516"/>
                  </a:lnTo>
                  <a:lnTo>
                    <a:pt x="149860" y="589463"/>
                  </a:lnTo>
                  <a:lnTo>
                    <a:pt x="170388" y="630735"/>
                  </a:lnTo>
                  <a:lnTo>
                    <a:pt x="192095" y="671311"/>
                  </a:lnTo>
                  <a:lnTo>
                    <a:pt x="214962" y="711165"/>
                  </a:lnTo>
                  <a:lnTo>
                    <a:pt x="238965" y="750276"/>
                  </a:lnTo>
                  <a:lnTo>
                    <a:pt x="264084" y="788621"/>
                  </a:lnTo>
                  <a:lnTo>
                    <a:pt x="290299" y="826175"/>
                  </a:lnTo>
                  <a:lnTo>
                    <a:pt x="317587" y="862916"/>
                  </a:lnTo>
                  <a:lnTo>
                    <a:pt x="345927" y="898821"/>
                  </a:lnTo>
                  <a:lnTo>
                    <a:pt x="375299" y="933867"/>
                  </a:lnTo>
                  <a:lnTo>
                    <a:pt x="405681" y="968030"/>
                  </a:lnTo>
                  <a:lnTo>
                    <a:pt x="437051" y="1001287"/>
                  </a:lnTo>
                  <a:lnTo>
                    <a:pt x="469390" y="1033616"/>
                  </a:lnTo>
                  <a:lnTo>
                    <a:pt x="502674" y="1064992"/>
                  </a:lnTo>
                  <a:lnTo>
                    <a:pt x="536884" y="1095394"/>
                  </a:lnTo>
                  <a:lnTo>
                    <a:pt x="571998" y="1124796"/>
                  </a:lnTo>
                  <a:lnTo>
                    <a:pt x="607995" y="1153178"/>
                  </a:lnTo>
                  <a:lnTo>
                    <a:pt x="644853" y="1180515"/>
                  </a:lnTo>
                  <a:lnTo>
                    <a:pt x="682552" y="1206784"/>
                  </a:lnTo>
                  <a:lnTo>
                    <a:pt x="721070" y="1231962"/>
                  </a:lnTo>
                  <a:lnTo>
                    <a:pt x="760386" y="1256026"/>
                  </a:lnTo>
                  <a:lnTo>
                    <a:pt x="800479" y="1278952"/>
                  </a:lnTo>
                  <a:lnTo>
                    <a:pt x="841327" y="1300719"/>
                  </a:lnTo>
                  <a:lnTo>
                    <a:pt x="882909" y="1321301"/>
                  </a:lnTo>
                  <a:lnTo>
                    <a:pt x="925205" y="1340677"/>
                  </a:lnTo>
                  <a:lnTo>
                    <a:pt x="968193" y="1358823"/>
                  </a:lnTo>
                  <a:lnTo>
                    <a:pt x="1011851" y="1375716"/>
                  </a:lnTo>
                  <a:lnTo>
                    <a:pt x="1056159" y="1391333"/>
                  </a:lnTo>
                  <a:lnTo>
                    <a:pt x="1101096" y="1405651"/>
                  </a:lnTo>
                  <a:lnTo>
                    <a:pt x="1146639" y="1418646"/>
                  </a:lnTo>
                  <a:lnTo>
                    <a:pt x="1192768" y="1430295"/>
                  </a:lnTo>
                  <a:lnTo>
                    <a:pt x="1239462" y="1440575"/>
                  </a:lnTo>
                  <a:lnTo>
                    <a:pt x="1286700" y="1449464"/>
                  </a:lnTo>
                  <a:lnTo>
                    <a:pt x="1334460" y="1456937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7112996" y="9038872"/>
              <a:ext cx="21590" cy="38735"/>
            </a:xfrm>
            <a:custGeom>
              <a:avLst/>
              <a:gdLst/>
              <a:ahLst/>
              <a:cxnLst/>
              <a:rect l="l" t="t" r="r" b="b"/>
              <a:pathLst>
                <a:path w="21590" h="38734">
                  <a:moveTo>
                    <a:pt x="21349" y="21349"/>
                  </a:moveTo>
                  <a:lnTo>
                    <a:pt x="4073" y="0"/>
                  </a:lnTo>
                </a:path>
                <a:path w="21590" h="38734">
                  <a:moveTo>
                    <a:pt x="21349" y="21349"/>
                  </a:moveTo>
                  <a:lnTo>
                    <a:pt x="0" y="38625"/>
                  </a:lnTo>
                </a:path>
              </a:pathLst>
            </a:custGeom>
            <a:ln w="14203">
              <a:solidFill>
                <a:srgbClr val="CBCA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4" name="object 204"/>
          <p:cNvSpPr txBox="1"/>
          <p:nvPr/>
        </p:nvSpPr>
        <p:spPr>
          <a:xfrm rot="360000">
            <a:off x="17016595" y="9366954"/>
            <a:ext cx="27435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b="1" dirty="0">
                <a:solidFill>
                  <a:srgbClr val="697079"/>
                </a:solidFill>
                <a:latin typeface="Helvetica"/>
                <a:cs typeface="Helvetica"/>
              </a:rPr>
              <a:t>Norm</a:t>
            </a:r>
            <a:r>
              <a:rPr sz="400" b="1" spc="25" dirty="0">
                <a:solidFill>
                  <a:srgbClr val="697079"/>
                </a:solidFill>
                <a:latin typeface="Helvetica"/>
                <a:cs typeface="Helvetica"/>
              </a:rPr>
              <a:t> </a:t>
            </a:r>
            <a:r>
              <a:rPr sz="400" b="1" spc="-20" dirty="0">
                <a:solidFill>
                  <a:srgbClr val="697079"/>
                </a:solidFill>
                <a:latin typeface="Helvetica"/>
                <a:cs typeface="Helvetica"/>
              </a:rPr>
              <a:t>2024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205" name="object 205"/>
          <p:cNvSpPr txBox="1"/>
          <p:nvPr/>
        </p:nvSpPr>
        <p:spPr>
          <a:xfrm rot="360000">
            <a:off x="15500571" y="9199663"/>
            <a:ext cx="169682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spc="-10" dirty="0">
                <a:latin typeface="Arial"/>
                <a:cs typeface="Arial"/>
              </a:rPr>
              <a:t>T:</a:t>
            </a:r>
            <a:r>
              <a:rPr sz="400" spc="-15" dirty="0">
                <a:latin typeface="Arial"/>
                <a:cs typeface="Arial"/>
              </a:rPr>
              <a:t> </a:t>
            </a:r>
            <a:r>
              <a:rPr sz="400" spc="-20" dirty="0">
                <a:latin typeface="Arial"/>
                <a:cs typeface="Arial"/>
              </a:rPr>
              <a:t>4:03</a:t>
            </a:r>
            <a:endParaRPr sz="40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360000">
            <a:off x="15478811" y="9448024"/>
            <a:ext cx="632753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Scottsdale,</a:t>
            </a:r>
            <a:r>
              <a:rPr sz="400" spc="90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Arizona</a:t>
            </a:r>
            <a:r>
              <a:rPr sz="400" spc="90" dirty="0">
                <a:latin typeface="Arial"/>
                <a:cs typeface="Arial"/>
              </a:rPr>
              <a:t> </a:t>
            </a:r>
            <a:r>
              <a:rPr sz="400" spc="-10" dirty="0">
                <a:latin typeface="Arial"/>
                <a:cs typeface="Arial"/>
              </a:rPr>
              <a:t>85255</a:t>
            </a:r>
            <a:endParaRPr sz="40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 rot="360000">
            <a:off x="15488920" y="9387069"/>
            <a:ext cx="1715309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b="1" spc="10" dirty="0">
                <a:latin typeface="Arial"/>
                <a:cs typeface="Arial"/>
              </a:rPr>
              <a:t>Accelerating</a:t>
            </a:r>
            <a:r>
              <a:rPr sz="400" b="1" spc="5" dirty="0">
                <a:latin typeface="Arial"/>
                <a:cs typeface="Arial"/>
              </a:rPr>
              <a:t> </a:t>
            </a:r>
            <a:r>
              <a:rPr sz="400" b="1" spc="20" dirty="0">
                <a:latin typeface="Arial"/>
                <a:cs typeface="Arial"/>
              </a:rPr>
              <a:t>Team</a:t>
            </a:r>
            <a:r>
              <a:rPr sz="400" b="1" spc="10" dirty="0">
                <a:latin typeface="Arial"/>
                <a:cs typeface="Arial"/>
              </a:rPr>
              <a:t> </a:t>
            </a:r>
            <a:r>
              <a:rPr sz="400" b="1" spc="20" dirty="0">
                <a:latin typeface="Arial"/>
                <a:cs typeface="Arial"/>
              </a:rPr>
              <a:t>Performance</a:t>
            </a:r>
            <a:r>
              <a:rPr sz="400" b="1" spc="10" dirty="0">
                <a:latin typeface="Arial"/>
                <a:cs typeface="Arial"/>
              </a:rPr>
              <a:t> </a:t>
            </a:r>
            <a:r>
              <a:rPr sz="400" b="1" spc="20" dirty="0">
                <a:latin typeface="Arial"/>
                <a:cs typeface="Arial"/>
              </a:rPr>
              <a:t>to</a:t>
            </a:r>
            <a:r>
              <a:rPr sz="400" b="1" spc="10" dirty="0">
                <a:latin typeface="Arial"/>
                <a:cs typeface="Arial"/>
              </a:rPr>
              <a:t> </a:t>
            </a:r>
            <a:r>
              <a:rPr sz="400" b="1" spc="20" dirty="0">
                <a:latin typeface="Arial"/>
                <a:cs typeface="Arial"/>
              </a:rPr>
              <a:t>Maximize</a:t>
            </a:r>
            <a:r>
              <a:rPr sz="400" b="1" spc="10" dirty="0">
                <a:latin typeface="Arial"/>
                <a:cs typeface="Arial"/>
              </a:rPr>
              <a:t> Client </a:t>
            </a:r>
            <a:r>
              <a:rPr sz="400" b="1" spc="-10" dirty="0">
                <a:latin typeface="Arial"/>
                <a:cs typeface="Arial"/>
              </a:rPr>
              <a:t>Relationships</a:t>
            </a:r>
            <a:endParaRPr sz="40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 rot="360000">
            <a:off x="15485033" y="9387987"/>
            <a:ext cx="610608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17785</a:t>
            </a:r>
            <a:r>
              <a:rPr sz="400" spc="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N.</a:t>
            </a:r>
            <a:r>
              <a:rPr sz="400" spc="50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Pacesetter</a:t>
            </a:r>
            <a:r>
              <a:rPr sz="400" spc="50" dirty="0">
                <a:latin typeface="Arial"/>
                <a:cs typeface="Arial"/>
              </a:rPr>
              <a:t> </a:t>
            </a:r>
            <a:r>
              <a:rPr sz="400" spc="-25" dirty="0">
                <a:latin typeface="Arial"/>
                <a:cs typeface="Arial"/>
              </a:rPr>
              <a:t>Way</a:t>
            </a:r>
            <a:endParaRPr sz="40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 rot="360000">
            <a:off x="17080843" y="9578162"/>
            <a:ext cx="100356" cy="65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5"/>
              </a:lnSpc>
            </a:pPr>
            <a:r>
              <a:rPr sz="500" spc="-25" dirty="0">
                <a:solidFill>
                  <a:srgbClr val="555C66"/>
                </a:solidFill>
                <a:latin typeface="Arial"/>
                <a:cs typeface="Arial"/>
              </a:rPr>
              <a:t>18</a:t>
            </a:r>
            <a:endParaRPr sz="50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 rot="360000">
            <a:off x="18314241" y="9641272"/>
            <a:ext cx="478581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b="1" spc="50" dirty="0">
                <a:solidFill>
                  <a:srgbClr val="21495A"/>
                </a:solidFill>
                <a:latin typeface="Arial"/>
                <a:cs typeface="Arial"/>
              </a:rPr>
              <a:t>Andrew</a:t>
            </a:r>
            <a:r>
              <a:rPr sz="550" b="1" spc="15" dirty="0">
                <a:solidFill>
                  <a:srgbClr val="21495A"/>
                </a:solidFill>
                <a:latin typeface="Arial"/>
                <a:cs typeface="Arial"/>
              </a:rPr>
              <a:t> </a:t>
            </a:r>
            <a:r>
              <a:rPr sz="550" b="1" spc="25" dirty="0">
                <a:solidFill>
                  <a:srgbClr val="21495A"/>
                </a:solidFill>
                <a:latin typeface="Arial"/>
                <a:cs typeface="Arial"/>
              </a:rPr>
              <a:t>Doe</a:t>
            </a:r>
            <a:endParaRPr sz="55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 rot="360000">
            <a:off x="17582797" y="9699471"/>
            <a:ext cx="1199403" cy="5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latin typeface="Arial"/>
                <a:cs typeface="Arial"/>
              </a:rPr>
              <a:t>Copyright</a:t>
            </a:r>
            <a:r>
              <a:rPr sz="400" spc="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©</a:t>
            </a:r>
            <a:r>
              <a:rPr sz="400" spc="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2006-2025.</a:t>
            </a:r>
            <a:r>
              <a:rPr sz="400" spc="50" dirty="0">
                <a:latin typeface="Arial"/>
                <a:cs typeface="Arial"/>
              </a:rPr>
              <a:t> </a:t>
            </a:r>
            <a:r>
              <a:rPr sz="400" spc="-20" dirty="0">
                <a:latin typeface="Arial"/>
                <a:cs typeface="Arial"/>
              </a:rPr>
              <a:t>TTI</a:t>
            </a:r>
            <a:r>
              <a:rPr sz="400" spc="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Success</a:t>
            </a:r>
            <a:r>
              <a:rPr sz="400" spc="45" dirty="0">
                <a:latin typeface="Arial"/>
                <a:cs typeface="Arial"/>
              </a:rPr>
              <a:t> </a:t>
            </a:r>
            <a:r>
              <a:rPr sz="400" dirty="0">
                <a:latin typeface="Arial"/>
                <a:cs typeface="Arial"/>
              </a:rPr>
              <a:t>Insights</a:t>
            </a:r>
            <a:r>
              <a:rPr sz="400" spc="50" dirty="0">
                <a:latin typeface="Arial"/>
                <a:cs typeface="Arial"/>
              </a:rPr>
              <a:t> </a:t>
            </a:r>
            <a:r>
              <a:rPr sz="400" spc="-20" dirty="0">
                <a:latin typeface="Arial"/>
                <a:cs typeface="Arial"/>
              </a:rPr>
              <a:t>LTD.</a:t>
            </a:r>
            <a:endParaRPr sz="400">
              <a:latin typeface="Arial"/>
              <a:cs typeface="Arial"/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15140365" y="4472900"/>
            <a:ext cx="4480560" cy="5534025"/>
          </a:xfrm>
          <a:custGeom>
            <a:avLst/>
            <a:gdLst/>
            <a:ahLst/>
            <a:cxnLst/>
            <a:rect l="l" t="t" r="r" b="b"/>
            <a:pathLst>
              <a:path w="4480559" h="5534025">
                <a:moveTo>
                  <a:pt x="3622636" y="5531803"/>
                </a:moveTo>
                <a:lnTo>
                  <a:pt x="311711" y="5183100"/>
                </a:lnTo>
                <a:lnTo>
                  <a:pt x="265039" y="5174988"/>
                </a:lnTo>
                <a:lnTo>
                  <a:pt x="220927" y="5161028"/>
                </a:lnTo>
                <a:lnTo>
                  <a:pt x="179742" y="5141678"/>
                </a:lnTo>
                <a:lnTo>
                  <a:pt x="141855" y="5117392"/>
                </a:lnTo>
                <a:lnTo>
                  <a:pt x="107635" y="5088629"/>
                </a:lnTo>
                <a:lnTo>
                  <a:pt x="77451" y="5055843"/>
                </a:lnTo>
                <a:lnTo>
                  <a:pt x="51673" y="5019491"/>
                </a:lnTo>
                <a:lnTo>
                  <a:pt x="30669" y="4980030"/>
                </a:lnTo>
                <a:lnTo>
                  <a:pt x="14810" y="4937915"/>
                </a:lnTo>
                <a:lnTo>
                  <a:pt x="4463" y="4893603"/>
                </a:lnTo>
                <a:lnTo>
                  <a:pt x="0" y="4847550"/>
                </a:lnTo>
                <a:lnTo>
                  <a:pt x="1788" y="4800212"/>
                </a:lnTo>
                <a:lnTo>
                  <a:pt x="474513" y="311711"/>
                </a:lnTo>
                <a:lnTo>
                  <a:pt x="482625" y="265039"/>
                </a:lnTo>
                <a:lnTo>
                  <a:pt x="496585" y="220927"/>
                </a:lnTo>
                <a:lnTo>
                  <a:pt x="515936" y="179742"/>
                </a:lnTo>
                <a:lnTo>
                  <a:pt x="540221" y="141855"/>
                </a:lnTo>
                <a:lnTo>
                  <a:pt x="568984" y="107635"/>
                </a:lnTo>
                <a:lnTo>
                  <a:pt x="601770" y="77451"/>
                </a:lnTo>
                <a:lnTo>
                  <a:pt x="638122" y="51673"/>
                </a:lnTo>
                <a:lnTo>
                  <a:pt x="677583" y="30669"/>
                </a:lnTo>
                <a:lnTo>
                  <a:pt x="719698" y="14810"/>
                </a:lnTo>
                <a:lnTo>
                  <a:pt x="764010" y="4463"/>
                </a:lnTo>
                <a:lnTo>
                  <a:pt x="810063" y="0"/>
                </a:lnTo>
                <a:lnTo>
                  <a:pt x="857401" y="1788"/>
                </a:lnTo>
                <a:lnTo>
                  <a:pt x="4168325" y="350503"/>
                </a:lnTo>
                <a:lnTo>
                  <a:pt x="4214997" y="358616"/>
                </a:lnTo>
                <a:lnTo>
                  <a:pt x="4259110" y="372575"/>
                </a:lnTo>
                <a:lnTo>
                  <a:pt x="4300294" y="391924"/>
                </a:lnTo>
                <a:lnTo>
                  <a:pt x="4338181" y="416208"/>
                </a:lnTo>
                <a:lnTo>
                  <a:pt x="4372401" y="444971"/>
                </a:lnTo>
                <a:lnTo>
                  <a:pt x="4402585" y="477755"/>
                </a:lnTo>
                <a:lnTo>
                  <a:pt x="4428364" y="514107"/>
                </a:lnTo>
                <a:lnTo>
                  <a:pt x="4449367" y="553568"/>
                </a:lnTo>
                <a:lnTo>
                  <a:pt x="4465227" y="595683"/>
                </a:lnTo>
                <a:lnTo>
                  <a:pt x="4475573" y="639996"/>
                </a:lnTo>
                <a:lnTo>
                  <a:pt x="4480037" y="686051"/>
                </a:lnTo>
                <a:lnTo>
                  <a:pt x="4478248" y="733392"/>
                </a:lnTo>
                <a:lnTo>
                  <a:pt x="4005525" y="5221879"/>
                </a:lnTo>
                <a:lnTo>
                  <a:pt x="3997412" y="5268551"/>
                </a:lnTo>
                <a:lnTo>
                  <a:pt x="3983452" y="5312664"/>
                </a:lnTo>
                <a:lnTo>
                  <a:pt x="3964102" y="5353848"/>
                </a:lnTo>
                <a:lnTo>
                  <a:pt x="3939817" y="5391735"/>
                </a:lnTo>
                <a:lnTo>
                  <a:pt x="3911053" y="5425955"/>
                </a:lnTo>
                <a:lnTo>
                  <a:pt x="3878267" y="5456139"/>
                </a:lnTo>
                <a:lnTo>
                  <a:pt x="3841916" y="5481917"/>
                </a:lnTo>
                <a:lnTo>
                  <a:pt x="3802454" y="5502921"/>
                </a:lnTo>
                <a:lnTo>
                  <a:pt x="3760339" y="5518781"/>
                </a:lnTo>
                <a:lnTo>
                  <a:pt x="3716027" y="5529127"/>
                </a:lnTo>
                <a:lnTo>
                  <a:pt x="3669974" y="5533591"/>
                </a:lnTo>
                <a:lnTo>
                  <a:pt x="3622636" y="5531803"/>
                </a:lnTo>
              </a:path>
            </a:pathLst>
          </a:custGeom>
          <a:ln w="13323">
            <a:solidFill>
              <a:srgbClr val="39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5107" y="2666362"/>
            <a:ext cx="10883900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nb-NO" sz="4000" b="1" dirty="0">
                <a:solidFill>
                  <a:schemeClr val="bg1"/>
                </a:solidFill>
                <a:latin typeface="Avenir Book" panose="02000503020000020003" pitchFamily="2" charset="0"/>
              </a:rPr>
              <a:t>Emosjonell intelligens (EQ) er viktigere i arbeidslivet enn noen gang.</a:t>
            </a:r>
          </a:p>
          <a:p>
            <a:r>
              <a:rPr lang="nb-NO" sz="4000" dirty="0">
                <a:solidFill>
                  <a:schemeClr val="bg1"/>
                </a:solidFill>
                <a:latin typeface="Avenir Book" panose="02000503020000020003" pitchFamily="2" charset="0"/>
              </a:rPr>
              <a:t>Både enkeltpersoner, team og hele organisasjoner ser behovet for å utvikle sterk EQ – og denne utviklingen krever at man bruker riktig verktøy på riktig måte.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55316" y="9764887"/>
            <a:ext cx="1130935" cy="1114425"/>
            <a:chOff x="555316" y="9764887"/>
            <a:chExt cx="1130935" cy="1114425"/>
          </a:xfrm>
        </p:grpSpPr>
        <p:sp>
          <p:nvSpPr>
            <p:cNvPr id="4" name="object 4"/>
            <p:cNvSpPr/>
            <p:nvPr/>
          </p:nvSpPr>
          <p:spPr>
            <a:xfrm>
              <a:off x="555316" y="9764887"/>
              <a:ext cx="1130935" cy="1112520"/>
            </a:xfrm>
            <a:custGeom>
              <a:avLst/>
              <a:gdLst/>
              <a:ahLst/>
              <a:cxnLst/>
              <a:rect l="l" t="t" r="r" b="b"/>
              <a:pathLst>
                <a:path w="1130935" h="1112520">
                  <a:moveTo>
                    <a:pt x="565406" y="0"/>
                  </a:moveTo>
                  <a:lnTo>
                    <a:pt x="190800" y="374752"/>
                  </a:lnTo>
                  <a:lnTo>
                    <a:pt x="940002" y="374752"/>
                  </a:lnTo>
                  <a:lnTo>
                    <a:pt x="910864" y="345602"/>
                  </a:lnTo>
                  <a:lnTo>
                    <a:pt x="261175" y="345602"/>
                  </a:lnTo>
                  <a:lnTo>
                    <a:pt x="565406" y="41234"/>
                  </a:lnTo>
                  <a:lnTo>
                    <a:pt x="606623" y="41234"/>
                  </a:lnTo>
                  <a:lnTo>
                    <a:pt x="565406" y="0"/>
                  </a:lnTo>
                  <a:close/>
                </a:path>
                <a:path w="1130935" h="1112520">
                  <a:moveTo>
                    <a:pt x="606623" y="41234"/>
                  </a:moveTo>
                  <a:lnTo>
                    <a:pt x="565406" y="41234"/>
                  </a:lnTo>
                  <a:lnTo>
                    <a:pt x="869638" y="345602"/>
                  </a:lnTo>
                  <a:lnTo>
                    <a:pt x="910864" y="345602"/>
                  </a:lnTo>
                  <a:lnTo>
                    <a:pt x="606623" y="41234"/>
                  </a:lnTo>
                  <a:close/>
                </a:path>
                <a:path w="1130935" h="1112520">
                  <a:moveTo>
                    <a:pt x="970169" y="403369"/>
                  </a:moveTo>
                  <a:lnTo>
                    <a:pt x="873062" y="403369"/>
                  </a:lnTo>
                  <a:lnTo>
                    <a:pt x="873062" y="819263"/>
                  </a:lnTo>
                  <a:lnTo>
                    <a:pt x="1130792" y="561501"/>
                  </a:lnTo>
                  <a:lnTo>
                    <a:pt x="970169" y="403369"/>
                  </a:lnTo>
                  <a:close/>
                </a:path>
                <a:path w="1130935" h="1112520">
                  <a:moveTo>
                    <a:pt x="843869" y="403369"/>
                  </a:moveTo>
                  <a:lnTo>
                    <a:pt x="580024" y="403369"/>
                  </a:lnTo>
                  <a:lnTo>
                    <a:pt x="580024" y="1112353"/>
                  </a:lnTo>
                  <a:lnTo>
                    <a:pt x="843869" y="848466"/>
                  </a:lnTo>
                  <a:lnTo>
                    <a:pt x="843869" y="403369"/>
                  </a:lnTo>
                  <a:close/>
                </a:path>
                <a:path w="1130935" h="1112520">
                  <a:moveTo>
                    <a:pt x="550810" y="403369"/>
                  </a:moveTo>
                  <a:lnTo>
                    <a:pt x="286933" y="403369"/>
                  </a:lnTo>
                  <a:lnTo>
                    <a:pt x="286933" y="848466"/>
                  </a:lnTo>
                  <a:lnTo>
                    <a:pt x="550810" y="1112353"/>
                  </a:lnTo>
                  <a:lnTo>
                    <a:pt x="550810" y="403369"/>
                  </a:lnTo>
                  <a:close/>
                </a:path>
                <a:path w="1130935" h="1112520">
                  <a:moveTo>
                    <a:pt x="257761" y="403369"/>
                  </a:moveTo>
                  <a:lnTo>
                    <a:pt x="160633" y="403369"/>
                  </a:lnTo>
                  <a:lnTo>
                    <a:pt x="0" y="561501"/>
                  </a:lnTo>
                  <a:lnTo>
                    <a:pt x="257761" y="819263"/>
                  </a:lnTo>
                  <a:lnTo>
                    <a:pt x="257761" y="403369"/>
                  </a:lnTo>
                  <a:close/>
                </a:path>
              </a:pathLst>
            </a:custGeom>
            <a:solidFill>
              <a:srgbClr val="80C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463" y="10740232"/>
              <a:ext cx="137723" cy="13847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15706" y="1719294"/>
            <a:ext cx="19142710" cy="9589770"/>
            <a:chOff x="-15706" y="1719294"/>
            <a:chExt cx="19142710" cy="9589770"/>
          </a:xfrm>
        </p:grpSpPr>
        <p:sp>
          <p:nvSpPr>
            <p:cNvPr id="7" name="object 7"/>
            <p:cNvSpPr/>
            <p:nvPr/>
          </p:nvSpPr>
          <p:spPr>
            <a:xfrm>
              <a:off x="0" y="1735000"/>
              <a:ext cx="15150465" cy="5342255"/>
            </a:xfrm>
            <a:custGeom>
              <a:avLst/>
              <a:gdLst/>
              <a:ahLst/>
              <a:cxnLst/>
              <a:rect l="l" t="t" r="r" b="b"/>
              <a:pathLst>
                <a:path w="15150465" h="5342255">
                  <a:moveTo>
                    <a:pt x="0" y="5341701"/>
                  </a:moveTo>
                  <a:lnTo>
                    <a:pt x="12505915" y="5341701"/>
                  </a:lnTo>
                  <a:lnTo>
                    <a:pt x="12553955" y="5341269"/>
                  </a:lnTo>
                  <a:lnTo>
                    <a:pt x="12601788" y="5339978"/>
                  </a:lnTo>
                  <a:lnTo>
                    <a:pt x="12649405" y="5337835"/>
                  </a:lnTo>
                  <a:lnTo>
                    <a:pt x="12696801" y="5334847"/>
                  </a:lnTo>
                  <a:lnTo>
                    <a:pt x="12743968" y="5331023"/>
                  </a:lnTo>
                  <a:lnTo>
                    <a:pt x="12790898" y="5326368"/>
                  </a:lnTo>
                  <a:lnTo>
                    <a:pt x="12837584" y="5320891"/>
                  </a:lnTo>
                  <a:lnTo>
                    <a:pt x="12884020" y="5314599"/>
                  </a:lnTo>
                  <a:lnTo>
                    <a:pt x="12930197" y="5307498"/>
                  </a:lnTo>
                  <a:lnTo>
                    <a:pt x="12976109" y="5299597"/>
                  </a:lnTo>
                  <a:lnTo>
                    <a:pt x="13021749" y="5290902"/>
                  </a:lnTo>
                  <a:lnTo>
                    <a:pt x="13067108" y="5281422"/>
                  </a:lnTo>
                  <a:lnTo>
                    <a:pt x="13112181" y="5271162"/>
                  </a:lnTo>
                  <a:lnTo>
                    <a:pt x="13156959" y="5260131"/>
                  </a:lnTo>
                  <a:lnTo>
                    <a:pt x="13201436" y="5248335"/>
                  </a:lnTo>
                  <a:lnTo>
                    <a:pt x="13245605" y="5235783"/>
                  </a:lnTo>
                  <a:lnTo>
                    <a:pt x="13289457" y="5222481"/>
                  </a:lnTo>
                  <a:lnTo>
                    <a:pt x="13332986" y="5208437"/>
                  </a:lnTo>
                  <a:lnTo>
                    <a:pt x="13376185" y="5193657"/>
                  </a:lnTo>
                  <a:lnTo>
                    <a:pt x="13419046" y="5178150"/>
                  </a:lnTo>
                  <a:lnTo>
                    <a:pt x="13461563" y="5161923"/>
                  </a:lnTo>
                  <a:lnTo>
                    <a:pt x="13503727" y="5144982"/>
                  </a:lnTo>
                  <a:lnTo>
                    <a:pt x="13545533" y="5127335"/>
                  </a:lnTo>
                  <a:lnTo>
                    <a:pt x="13586971" y="5108990"/>
                  </a:lnTo>
                  <a:lnTo>
                    <a:pt x="13628036" y="5089954"/>
                  </a:lnTo>
                  <a:lnTo>
                    <a:pt x="13668720" y="5070233"/>
                  </a:lnTo>
                  <a:lnTo>
                    <a:pt x="13709016" y="5049836"/>
                  </a:lnTo>
                  <a:lnTo>
                    <a:pt x="13748917" y="5028770"/>
                  </a:lnTo>
                  <a:lnTo>
                    <a:pt x="13788415" y="5007041"/>
                  </a:lnTo>
                  <a:lnTo>
                    <a:pt x="13827503" y="4984658"/>
                  </a:lnTo>
                  <a:lnTo>
                    <a:pt x="13866174" y="4961627"/>
                  </a:lnTo>
                  <a:lnTo>
                    <a:pt x="13904421" y="4937956"/>
                  </a:lnTo>
                  <a:lnTo>
                    <a:pt x="13942236" y="4913652"/>
                  </a:lnTo>
                  <a:lnTo>
                    <a:pt x="13979612" y="4888723"/>
                  </a:lnTo>
                  <a:lnTo>
                    <a:pt x="14016543" y="4863175"/>
                  </a:lnTo>
                  <a:lnTo>
                    <a:pt x="14053020" y="4837016"/>
                  </a:lnTo>
                  <a:lnTo>
                    <a:pt x="14089037" y="4810254"/>
                  </a:lnTo>
                  <a:lnTo>
                    <a:pt x="14124587" y="4782895"/>
                  </a:lnTo>
                  <a:lnTo>
                    <a:pt x="14159661" y="4754947"/>
                  </a:lnTo>
                  <a:lnTo>
                    <a:pt x="14194254" y="4726417"/>
                  </a:lnTo>
                  <a:lnTo>
                    <a:pt x="14228357" y="4697312"/>
                  </a:lnTo>
                  <a:lnTo>
                    <a:pt x="14261964" y="4667641"/>
                  </a:lnTo>
                  <a:lnTo>
                    <a:pt x="14295067" y="4637409"/>
                  </a:lnTo>
                  <a:lnTo>
                    <a:pt x="14327659" y="4606625"/>
                  </a:lnTo>
                  <a:lnTo>
                    <a:pt x="14359732" y="4575296"/>
                  </a:lnTo>
                  <a:lnTo>
                    <a:pt x="14391281" y="4543428"/>
                  </a:lnTo>
                  <a:lnTo>
                    <a:pt x="14422297" y="4511030"/>
                  </a:lnTo>
                  <a:lnTo>
                    <a:pt x="14452772" y="4478108"/>
                  </a:lnTo>
                  <a:lnTo>
                    <a:pt x="14482701" y="4444671"/>
                  </a:lnTo>
                  <a:lnTo>
                    <a:pt x="14512076" y="4410724"/>
                  </a:lnTo>
                  <a:lnTo>
                    <a:pt x="14540889" y="4376276"/>
                  </a:lnTo>
                  <a:lnTo>
                    <a:pt x="14569133" y="4341333"/>
                  </a:lnTo>
                  <a:lnTo>
                    <a:pt x="14596801" y="4305904"/>
                  </a:lnTo>
                  <a:lnTo>
                    <a:pt x="14623886" y="4269995"/>
                  </a:lnTo>
                  <a:lnTo>
                    <a:pt x="14650380" y="4233613"/>
                  </a:lnTo>
                  <a:lnTo>
                    <a:pt x="14676277" y="4196767"/>
                  </a:lnTo>
                  <a:lnTo>
                    <a:pt x="14701569" y="4159463"/>
                  </a:lnTo>
                  <a:lnTo>
                    <a:pt x="14726249" y="4121708"/>
                  </a:lnTo>
                  <a:lnTo>
                    <a:pt x="14750310" y="4083510"/>
                  </a:lnTo>
                  <a:lnTo>
                    <a:pt x="14773744" y="4044876"/>
                  </a:lnTo>
                  <a:lnTo>
                    <a:pt x="14796544" y="4005814"/>
                  </a:lnTo>
                  <a:lnTo>
                    <a:pt x="14818703" y="3966330"/>
                  </a:lnTo>
                  <a:lnTo>
                    <a:pt x="14840214" y="3926433"/>
                  </a:lnTo>
                  <a:lnTo>
                    <a:pt x="14861070" y="3886129"/>
                  </a:lnTo>
                  <a:lnTo>
                    <a:pt x="14881263" y="3845425"/>
                  </a:lnTo>
                  <a:lnTo>
                    <a:pt x="14900786" y="3804329"/>
                  </a:lnTo>
                  <a:lnTo>
                    <a:pt x="14919632" y="3762849"/>
                  </a:lnTo>
                  <a:lnTo>
                    <a:pt x="14937793" y="3720991"/>
                  </a:lnTo>
                  <a:lnTo>
                    <a:pt x="14955263" y="3678762"/>
                  </a:lnTo>
                  <a:lnTo>
                    <a:pt x="14972034" y="3636171"/>
                  </a:lnTo>
                  <a:lnTo>
                    <a:pt x="14988099" y="3593225"/>
                  </a:lnTo>
                  <a:lnTo>
                    <a:pt x="15003451" y="3549929"/>
                  </a:lnTo>
                  <a:lnTo>
                    <a:pt x="15018083" y="3506293"/>
                  </a:lnTo>
                  <a:lnTo>
                    <a:pt x="15031986" y="3462324"/>
                  </a:lnTo>
                  <a:lnTo>
                    <a:pt x="15045155" y="3418027"/>
                  </a:lnTo>
                  <a:lnTo>
                    <a:pt x="15057582" y="3373412"/>
                  </a:lnTo>
                  <a:lnTo>
                    <a:pt x="15069259" y="3328485"/>
                  </a:lnTo>
                  <a:lnTo>
                    <a:pt x="15080180" y="3283253"/>
                  </a:lnTo>
                  <a:lnTo>
                    <a:pt x="15090337" y="3237724"/>
                  </a:lnTo>
                  <a:lnTo>
                    <a:pt x="15099723" y="3191906"/>
                  </a:lnTo>
                  <a:lnTo>
                    <a:pt x="15108330" y="3145804"/>
                  </a:lnTo>
                  <a:lnTo>
                    <a:pt x="15116152" y="3099427"/>
                  </a:lnTo>
                  <a:lnTo>
                    <a:pt x="15123182" y="3052783"/>
                  </a:lnTo>
                  <a:lnTo>
                    <a:pt x="15129411" y="3005877"/>
                  </a:lnTo>
                  <a:lnTo>
                    <a:pt x="15134833" y="2958718"/>
                  </a:lnTo>
                  <a:lnTo>
                    <a:pt x="15139441" y="2911313"/>
                  </a:lnTo>
                  <a:lnTo>
                    <a:pt x="15143228" y="2863669"/>
                  </a:lnTo>
                  <a:lnTo>
                    <a:pt x="15146185" y="2815793"/>
                  </a:lnTo>
                  <a:lnTo>
                    <a:pt x="15148307" y="2767693"/>
                  </a:lnTo>
                  <a:lnTo>
                    <a:pt x="15149585" y="2719377"/>
                  </a:lnTo>
                  <a:lnTo>
                    <a:pt x="15150013" y="2670850"/>
                  </a:lnTo>
                  <a:lnTo>
                    <a:pt x="15149585" y="2622324"/>
                  </a:lnTo>
                  <a:lnTo>
                    <a:pt x="15148307" y="2574008"/>
                  </a:lnTo>
                  <a:lnTo>
                    <a:pt x="15146185" y="2525908"/>
                  </a:lnTo>
                  <a:lnTo>
                    <a:pt x="15143228" y="2478033"/>
                  </a:lnTo>
                  <a:lnTo>
                    <a:pt x="15139441" y="2430389"/>
                  </a:lnTo>
                  <a:lnTo>
                    <a:pt x="15134833" y="2382984"/>
                  </a:lnTo>
                  <a:lnTo>
                    <a:pt x="15129411" y="2335825"/>
                  </a:lnTo>
                  <a:lnTo>
                    <a:pt x="15123182" y="2288920"/>
                  </a:lnTo>
                  <a:lnTo>
                    <a:pt x="15116152" y="2242275"/>
                  </a:lnTo>
                  <a:lnTo>
                    <a:pt x="15108330" y="2195899"/>
                  </a:lnTo>
                  <a:lnTo>
                    <a:pt x="15099723" y="2149798"/>
                  </a:lnTo>
                  <a:lnTo>
                    <a:pt x="15090337" y="2103979"/>
                  </a:lnTo>
                  <a:lnTo>
                    <a:pt x="15080180" y="2058450"/>
                  </a:lnTo>
                  <a:lnTo>
                    <a:pt x="15069259" y="2013219"/>
                  </a:lnTo>
                  <a:lnTo>
                    <a:pt x="15057582" y="1968292"/>
                  </a:lnTo>
                  <a:lnTo>
                    <a:pt x="15045155" y="1923677"/>
                  </a:lnTo>
                  <a:lnTo>
                    <a:pt x="15031986" y="1879380"/>
                  </a:lnTo>
                  <a:lnTo>
                    <a:pt x="15018083" y="1835411"/>
                  </a:lnTo>
                  <a:lnTo>
                    <a:pt x="15003451" y="1791775"/>
                  </a:lnTo>
                  <a:lnTo>
                    <a:pt x="14988099" y="1748480"/>
                  </a:lnTo>
                  <a:lnTo>
                    <a:pt x="14972034" y="1705533"/>
                  </a:lnTo>
                  <a:lnTo>
                    <a:pt x="14955263" y="1662942"/>
                  </a:lnTo>
                  <a:lnTo>
                    <a:pt x="14937793" y="1620714"/>
                  </a:lnTo>
                  <a:lnTo>
                    <a:pt x="14919632" y="1578856"/>
                  </a:lnTo>
                  <a:lnTo>
                    <a:pt x="14900786" y="1537376"/>
                  </a:lnTo>
                  <a:lnTo>
                    <a:pt x="14881263" y="1496280"/>
                  </a:lnTo>
                  <a:lnTo>
                    <a:pt x="14861070" y="1455576"/>
                  </a:lnTo>
                  <a:lnTo>
                    <a:pt x="14840214" y="1415272"/>
                  </a:lnTo>
                  <a:lnTo>
                    <a:pt x="14818703" y="1375374"/>
                  </a:lnTo>
                  <a:lnTo>
                    <a:pt x="14796544" y="1335891"/>
                  </a:lnTo>
                  <a:lnTo>
                    <a:pt x="14773744" y="1296829"/>
                  </a:lnTo>
                  <a:lnTo>
                    <a:pt x="14750310" y="1258195"/>
                  </a:lnTo>
                  <a:lnTo>
                    <a:pt x="14726249" y="1219997"/>
                  </a:lnTo>
                  <a:lnTo>
                    <a:pt x="14701569" y="1182242"/>
                  </a:lnTo>
                  <a:lnTo>
                    <a:pt x="14676277" y="1144938"/>
                  </a:lnTo>
                  <a:lnTo>
                    <a:pt x="14650380" y="1108091"/>
                  </a:lnTo>
                  <a:lnTo>
                    <a:pt x="14623886" y="1071710"/>
                  </a:lnTo>
                  <a:lnTo>
                    <a:pt x="14596801" y="1035801"/>
                  </a:lnTo>
                  <a:lnTo>
                    <a:pt x="14569133" y="1000371"/>
                  </a:lnTo>
                  <a:lnTo>
                    <a:pt x="14540889" y="965429"/>
                  </a:lnTo>
                  <a:lnTo>
                    <a:pt x="14512076" y="930981"/>
                  </a:lnTo>
                  <a:lnTo>
                    <a:pt x="14482701" y="897034"/>
                  </a:lnTo>
                  <a:lnTo>
                    <a:pt x="14452772" y="863596"/>
                  </a:lnTo>
                  <a:lnTo>
                    <a:pt x="14422297" y="830674"/>
                  </a:lnTo>
                  <a:lnTo>
                    <a:pt x="14391281" y="798276"/>
                  </a:lnTo>
                  <a:lnTo>
                    <a:pt x="14359732" y="766408"/>
                  </a:lnTo>
                  <a:lnTo>
                    <a:pt x="14327659" y="735079"/>
                  </a:lnTo>
                  <a:lnTo>
                    <a:pt x="14295067" y="704295"/>
                  </a:lnTo>
                  <a:lnTo>
                    <a:pt x="14261964" y="674063"/>
                  </a:lnTo>
                  <a:lnTo>
                    <a:pt x="14228357" y="644391"/>
                  </a:lnTo>
                  <a:lnTo>
                    <a:pt x="14194254" y="615287"/>
                  </a:lnTo>
                  <a:lnTo>
                    <a:pt x="14159661" y="586757"/>
                  </a:lnTo>
                  <a:lnTo>
                    <a:pt x="14124587" y="558809"/>
                  </a:lnTo>
                  <a:lnTo>
                    <a:pt x="14089037" y="531450"/>
                  </a:lnTo>
                  <a:lnTo>
                    <a:pt x="14053020" y="504687"/>
                  </a:lnTo>
                  <a:lnTo>
                    <a:pt x="14016543" y="478528"/>
                  </a:lnTo>
                  <a:lnTo>
                    <a:pt x="13979612" y="452980"/>
                  </a:lnTo>
                  <a:lnTo>
                    <a:pt x="13942236" y="428051"/>
                  </a:lnTo>
                  <a:lnTo>
                    <a:pt x="13904421" y="403747"/>
                  </a:lnTo>
                  <a:lnTo>
                    <a:pt x="13866174" y="380076"/>
                  </a:lnTo>
                  <a:lnTo>
                    <a:pt x="13827503" y="357045"/>
                  </a:lnTo>
                  <a:lnTo>
                    <a:pt x="13788415" y="334661"/>
                  </a:lnTo>
                  <a:lnTo>
                    <a:pt x="13748917" y="312933"/>
                  </a:lnTo>
                  <a:lnTo>
                    <a:pt x="13709016" y="291866"/>
                  </a:lnTo>
                  <a:lnTo>
                    <a:pt x="13668720" y="271469"/>
                  </a:lnTo>
                  <a:lnTo>
                    <a:pt x="13628036" y="251748"/>
                  </a:lnTo>
                  <a:lnTo>
                    <a:pt x="13586971" y="232712"/>
                  </a:lnTo>
                  <a:lnTo>
                    <a:pt x="13545533" y="214366"/>
                  </a:lnTo>
                  <a:lnTo>
                    <a:pt x="13503727" y="196720"/>
                  </a:lnTo>
                  <a:lnTo>
                    <a:pt x="13461563" y="179779"/>
                  </a:lnTo>
                  <a:lnTo>
                    <a:pt x="13419046" y="163551"/>
                  </a:lnTo>
                  <a:lnTo>
                    <a:pt x="13376185" y="148044"/>
                  </a:lnTo>
                  <a:lnTo>
                    <a:pt x="13332986" y="133264"/>
                  </a:lnTo>
                  <a:lnTo>
                    <a:pt x="13289457" y="119220"/>
                  </a:lnTo>
                  <a:lnTo>
                    <a:pt x="13245605" y="105918"/>
                  </a:lnTo>
                  <a:lnTo>
                    <a:pt x="13201436" y="93366"/>
                  </a:lnTo>
                  <a:lnTo>
                    <a:pt x="13156959" y="81570"/>
                  </a:lnTo>
                  <a:lnTo>
                    <a:pt x="13112181" y="70539"/>
                  </a:lnTo>
                  <a:lnTo>
                    <a:pt x="13067108" y="60279"/>
                  </a:lnTo>
                  <a:lnTo>
                    <a:pt x="13021749" y="50798"/>
                  </a:lnTo>
                  <a:lnTo>
                    <a:pt x="12976109" y="42104"/>
                  </a:lnTo>
                  <a:lnTo>
                    <a:pt x="12930197" y="34202"/>
                  </a:lnTo>
                  <a:lnTo>
                    <a:pt x="12884020" y="27102"/>
                  </a:lnTo>
                  <a:lnTo>
                    <a:pt x="12837584" y="20809"/>
                  </a:lnTo>
                  <a:lnTo>
                    <a:pt x="12790898" y="15332"/>
                  </a:lnTo>
                  <a:lnTo>
                    <a:pt x="12743968" y="10678"/>
                  </a:lnTo>
                  <a:lnTo>
                    <a:pt x="12696801" y="6853"/>
                  </a:lnTo>
                  <a:lnTo>
                    <a:pt x="12649405" y="3865"/>
                  </a:lnTo>
                  <a:lnTo>
                    <a:pt x="12601788" y="1723"/>
                  </a:lnTo>
                  <a:lnTo>
                    <a:pt x="12553955" y="431"/>
                  </a:lnTo>
                  <a:lnTo>
                    <a:pt x="12505915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80C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220" y="3779005"/>
              <a:ext cx="6758275" cy="7529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23917" y="1441661"/>
            <a:ext cx="7351733" cy="2270493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r>
              <a:rPr lang="nb-NO" sz="7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Her kommer EQ-rapporten inn.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4155946"/>
            <a:ext cx="8666480" cy="394082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r>
              <a:rPr lang="nb-NO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Denne analysen gir raskt, ny innsikt – drevet av en avansert analysealgoritme, et moderne design og skreddersydd til dine resultater.</a:t>
            </a:r>
          </a:p>
          <a:p>
            <a:endParaRPr lang="nb-NO" sz="3200" dirty="0">
              <a:solidFill>
                <a:schemeClr val="tx2">
                  <a:lumMod val="20000"/>
                  <a:lumOff val="80000"/>
                </a:schemeClr>
              </a:solidFill>
              <a:latin typeface="Avenir Book" panose="02000503020000020003" pitchFamily="2" charset="0"/>
            </a:endParaRPr>
          </a:p>
          <a:p>
            <a:r>
              <a:rPr lang="nb-NO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Identifiser konkrete utviklingsaktiviteter, forstå hvordan EQ påvirker prestasjoner, og få tydelige, lettfattelige funn du kan bruke med en gang.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55316" y="9764887"/>
            <a:ext cx="1130935" cy="1114425"/>
            <a:chOff x="555316" y="9764887"/>
            <a:chExt cx="1130935" cy="1114425"/>
          </a:xfrm>
        </p:grpSpPr>
        <p:sp>
          <p:nvSpPr>
            <p:cNvPr id="5" name="object 5"/>
            <p:cNvSpPr/>
            <p:nvPr/>
          </p:nvSpPr>
          <p:spPr>
            <a:xfrm>
              <a:off x="555316" y="9764887"/>
              <a:ext cx="1130935" cy="1112520"/>
            </a:xfrm>
            <a:custGeom>
              <a:avLst/>
              <a:gdLst/>
              <a:ahLst/>
              <a:cxnLst/>
              <a:rect l="l" t="t" r="r" b="b"/>
              <a:pathLst>
                <a:path w="1130935" h="1112520">
                  <a:moveTo>
                    <a:pt x="565406" y="0"/>
                  </a:moveTo>
                  <a:lnTo>
                    <a:pt x="190800" y="374752"/>
                  </a:lnTo>
                  <a:lnTo>
                    <a:pt x="940002" y="374752"/>
                  </a:lnTo>
                  <a:lnTo>
                    <a:pt x="910864" y="345602"/>
                  </a:lnTo>
                  <a:lnTo>
                    <a:pt x="261175" y="345602"/>
                  </a:lnTo>
                  <a:lnTo>
                    <a:pt x="565406" y="41234"/>
                  </a:lnTo>
                  <a:lnTo>
                    <a:pt x="606623" y="41234"/>
                  </a:lnTo>
                  <a:lnTo>
                    <a:pt x="565406" y="0"/>
                  </a:lnTo>
                  <a:close/>
                </a:path>
                <a:path w="1130935" h="1112520">
                  <a:moveTo>
                    <a:pt x="606623" y="41234"/>
                  </a:moveTo>
                  <a:lnTo>
                    <a:pt x="565406" y="41234"/>
                  </a:lnTo>
                  <a:lnTo>
                    <a:pt x="869638" y="345602"/>
                  </a:lnTo>
                  <a:lnTo>
                    <a:pt x="910864" y="345602"/>
                  </a:lnTo>
                  <a:lnTo>
                    <a:pt x="606623" y="41234"/>
                  </a:lnTo>
                  <a:close/>
                </a:path>
                <a:path w="1130935" h="1112520">
                  <a:moveTo>
                    <a:pt x="970169" y="403369"/>
                  </a:moveTo>
                  <a:lnTo>
                    <a:pt x="873062" y="403369"/>
                  </a:lnTo>
                  <a:lnTo>
                    <a:pt x="873062" y="819263"/>
                  </a:lnTo>
                  <a:lnTo>
                    <a:pt x="1130792" y="561501"/>
                  </a:lnTo>
                  <a:lnTo>
                    <a:pt x="970169" y="403369"/>
                  </a:lnTo>
                  <a:close/>
                </a:path>
                <a:path w="1130935" h="1112520">
                  <a:moveTo>
                    <a:pt x="843869" y="403369"/>
                  </a:moveTo>
                  <a:lnTo>
                    <a:pt x="580024" y="403369"/>
                  </a:lnTo>
                  <a:lnTo>
                    <a:pt x="580024" y="1112353"/>
                  </a:lnTo>
                  <a:lnTo>
                    <a:pt x="843869" y="848466"/>
                  </a:lnTo>
                  <a:lnTo>
                    <a:pt x="843869" y="403369"/>
                  </a:lnTo>
                  <a:close/>
                </a:path>
                <a:path w="1130935" h="1112520">
                  <a:moveTo>
                    <a:pt x="550810" y="403369"/>
                  </a:moveTo>
                  <a:lnTo>
                    <a:pt x="286933" y="403369"/>
                  </a:lnTo>
                  <a:lnTo>
                    <a:pt x="286933" y="848466"/>
                  </a:lnTo>
                  <a:lnTo>
                    <a:pt x="550810" y="1112353"/>
                  </a:lnTo>
                  <a:lnTo>
                    <a:pt x="550810" y="403369"/>
                  </a:lnTo>
                  <a:close/>
                </a:path>
                <a:path w="1130935" h="1112520">
                  <a:moveTo>
                    <a:pt x="257761" y="403369"/>
                  </a:moveTo>
                  <a:lnTo>
                    <a:pt x="160633" y="403369"/>
                  </a:lnTo>
                  <a:lnTo>
                    <a:pt x="0" y="561501"/>
                  </a:lnTo>
                  <a:lnTo>
                    <a:pt x="257761" y="819263"/>
                  </a:lnTo>
                  <a:lnTo>
                    <a:pt x="257761" y="403369"/>
                  </a:lnTo>
                  <a:close/>
                </a:path>
              </a:pathLst>
            </a:custGeom>
            <a:solidFill>
              <a:srgbClr val="80C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463" y="10740232"/>
              <a:ext cx="137723" cy="13847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57270" y="1166071"/>
            <a:ext cx="8003222" cy="93471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7F0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023917" y="907092"/>
            <a:ext cx="12907644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nb-NO" sz="7200" dirty="0"/>
              <a:t>Med EQ-rapporten kan du: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3917" y="2473113"/>
            <a:ext cx="16155035" cy="61106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Identifisere utviklingsmuligheter </a:t>
            </a:r>
            <a:r>
              <a:rPr lang="nb-NO" sz="3600" dirty="0">
                <a:latin typeface="Avenir Book" panose="02000503020000020003" pitchFamily="2" charset="0"/>
              </a:rPr>
              <a:t>gjennom skreddersydde innsikter.</a:t>
            </a:r>
            <a:br>
              <a:rPr lang="nb-NO" sz="3600" dirty="0">
                <a:latin typeface="Avenir Book" panose="02000503020000020003" pitchFamily="2" charset="0"/>
              </a:rPr>
            </a:br>
            <a:endParaRPr lang="nb-NO" sz="3600" dirty="0">
              <a:latin typeface="Avenir Book" panose="02000503020000020003" pitchFamily="2" charset="0"/>
            </a:endParaRPr>
          </a:p>
          <a:p>
            <a:r>
              <a:rPr lang="nb-NO" sz="3600" b="1" dirty="0">
                <a:latin typeface="Avenir Book" panose="02000503020000020003" pitchFamily="2" charset="0"/>
              </a:rPr>
              <a:t>Kommunisere mer effektivt </a:t>
            </a:r>
            <a:r>
              <a:rPr lang="nb-NO" sz="3600" dirty="0">
                <a:latin typeface="Avenir Book" panose="02000503020000020003" pitchFamily="2" charset="0"/>
              </a:rPr>
              <a:t>ved hjelp av personlige EQ-hurtigtips.</a:t>
            </a:r>
            <a:br>
              <a:rPr lang="nb-NO" sz="3600" dirty="0">
                <a:latin typeface="Avenir Book" panose="02000503020000020003" pitchFamily="2" charset="0"/>
              </a:rPr>
            </a:br>
            <a:endParaRPr lang="nb-NO" sz="3600" dirty="0">
              <a:latin typeface="Avenir Book" panose="02000503020000020003" pitchFamily="2" charset="0"/>
            </a:endParaRPr>
          </a:p>
          <a:p>
            <a:r>
              <a:rPr lang="nb-NO" sz="3600" b="1" dirty="0">
                <a:latin typeface="Avenir Book" panose="02000503020000020003" pitchFamily="2" charset="0"/>
              </a:rPr>
              <a:t>Visualisere fremgang </a:t>
            </a:r>
            <a:r>
              <a:rPr lang="nb-NO" sz="3600" dirty="0">
                <a:latin typeface="Avenir Book" panose="02000503020000020003" pitchFamily="2" charset="0"/>
              </a:rPr>
              <a:t>med diagrammer og forklarende sammendrag.</a:t>
            </a:r>
            <a:br>
              <a:rPr lang="nb-NO" sz="3600" dirty="0">
                <a:latin typeface="Avenir Book" panose="02000503020000020003" pitchFamily="2" charset="0"/>
              </a:rPr>
            </a:br>
            <a:endParaRPr lang="nb-NO" sz="3600" dirty="0">
              <a:latin typeface="Avenir Book" panose="02000503020000020003" pitchFamily="2" charset="0"/>
            </a:endParaRPr>
          </a:p>
          <a:p>
            <a:r>
              <a:rPr lang="nb-NO" sz="3600" b="1" dirty="0">
                <a:latin typeface="Avenir Book" panose="02000503020000020003" pitchFamily="2" charset="0"/>
              </a:rPr>
              <a:t>Skape gode relasjoner </a:t>
            </a:r>
            <a:r>
              <a:rPr lang="nb-NO" sz="3600" dirty="0">
                <a:latin typeface="Avenir Book" panose="02000503020000020003" pitchFamily="2" charset="0"/>
              </a:rPr>
              <a:t>med tydelig og empatisk kommunikasjon.</a:t>
            </a:r>
          </a:p>
          <a:p>
            <a:endParaRPr lang="nb-NO" sz="3600" dirty="0">
              <a:latin typeface="Avenir Book" panose="02000503020000020003" pitchFamily="2" charset="0"/>
            </a:endParaRPr>
          </a:p>
          <a:p>
            <a:r>
              <a:rPr lang="nb-NO" sz="3600" b="1" dirty="0">
                <a:latin typeface="Avenir Book" panose="02000503020000020003" pitchFamily="2" charset="0"/>
              </a:rPr>
              <a:t>Styrke leder- og salgseffektivitet </a:t>
            </a:r>
            <a:r>
              <a:rPr lang="nb-NO" sz="3600" dirty="0">
                <a:latin typeface="Avenir Book" panose="02000503020000020003" pitchFamily="2" charset="0"/>
              </a:rPr>
              <a:t>med spesialiserte rapportversjoner.</a:t>
            </a:r>
            <a:br>
              <a:rPr lang="nb-NO" sz="3600" dirty="0">
                <a:latin typeface="Avenir Book" panose="02000503020000020003" pitchFamily="2" charset="0"/>
              </a:rPr>
            </a:br>
            <a:endParaRPr lang="nb-NO" sz="3600" dirty="0">
              <a:latin typeface="Avenir Book" panose="02000503020000020003" pitchFamily="2" charset="0"/>
            </a:endParaRPr>
          </a:p>
          <a:p>
            <a:r>
              <a:rPr lang="nb-NO" sz="3600" b="1" dirty="0">
                <a:latin typeface="Avenir Book" panose="02000503020000020003" pitchFamily="2" charset="0"/>
              </a:rPr>
              <a:t>Fremme personlig og profesjonell vekst </a:t>
            </a:r>
            <a:r>
              <a:rPr lang="nb-NO" sz="3600" dirty="0">
                <a:latin typeface="Avenir Book" panose="02000503020000020003" pitchFamily="2" charset="0"/>
              </a:rPr>
              <a:t>med målrettede strategier.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00" y="9764888"/>
            <a:ext cx="1130614" cy="11138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62745" y="7769541"/>
            <a:ext cx="4520282" cy="289927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962897" y="7046232"/>
            <a:ext cx="168910" cy="456565"/>
          </a:xfrm>
          <a:custGeom>
            <a:avLst/>
            <a:gdLst/>
            <a:ahLst/>
            <a:cxnLst/>
            <a:rect l="l" t="t" r="r" b="b"/>
            <a:pathLst>
              <a:path w="168909" h="456565">
                <a:moveTo>
                  <a:pt x="148769" y="0"/>
                </a:moveTo>
                <a:lnTo>
                  <a:pt x="140665" y="4237"/>
                </a:lnTo>
                <a:lnTo>
                  <a:pt x="0" y="443040"/>
                </a:lnTo>
                <a:lnTo>
                  <a:pt x="4240" y="451239"/>
                </a:lnTo>
                <a:lnTo>
                  <a:pt x="11926" y="453710"/>
                </a:lnTo>
                <a:lnTo>
                  <a:pt x="19748" y="456097"/>
                </a:lnTo>
                <a:lnTo>
                  <a:pt x="27842" y="451888"/>
                </a:lnTo>
                <a:lnTo>
                  <a:pt x="168507" y="13085"/>
                </a:lnTo>
                <a:lnTo>
                  <a:pt x="164299" y="4748"/>
                </a:lnTo>
                <a:lnTo>
                  <a:pt x="148769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35904" y="10926824"/>
            <a:ext cx="149225" cy="382270"/>
          </a:xfrm>
          <a:custGeom>
            <a:avLst/>
            <a:gdLst/>
            <a:ahLst/>
            <a:cxnLst/>
            <a:rect l="l" t="t" r="r" b="b"/>
            <a:pathLst>
              <a:path w="149225" h="382270">
                <a:moveTo>
                  <a:pt x="129089" y="0"/>
                </a:moveTo>
                <a:lnTo>
                  <a:pt x="120974" y="4240"/>
                </a:lnTo>
                <a:lnTo>
                  <a:pt x="0" y="381731"/>
                </a:lnTo>
                <a:lnTo>
                  <a:pt x="30683" y="381731"/>
                </a:lnTo>
                <a:lnTo>
                  <a:pt x="148837" y="13057"/>
                </a:lnTo>
                <a:lnTo>
                  <a:pt x="144586" y="4858"/>
                </a:lnTo>
                <a:lnTo>
                  <a:pt x="129089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37083" y="6891242"/>
            <a:ext cx="172085" cy="483870"/>
          </a:xfrm>
          <a:custGeom>
            <a:avLst/>
            <a:gdLst/>
            <a:ahLst/>
            <a:cxnLst/>
            <a:rect l="l" t="t" r="r" b="b"/>
            <a:pathLst>
              <a:path w="172084" h="483870">
                <a:moveTo>
                  <a:pt x="19748" y="0"/>
                </a:moveTo>
                <a:lnTo>
                  <a:pt x="4314" y="4722"/>
                </a:lnTo>
                <a:lnTo>
                  <a:pt x="0" y="12910"/>
                </a:lnTo>
                <a:lnTo>
                  <a:pt x="141765" y="473284"/>
                </a:lnTo>
                <a:lnTo>
                  <a:pt x="143252" y="478111"/>
                </a:lnTo>
                <a:lnTo>
                  <a:pt x="146979" y="481597"/>
                </a:lnTo>
                <a:lnTo>
                  <a:pt x="154162" y="483796"/>
                </a:lnTo>
                <a:lnTo>
                  <a:pt x="157115" y="483838"/>
                </a:lnTo>
                <a:lnTo>
                  <a:pt x="167733" y="480582"/>
                </a:lnTo>
                <a:lnTo>
                  <a:pt x="172068" y="472404"/>
                </a:lnTo>
                <a:lnTo>
                  <a:pt x="27925" y="4303"/>
                </a:lnTo>
                <a:lnTo>
                  <a:pt x="19748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38529" y="11052615"/>
            <a:ext cx="105410" cy="256540"/>
          </a:xfrm>
          <a:custGeom>
            <a:avLst/>
            <a:gdLst/>
            <a:ahLst/>
            <a:cxnLst/>
            <a:rect l="l" t="t" r="r" b="b"/>
            <a:pathLst>
              <a:path w="105409" h="256540">
                <a:moveTo>
                  <a:pt x="19706" y="0"/>
                </a:moveTo>
                <a:lnTo>
                  <a:pt x="4303" y="4701"/>
                </a:lnTo>
                <a:lnTo>
                  <a:pt x="0" y="12889"/>
                </a:lnTo>
                <a:lnTo>
                  <a:pt x="74816" y="255940"/>
                </a:lnTo>
                <a:lnTo>
                  <a:pt x="105380" y="255940"/>
                </a:lnTo>
                <a:lnTo>
                  <a:pt x="27894" y="4272"/>
                </a:lnTo>
                <a:lnTo>
                  <a:pt x="19706" y="0"/>
                </a:lnTo>
                <a:close/>
              </a:path>
            </a:pathLst>
          </a:custGeom>
          <a:solidFill>
            <a:srgbClr val="3A373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7F0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497620" y="553902"/>
            <a:ext cx="17850830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r>
              <a:rPr lang="nb-NO" sz="4000" dirty="0"/>
              <a:t>EQ-rapporten går i dybden på de fem dimensjonene av emosjonell intelligens.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00" y="9764888"/>
            <a:ext cx="1130614" cy="111382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184650" y="6297862"/>
            <a:ext cx="4867910" cy="4639945"/>
            <a:chOff x="4682788" y="6297862"/>
            <a:chExt cx="4867910" cy="4639945"/>
          </a:xfrm>
        </p:grpSpPr>
        <p:sp>
          <p:nvSpPr>
            <p:cNvPr id="6" name="object 6"/>
            <p:cNvSpPr/>
            <p:nvPr/>
          </p:nvSpPr>
          <p:spPr>
            <a:xfrm>
              <a:off x="4682788" y="6297862"/>
              <a:ext cx="4867910" cy="4639945"/>
            </a:xfrm>
            <a:custGeom>
              <a:avLst/>
              <a:gdLst/>
              <a:ahLst/>
              <a:cxnLst/>
              <a:rect l="l" t="t" r="r" b="b"/>
              <a:pathLst>
                <a:path w="4867909" h="4639945">
                  <a:moveTo>
                    <a:pt x="4011193" y="34"/>
                  </a:moveTo>
                  <a:lnTo>
                    <a:pt x="928251" y="0"/>
                  </a:lnTo>
                  <a:lnTo>
                    <a:pt x="856621" y="34"/>
                  </a:lnTo>
                  <a:lnTo>
                    <a:pt x="790147" y="273"/>
                  </a:lnTo>
                  <a:lnTo>
                    <a:pt x="728585" y="922"/>
                  </a:lnTo>
                  <a:lnTo>
                    <a:pt x="671689" y="2187"/>
                  </a:lnTo>
                  <a:lnTo>
                    <a:pt x="619213" y="4271"/>
                  </a:lnTo>
                  <a:lnTo>
                    <a:pt x="570912" y="7381"/>
                  </a:lnTo>
                  <a:lnTo>
                    <a:pt x="526541" y="11721"/>
                  </a:lnTo>
                  <a:lnTo>
                    <a:pt x="485853" y="17497"/>
                  </a:lnTo>
                  <a:lnTo>
                    <a:pt x="414549" y="34173"/>
                  </a:lnTo>
                  <a:lnTo>
                    <a:pt x="337352" y="64603"/>
                  </a:lnTo>
                  <a:lnTo>
                    <a:pt x="293463" y="87515"/>
                  </a:lnTo>
                  <a:lnTo>
                    <a:pt x="251973" y="114021"/>
                  </a:lnTo>
                  <a:lnTo>
                    <a:pt x="213081" y="143923"/>
                  </a:lnTo>
                  <a:lnTo>
                    <a:pt x="176987" y="177020"/>
                  </a:lnTo>
                  <a:lnTo>
                    <a:pt x="143891" y="213115"/>
                  </a:lnTo>
                  <a:lnTo>
                    <a:pt x="113990" y="252007"/>
                  </a:lnTo>
                  <a:lnTo>
                    <a:pt x="87486" y="293497"/>
                  </a:lnTo>
                  <a:lnTo>
                    <a:pt x="64576" y="337386"/>
                  </a:lnTo>
                  <a:lnTo>
                    <a:pt x="45461" y="383475"/>
                  </a:lnTo>
                  <a:lnTo>
                    <a:pt x="24884" y="448638"/>
                  </a:lnTo>
                  <a:lnTo>
                    <a:pt x="11690" y="526572"/>
                  </a:lnTo>
                  <a:lnTo>
                    <a:pt x="7349" y="570943"/>
                  </a:lnTo>
                  <a:lnTo>
                    <a:pt x="4238" y="619243"/>
                  </a:lnTo>
                  <a:lnTo>
                    <a:pt x="2153" y="671718"/>
                  </a:lnTo>
                  <a:lnTo>
                    <a:pt x="888" y="728614"/>
                  </a:lnTo>
                  <a:lnTo>
                    <a:pt x="239" y="790177"/>
                  </a:lnTo>
                  <a:lnTo>
                    <a:pt x="0" y="856652"/>
                  </a:lnTo>
                  <a:lnTo>
                    <a:pt x="0" y="3783184"/>
                  </a:lnTo>
                  <a:lnTo>
                    <a:pt x="239" y="3849660"/>
                  </a:lnTo>
                  <a:lnTo>
                    <a:pt x="888" y="3911222"/>
                  </a:lnTo>
                  <a:lnTo>
                    <a:pt x="2153" y="3968119"/>
                  </a:lnTo>
                  <a:lnTo>
                    <a:pt x="4238" y="4020594"/>
                  </a:lnTo>
                  <a:lnTo>
                    <a:pt x="7349" y="4068894"/>
                  </a:lnTo>
                  <a:lnTo>
                    <a:pt x="11690" y="4113265"/>
                  </a:lnTo>
                  <a:lnTo>
                    <a:pt x="17466" y="4153951"/>
                  </a:lnTo>
                  <a:lnTo>
                    <a:pt x="34147" y="4225254"/>
                  </a:lnTo>
                  <a:lnTo>
                    <a:pt x="64576" y="4302451"/>
                  </a:lnTo>
                  <a:lnTo>
                    <a:pt x="87486" y="4346340"/>
                  </a:lnTo>
                  <a:lnTo>
                    <a:pt x="113990" y="4387830"/>
                  </a:lnTo>
                  <a:lnTo>
                    <a:pt x="143891" y="4426721"/>
                  </a:lnTo>
                  <a:lnTo>
                    <a:pt x="176987" y="4462815"/>
                  </a:lnTo>
                  <a:lnTo>
                    <a:pt x="213081" y="4495912"/>
                  </a:lnTo>
                  <a:lnTo>
                    <a:pt x="251973" y="4525812"/>
                  </a:lnTo>
                  <a:lnTo>
                    <a:pt x="293463" y="4552317"/>
                  </a:lnTo>
                  <a:lnTo>
                    <a:pt x="337352" y="4575226"/>
                  </a:lnTo>
                  <a:lnTo>
                    <a:pt x="383441" y="4594341"/>
                  </a:lnTo>
                  <a:lnTo>
                    <a:pt x="448605" y="4614919"/>
                  </a:lnTo>
                  <a:lnTo>
                    <a:pt x="526541" y="4628113"/>
                  </a:lnTo>
                  <a:lnTo>
                    <a:pt x="570912" y="4632454"/>
                  </a:lnTo>
                  <a:lnTo>
                    <a:pt x="619213" y="4635565"/>
                  </a:lnTo>
                  <a:lnTo>
                    <a:pt x="671689" y="4637650"/>
                  </a:lnTo>
                  <a:lnTo>
                    <a:pt x="728585" y="4638914"/>
                  </a:lnTo>
                  <a:lnTo>
                    <a:pt x="790147" y="4639564"/>
                  </a:lnTo>
                  <a:lnTo>
                    <a:pt x="856621" y="4639803"/>
                  </a:lnTo>
                  <a:lnTo>
                    <a:pt x="4011193" y="4639803"/>
                  </a:lnTo>
                  <a:lnTo>
                    <a:pt x="4077667" y="4639564"/>
                  </a:lnTo>
                  <a:lnTo>
                    <a:pt x="4139229" y="4638914"/>
                  </a:lnTo>
                  <a:lnTo>
                    <a:pt x="4196125" y="4637650"/>
                  </a:lnTo>
                  <a:lnTo>
                    <a:pt x="4248601" y="4635565"/>
                  </a:lnTo>
                  <a:lnTo>
                    <a:pt x="4296902" y="4632454"/>
                  </a:lnTo>
                  <a:lnTo>
                    <a:pt x="4341273" y="4628113"/>
                  </a:lnTo>
                  <a:lnTo>
                    <a:pt x="4381960" y="4622336"/>
                  </a:lnTo>
                  <a:lnTo>
                    <a:pt x="4453265" y="4605655"/>
                  </a:lnTo>
                  <a:lnTo>
                    <a:pt x="4530462" y="4575226"/>
                  </a:lnTo>
                  <a:lnTo>
                    <a:pt x="4574351" y="4552317"/>
                  </a:lnTo>
                  <a:lnTo>
                    <a:pt x="4615841" y="4525812"/>
                  </a:lnTo>
                  <a:lnTo>
                    <a:pt x="4654733" y="4495912"/>
                  </a:lnTo>
                  <a:lnTo>
                    <a:pt x="4690826" y="4462815"/>
                  </a:lnTo>
                  <a:lnTo>
                    <a:pt x="4723923" y="4426721"/>
                  </a:lnTo>
                  <a:lnTo>
                    <a:pt x="4753824" y="4387830"/>
                  </a:lnTo>
                  <a:lnTo>
                    <a:pt x="4780328" y="4346340"/>
                  </a:lnTo>
                  <a:lnTo>
                    <a:pt x="4803238" y="4302451"/>
                  </a:lnTo>
                  <a:lnTo>
                    <a:pt x="4822353" y="4256362"/>
                  </a:lnTo>
                  <a:lnTo>
                    <a:pt x="4842930" y="4191199"/>
                  </a:lnTo>
                  <a:lnTo>
                    <a:pt x="4856124" y="4113265"/>
                  </a:lnTo>
                  <a:lnTo>
                    <a:pt x="4860465" y="4068894"/>
                  </a:lnTo>
                  <a:lnTo>
                    <a:pt x="4863576" y="4020594"/>
                  </a:lnTo>
                  <a:lnTo>
                    <a:pt x="4865661" y="3968119"/>
                  </a:lnTo>
                  <a:lnTo>
                    <a:pt x="4866926" y="3911222"/>
                  </a:lnTo>
                  <a:lnTo>
                    <a:pt x="4867575" y="3849660"/>
                  </a:lnTo>
                  <a:lnTo>
                    <a:pt x="4867814" y="3783184"/>
                  </a:lnTo>
                  <a:lnTo>
                    <a:pt x="4867814" y="856652"/>
                  </a:lnTo>
                  <a:lnTo>
                    <a:pt x="4867575" y="790177"/>
                  </a:lnTo>
                  <a:lnTo>
                    <a:pt x="4866926" y="728614"/>
                  </a:lnTo>
                  <a:lnTo>
                    <a:pt x="4865661" y="671718"/>
                  </a:lnTo>
                  <a:lnTo>
                    <a:pt x="4863576" y="619243"/>
                  </a:lnTo>
                  <a:lnTo>
                    <a:pt x="4860465" y="570943"/>
                  </a:lnTo>
                  <a:lnTo>
                    <a:pt x="4856124" y="526572"/>
                  </a:lnTo>
                  <a:lnTo>
                    <a:pt x="4850347" y="485886"/>
                  </a:lnTo>
                  <a:lnTo>
                    <a:pt x="4833667" y="414583"/>
                  </a:lnTo>
                  <a:lnTo>
                    <a:pt x="4803238" y="337386"/>
                  </a:lnTo>
                  <a:lnTo>
                    <a:pt x="4780328" y="293497"/>
                  </a:lnTo>
                  <a:lnTo>
                    <a:pt x="4753824" y="252007"/>
                  </a:lnTo>
                  <a:lnTo>
                    <a:pt x="4723923" y="213115"/>
                  </a:lnTo>
                  <a:lnTo>
                    <a:pt x="4690826" y="177020"/>
                  </a:lnTo>
                  <a:lnTo>
                    <a:pt x="4654733" y="143923"/>
                  </a:lnTo>
                  <a:lnTo>
                    <a:pt x="4615841" y="114021"/>
                  </a:lnTo>
                  <a:lnTo>
                    <a:pt x="4574351" y="87515"/>
                  </a:lnTo>
                  <a:lnTo>
                    <a:pt x="4530462" y="64603"/>
                  </a:lnTo>
                  <a:lnTo>
                    <a:pt x="4484373" y="45485"/>
                  </a:lnTo>
                  <a:lnTo>
                    <a:pt x="4419209" y="24912"/>
                  </a:lnTo>
                  <a:lnTo>
                    <a:pt x="4341273" y="11721"/>
                  </a:lnTo>
                  <a:lnTo>
                    <a:pt x="4296902" y="7381"/>
                  </a:lnTo>
                  <a:lnTo>
                    <a:pt x="4248601" y="4271"/>
                  </a:lnTo>
                  <a:lnTo>
                    <a:pt x="4196125" y="2187"/>
                  </a:lnTo>
                  <a:lnTo>
                    <a:pt x="4139229" y="922"/>
                  </a:lnTo>
                  <a:lnTo>
                    <a:pt x="4077667" y="273"/>
                  </a:lnTo>
                  <a:lnTo>
                    <a:pt x="4011193" y="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958" y="6429140"/>
              <a:ext cx="1735478" cy="173721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180061" y="8085042"/>
            <a:ext cx="3596004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nb-NO" sz="3200" b="1" dirty="0">
                <a:solidFill>
                  <a:schemeClr val="bg2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Selvinnsikt</a:t>
            </a:r>
            <a:endParaRPr lang="nb-NO" sz="3200" dirty="0">
              <a:solidFill>
                <a:schemeClr val="bg2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nb-NO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Evnen til å legge merke til og forstå hva som ligger bak følelsene og reaksjonene dine — og hvordan disse påvirker menneskene rundt deg.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9823450" y="6424930"/>
            <a:ext cx="4867910" cy="4639945"/>
            <a:chOff x="9954181" y="6297862"/>
            <a:chExt cx="4867910" cy="4639945"/>
          </a:xfrm>
        </p:grpSpPr>
        <p:sp>
          <p:nvSpPr>
            <p:cNvPr id="10" name="object 10"/>
            <p:cNvSpPr/>
            <p:nvPr/>
          </p:nvSpPr>
          <p:spPr>
            <a:xfrm>
              <a:off x="9954181" y="6297862"/>
              <a:ext cx="4867910" cy="4639945"/>
            </a:xfrm>
            <a:custGeom>
              <a:avLst/>
              <a:gdLst/>
              <a:ahLst/>
              <a:cxnLst/>
              <a:rect l="l" t="t" r="r" b="b"/>
              <a:pathLst>
                <a:path w="4867909" h="4639945">
                  <a:moveTo>
                    <a:pt x="4011193" y="34"/>
                  </a:moveTo>
                  <a:lnTo>
                    <a:pt x="928241" y="0"/>
                  </a:lnTo>
                  <a:lnTo>
                    <a:pt x="856610" y="34"/>
                  </a:lnTo>
                  <a:lnTo>
                    <a:pt x="790137" y="273"/>
                  </a:lnTo>
                  <a:lnTo>
                    <a:pt x="728576" y="922"/>
                  </a:lnTo>
                  <a:lnTo>
                    <a:pt x="671681" y="2187"/>
                  </a:lnTo>
                  <a:lnTo>
                    <a:pt x="619207" y="4271"/>
                  </a:lnTo>
                  <a:lnTo>
                    <a:pt x="570907" y="7381"/>
                  </a:lnTo>
                  <a:lnTo>
                    <a:pt x="526538" y="11721"/>
                  </a:lnTo>
                  <a:lnTo>
                    <a:pt x="485852" y="17497"/>
                  </a:lnTo>
                  <a:lnTo>
                    <a:pt x="414549" y="34173"/>
                  </a:lnTo>
                  <a:lnTo>
                    <a:pt x="337352" y="64603"/>
                  </a:lnTo>
                  <a:lnTo>
                    <a:pt x="293462" y="87515"/>
                  </a:lnTo>
                  <a:lnTo>
                    <a:pt x="251971" y="114021"/>
                  </a:lnTo>
                  <a:lnTo>
                    <a:pt x="213078" y="143923"/>
                  </a:lnTo>
                  <a:lnTo>
                    <a:pt x="176982" y="177020"/>
                  </a:lnTo>
                  <a:lnTo>
                    <a:pt x="143884" y="213115"/>
                  </a:lnTo>
                  <a:lnTo>
                    <a:pt x="113982" y="252007"/>
                  </a:lnTo>
                  <a:lnTo>
                    <a:pt x="87476" y="293497"/>
                  </a:lnTo>
                  <a:lnTo>
                    <a:pt x="64566" y="337386"/>
                  </a:lnTo>
                  <a:lnTo>
                    <a:pt x="45451" y="383475"/>
                  </a:lnTo>
                  <a:lnTo>
                    <a:pt x="24878" y="448638"/>
                  </a:lnTo>
                  <a:lnTo>
                    <a:pt x="11687" y="526572"/>
                  </a:lnTo>
                  <a:lnTo>
                    <a:pt x="7347" y="570943"/>
                  </a:lnTo>
                  <a:lnTo>
                    <a:pt x="4237" y="619243"/>
                  </a:lnTo>
                  <a:lnTo>
                    <a:pt x="2152" y="671718"/>
                  </a:lnTo>
                  <a:lnTo>
                    <a:pt x="888" y="728614"/>
                  </a:lnTo>
                  <a:lnTo>
                    <a:pt x="239" y="790177"/>
                  </a:lnTo>
                  <a:lnTo>
                    <a:pt x="0" y="856652"/>
                  </a:lnTo>
                  <a:lnTo>
                    <a:pt x="0" y="3783184"/>
                  </a:lnTo>
                  <a:lnTo>
                    <a:pt x="239" y="3849660"/>
                  </a:lnTo>
                  <a:lnTo>
                    <a:pt x="888" y="3911222"/>
                  </a:lnTo>
                  <a:lnTo>
                    <a:pt x="2152" y="3968119"/>
                  </a:lnTo>
                  <a:lnTo>
                    <a:pt x="4237" y="4020594"/>
                  </a:lnTo>
                  <a:lnTo>
                    <a:pt x="7347" y="4068894"/>
                  </a:lnTo>
                  <a:lnTo>
                    <a:pt x="11687" y="4113265"/>
                  </a:lnTo>
                  <a:lnTo>
                    <a:pt x="17462" y="4153951"/>
                  </a:lnTo>
                  <a:lnTo>
                    <a:pt x="34139" y="4225254"/>
                  </a:lnTo>
                  <a:lnTo>
                    <a:pt x="64566" y="4302451"/>
                  </a:lnTo>
                  <a:lnTo>
                    <a:pt x="87476" y="4346340"/>
                  </a:lnTo>
                  <a:lnTo>
                    <a:pt x="113982" y="4387830"/>
                  </a:lnTo>
                  <a:lnTo>
                    <a:pt x="143884" y="4426721"/>
                  </a:lnTo>
                  <a:lnTo>
                    <a:pt x="176982" y="4462815"/>
                  </a:lnTo>
                  <a:lnTo>
                    <a:pt x="213078" y="4495912"/>
                  </a:lnTo>
                  <a:lnTo>
                    <a:pt x="251971" y="4525812"/>
                  </a:lnTo>
                  <a:lnTo>
                    <a:pt x="293462" y="4552317"/>
                  </a:lnTo>
                  <a:lnTo>
                    <a:pt x="337352" y="4575226"/>
                  </a:lnTo>
                  <a:lnTo>
                    <a:pt x="383441" y="4594341"/>
                  </a:lnTo>
                  <a:lnTo>
                    <a:pt x="448604" y="4614919"/>
                  </a:lnTo>
                  <a:lnTo>
                    <a:pt x="526538" y="4628113"/>
                  </a:lnTo>
                  <a:lnTo>
                    <a:pt x="570907" y="4632454"/>
                  </a:lnTo>
                  <a:lnTo>
                    <a:pt x="619207" y="4635565"/>
                  </a:lnTo>
                  <a:lnTo>
                    <a:pt x="671681" y="4637650"/>
                  </a:lnTo>
                  <a:lnTo>
                    <a:pt x="728576" y="4638914"/>
                  </a:lnTo>
                  <a:lnTo>
                    <a:pt x="790137" y="4639564"/>
                  </a:lnTo>
                  <a:lnTo>
                    <a:pt x="856610" y="4639803"/>
                  </a:lnTo>
                  <a:lnTo>
                    <a:pt x="4011193" y="4639803"/>
                  </a:lnTo>
                  <a:lnTo>
                    <a:pt x="4077666" y="4639564"/>
                  </a:lnTo>
                  <a:lnTo>
                    <a:pt x="4139227" y="4638914"/>
                  </a:lnTo>
                  <a:lnTo>
                    <a:pt x="4196122" y="4637650"/>
                  </a:lnTo>
                  <a:lnTo>
                    <a:pt x="4248597" y="4635565"/>
                  </a:lnTo>
                  <a:lnTo>
                    <a:pt x="4296896" y="4632454"/>
                  </a:lnTo>
                  <a:lnTo>
                    <a:pt x="4341266" y="4628113"/>
                  </a:lnTo>
                  <a:lnTo>
                    <a:pt x="4381952" y="4622336"/>
                  </a:lnTo>
                  <a:lnTo>
                    <a:pt x="4453255" y="4605655"/>
                  </a:lnTo>
                  <a:lnTo>
                    <a:pt x="4530454" y="4575226"/>
                  </a:lnTo>
                  <a:lnTo>
                    <a:pt x="4574346" y="4552317"/>
                  </a:lnTo>
                  <a:lnTo>
                    <a:pt x="4615837" y="4525812"/>
                  </a:lnTo>
                  <a:lnTo>
                    <a:pt x="4654730" y="4495912"/>
                  </a:lnTo>
                  <a:lnTo>
                    <a:pt x="4690825" y="4462815"/>
                  </a:lnTo>
                  <a:lnTo>
                    <a:pt x="4723923" y="4426721"/>
                  </a:lnTo>
                  <a:lnTo>
                    <a:pt x="4753823" y="4387830"/>
                  </a:lnTo>
                  <a:lnTo>
                    <a:pt x="4780328" y="4346340"/>
                  </a:lnTo>
                  <a:lnTo>
                    <a:pt x="4803238" y="4302451"/>
                  </a:lnTo>
                  <a:lnTo>
                    <a:pt x="4822353" y="4256362"/>
                  </a:lnTo>
                  <a:lnTo>
                    <a:pt x="4842925" y="4191199"/>
                  </a:lnTo>
                  <a:lnTo>
                    <a:pt x="4856116" y="4113265"/>
                  </a:lnTo>
                  <a:lnTo>
                    <a:pt x="4860456" y="4068894"/>
                  </a:lnTo>
                  <a:lnTo>
                    <a:pt x="4863566" y="4020594"/>
                  </a:lnTo>
                  <a:lnTo>
                    <a:pt x="4865651" y="3968119"/>
                  </a:lnTo>
                  <a:lnTo>
                    <a:pt x="4866915" y="3911222"/>
                  </a:lnTo>
                  <a:lnTo>
                    <a:pt x="4867565" y="3849660"/>
                  </a:lnTo>
                  <a:lnTo>
                    <a:pt x="4867804" y="3783184"/>
                  </a:lnTo>
                  <a:lnTo>
                    <a:pt x="4867804" y="856652"/>
                  </a:lnTo>
                  <a:lnTo>
                    <a:pt x="4867565" y="790177"/>
                  </a:lnTo>
                  <a:lnTo>
                    <a:pt x="4866915" y="728614"/>
                  </a:lnTo>
                  <a:lnTo>
                    <a:pt x="4865651" y="671718"/>
                  </a:lnTo>
                  <a:lnTo>
                    <a:pt x="4863566" y="619243"/>
                  </a:lnTo>
                  <a:lnTo>
                    <a:pt x="4860456" y="570943"/>
                  </a:lnTo>
                  <a:lnTo>
                    <a:pt x="4856116" y="526572"/>
                  </a:lnTo>
                  <a:lnTo>
                    <a:pt x="4850341" y="485886"/>
                  </a:lnTo>
                  <a:lnTo>
                    <a:pt x="4833664" y="414583"/>
                  </a:lnTo>
                  <a:lnTo>
                    <a:pt x="4803238" y="337386"/>
                  </a:lnTo>
                  <a:lnTo>
                    <a:pt x="4780328" y="293497"/>
                  </a:lnTo>
                  <a:lnTo>
                    <a:pt x="4753823" y="252007"/>
                  </a:lnTo>
                  <a:lnTo>
                    <a:pt x="4723923" y="213115"/>
                  </a:lnTo>
                  <a:lnTo>
                    <a:pt x="4690825" y="177020"/>
                  </a:lnTo>
                  <a:lnTo>
                    <a:pt x="4654730" y="143923"/>
                  </a:lnTo>
                  <a:lnTo>
                    <a:pt x="4615837" y="114021"/>
                  </a:lnTo>
                  <a:lnTo>
                    <a:pt x="4574346" y="87515"/>
                  </a:lnTo>
                  <a:lnTo>
                    <a:pt x="4530454" y="64603"/>
                  </a:lnTo>
                  <a:lnTo>
                    <a:pt x="4484363" y="45485"/>
                  </a:lnTo>
                  <a:lnTo>
                    <a:pt x="4419200" y="24912"/>
                  </a:lnTo>
                  <a:lnTo>
                    <a:pt x="4341266" y="11721"/>
                  </a:lnTo>
                  <a:lnTo>
                    <a:pt x="4296896" y="7381"/>
                  </a:lnTo>
                  <a:lnTo>
                    <a:pt x="4248597" y="4271"/>
                  </a:lnTo>
                  <a:lnTo>
                    <a:pt x="4196122" y="2187"/>
                  </a:lnTo>
                  <a:lnTo>
                    <a:pt x="4139227" y="922"/>
                  </a:lnTo>
                  <a:lnTo>
                    <a:pt x="4077666" y="273"/>
                  </a:lnTo>
                  <a:lnTo>
                    <a:pt x="4011193" y="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20340" y="6429140"/>
              <a:ext cx="1735475" cy="173720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702925" y="8178678"/>
            <a:ext cx="3921125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nb-NO" sz="3200" b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Selvkontroll</a:t>
            </a:r>
            <a:endParaRPr lang="nb-NO" sz="3200" dirty="0">
              <a:solidFill>
                <a:schemeClr val="accent6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nb-NO" sz="20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Evnen til å dempe eller styre impulser og følelsesmessige reaksjoner, og til å stoppe opp, reflektere og tenke gjennom situasjonen før du handler.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7196293" y="1564923"/>
            <a:ext cx="4867910" cy="4639945"/>
            <a:chOff x="7618141" y="1331000"/>
            <a:chExt cx="4867910" cy="4639945"/>
          </a:xfrm>
        </p:grpSpPr>
        <p:sp>
          <p:nvSpPr>
            <p:cNvPr id="14" name="object 14"/>
            <p:cNvSpPr/>
            <p:nvPr/>
          </p:nvSpPr>
          <p:spPr>
            <a:xfrm>
              <a:off x="7618141" y="1331000"/>
              <a:ext cx="4867910" cy="4639945"/>
            </a:xfrm>
            <a:custGeom>
              <a:avLst/>
              <a:gdLst/>
              <a:ahLst/>
              <a:cxnLst/>
              <a:rect l="l" t="t" r="r" b="b"/>
              <a:pathLst>
                <a:path w="4867909" h="4639945">
                  <a:moveTo>
                    <a:pt x="4011203" y="34"/>
                  </a:moveTo>
                  <a:lnTo>
                    <a:pt x="928251" y="0"/>
                  </a:lnTo>
                  <a:lnTo>
                    <a:pt x="856621" y="34"/>
                  </a:lnTo>
                  <a:lnTo>
                    <a:pt x="790147" y="273"/>
                  </a:lnTo>
                  <a:lnTo>
                    <a:pt x="728585" y="922"/>
                  </a:lnTo>
                  <a:lnTo>
                    <a:pt x="671689" y="2187"/>
                  </a:lnTo>
                  <a:lnTo>
                    <a:pt x="619213" y="4271"/>
                  </a:lnTo>
                  <a:lnTo>
                    <a:pt x="570912" y="7381"/>
                  </a:lnTo>
                  <a:lnTo>
                    <a:pt x="526541" y="11721"/>
                  </a:lnTo>
                  <a:lnTo>
                    <a:pt x="485853" y="17497"/>
                  </a:lnTo>
                  <a:lnTo>
                    <a:pt x="414549" y="34173"/>
                  </a:lnTo>
                  <a:lnTo>
                    <a:pt x="337352" y="64603"/>
                  </a:lnTo>
                  <a:lnTo>
                    <a:pt x="293463" y="87515"/>
                  </a:lnTo>
                  <a:lnTo>
                    <a:pt x="251973" y="114021"/>
                  </a:lnTo>
                  <a:lnTo>
                    <a:pt x="213081" y="143923"/>
                  </a:lnTo>
                  <a:lnTo>
                    <a:pt x="176987" y="177020"/>
                  </a:lnTo>
                  <a:lnTo>
                    <a:pt x="143891" y="213115"/>
                  </a:lnTo>
                  <a:lnTo>
                    <a:pt x="113990" y="252007"/>
                  </a:lnTo>
                  <a:lnTo>
                    <a:pt x="87486" y="293497"/>
                  </a:lnTo>
                  <a:lnTo>
                    <a:pt x="64576" y="337386"/>
                  </a:lnTo>
                  <a:lnTo>
                    <a:pt x="45461" y="383475"/>
                  </a:lnTo>
                  <a:lnTo>
                    <a:pt x="24884" y="448638"/>
                  </a:lnTo>
                  <a:lnTo>
                    <a:pt x="11690" y="526572"/>
                  </a:lnTo>
                  <a:lnTo>
                    <a:pt x="7349" y="570943"/>
                  </a:lnTo>
                  <a:lnTo>
                    <a:pt x="4238" y="619243"/>
                  </a:lnTo>
                  <a:lnTo>
                    <a:pt x="2153" y="671718"/>
                  </a:lnTo>
                  <a:lnTo>
                    <a:pt x="888" y="728614"/>
                  </a:lnTo>
                  <a:lnTo>
                    <a:pt x="239" y="790177"/>
                  </a:lnTo>
                  <a:lnTo>
                    <a:pt x="0" y="856652"/>
                  </a:lnTo>
                  <a:lnTo>
                    <a:pt x="0" y="3783184"/>
                  </a:lnTo>
                  <a:lnTo>
                    <a:pt x="239" y="3849660"/>
                  </a:lnTo>
                  <a:lnTo>
                    <a:pt x="888" y="3911222"/>
                  </a:lnTo>
                  <a:lnTo>
                    <a:pt x="2153" y="3968119"/>
                  </a:lnTo>
                  <a:lnTo>
                    <a:pt x="4238" y="4020594"/>
                  </a:lnTo>
                  <a:lnTo>
                    <a:pt x="7349" y="4068894"/>
                  </a:lnTo>
                  <a:lnTo>
                    <a:pt x="11690" y="4113265"/>
                  </a:lnTo>
                  <a:lnTo>
                    <a:pt x="17466" y="4153951"/>
                  </a:lnTo>
                  <a:lnTo>
                    <a:pt x="34147" y="4225254"/>
                  </a:lnTo>
                  <a:lnTo>
                    <a:pt x="64576" y="4302451"/>
                  </a:lnTo>
                  <a:lnTo>
                    <a:pt x="87486" y="4346340"/>
                  </a:lnTo>
                  <a:lnTo>
                    <a:pt x="113990" y="4387830"/>
                  </a:lnTo>
                  <a:lnTo>
                    <a:pt x="143891" y="4426721"/>
                  </a:lnTo>
                  <a:lnTo>
                    <a:pt x="176987" y="4462815"/>
                  </a:lnTo>
                  <a:lnTo>
                    <a:pt x="213081" y="4495912"/>
                  </a:lnTo>
                  <a:lnTo>
                    <a:pt x="251973" y="4525812"/>
                  </a:lnTo>
                  <a:lnTo>
                    <a:pt x="293463" y="4552317"/>
                  </a:lnTo>
                  <a:lnTo>
                    <a:pt x="337352" y="4575226"/>
                  </a:lnTo>
                  <a:lnTo>
                    <a:pt x="383441" y="4594341"/>
                  </a:lnTo>
                  <a:lnTo>
                    <a:pt x="448605" y="4614919"/>
                  </a:lnTo>
                  <a:lnTo>
                    <a:pt x="526541" y="4628113"/>
                  </a:lnTo>
                  <a:lnTo>
                    <a:pt x="570912" y="4632454"/>
                  </a:lnTo>
                  <a:lnTo>
                    <a:pt x="619213" y="4635565"/>
                  </a:lnTo>
                  <a:lnTo>
                    <a:pt x="671689" y="4637650"/>
                  </a:lnTo>
                  <a:lnTo>
                    <a:pt x="728585" y="4638914"/>
                  </a:lnTo>
                  <a:lnTo>
                    <a:pt x="790147" y="4639564"/>
                  </a:lnTo>
                  <a:lnTo>
                    <a:pt x="856621" y="4639803"/>
                  </a:lnTo>
                  <a:lnTo>
                    <a:pt x="4011203" y="4639803"/>
                  </a:lnTo>
                  <a:lnTo>
                    <a:pt x="4077676" y="4639564"/>
                  </a:lnTo>
                  <a:lnTo>
                    <a:pt x="4139238" y="4638914"/>
                  </a:lnTo>
                  <a:lnTo>
                    <a:pt x="4196133" y="4637650"/>
                  </a:lnTo>
                  <a:lnTo>
                    <a:pt x="4248607" y="4635565"/>
                  </a:lnTo>
                  <a:lnTo>
                    <a:pt x="4296906" y="4632454"/>
                  </a:lnTo>
                  <a:lnTo>
                    <a:pt x="4341276" y="4628113"/>
                  </a:lnTo>
                  <a:lnTo>
                    <a:pt x="4381962" y="4622336"/>
                  </a:lnTo>
                  <a:lnTo>
                    <a:pt x="4453265" y="4605655"/>
                  </a:lnTo>
                  <a:lnTo>
                    <a:pt x="4530465" y="4575226"/>
                  </a:lnTo>
                  <a:lnTo>
                    <a:pt x="4574356" y="4552317"/>
                  </a:lnTo>
                  <a:lnTo>
                    <a:pt x="4615848" y="4525812"/>
                  </a:lnTo>
                  <a:lnTo>
                    <a:pt x="4654741" y="4495912"/>
                  </a:lnTo>
                  <a:lnTo>
                    <a:pt x="4690836" y="4462815"/>
                  </a:lnTo>
                  <a:lnTo>
                    <a:pt x="4723933" y="4426721"/>
                  </a:lnTo>
                  <a:lnTo>
                    <a:pt x="4753834" y="4387830"/>
                  </a:lnTo>
                  <a:lnTo>
                    <a:pt x="4780338" y="4346340"/>
                  </a:lnTo>
                  <a:lnTo>
                    <a:pt x="4803248" y="4302451"/>
                  </a:lnTo>
                  <a:lnTo>
                    <a:pt x="4822363" y="4256362"/>
                  </a:lnTo>
                  <a:lnTo>
                    <a:pt x="4842936" y="4191199"/>
                  </a:lnTo>
                  <a:lnTo>
                    <a:pt x="4856127" y="4113265"/>
                  </a:lnTo>
                  <a:lnTo>
                    <a:pt x="4860467" y="4068894"/>
                  </a:lnTo>
                  <a:lnTo>
                    <a:pt x="4863577" y="4020594"/>
                  </a:lnTo>
                  <a:lnTo>
                    <a:pt x="4865661" y="3968119"/>
                  </a:lnTo>
                  <a:lnTo>
                    <a:pt x="4866926" y="3911222"/>
                  </a:lnTo>
                  <a:lnTo>
                    <a:pt x="4867575" y="3849660"/>
                  </a:lnTo>
                  <a:lnTo>
                    <a:pt x="4867814" y="3783184"/>
                  </a:lnTo>
                  <a:lnTo>
                    <a:pt x="4867814" y="856652"/>
                  </a:lnTo>
                  <a:lnTo>
                    <a:pt x="4867575" y="790177"/>
                  </a:lnTo>
                  <a:lnTo>
                    <a:pt x="4866926" y="728614"/>
                  </a:lnTo>
                  <a:lnTo>
                    <a:pt x="4865661" y="671718"/>
                  </a:lnTo>
                  <a:lnTo>
                    <a:pt x="4863577" y="619243"/>
                  </a:lnTo>
                  <a:lnTo>
                    <a:pt x="4860467" y="570943"/>
                  </a:lnTo>
                  <a:lnTo>
                    <a:pt x="4856127" y="526572"/>
                  </a:lnTo>
                  <a:lnTo>
                    <a:pt x="4850351" y="485886"/>
                  </a:lnTo>
                  <a:lnTo>
                    <a:pt x="4833675" y="414583"/>
                  </a:lnTo>
                  <a:lnTo>
                    <a:pt x="4803248" y="337386"/>
                  </a:lnTo>
                  <a:lnTo>
                    <a:pt x="4780338" y="293497"/>
                  </a:lnTo>
                  <a:lnTo>
                    <a:pt x="4753834" y="252007"/>
                  </a:lnTo>
                  <a:lnTo>
                    <a:pt x="4723933" y="213115"/>
                  </a:lnTo>
                  <a:lnTo>
                    <a:pt x="4690836" y="177020"/>
                  </a:lnTo>
                  <a:lnTo>
                    <a:pt x="4654741" y="143923"/>
                  </a:lnTo>
                  <a:lnTo>
                    <a:pt x="4615848" y="114021"/>
                  </a:lnTo>
                  <a:lnTo>
                    <a:pt x="4574356" y="87515"/>
                  </a:lnTo>
                  <a:lnTo>
                    <a:pt x="4530465" y="64603"/>
                  </a:lnTo>
                  <a:lnTo>
                    <a:pt x="4484373" y="45485"/>
                  </a:lnTo>
                  <a:lnTo>
                    <a:pt x="4419210" y="24912"/>
                  </a:lnTo>
                  <a:lnTo>
                    <a:pt x="4341276" y="11721"/>
                  </a:lnTo>
                  <a:lnTo>
                    <a:pt x="4296906" y="7381"/>
                  </a:lnTo>
                  <a:lnTo>
                    <a:pt x="4248607" y="4271"/>
                  </a:lnTo>
                  <a:lnTo>
                    <a:pt x="4196133" y="2187"/>
                  </a:lnTo>
                  <a:lnTo>
                    <a:pt x="4139238" y="922"/>
                  </a:lnTo>
                  <a:lnTo>
                    <a:pt x="4077676" y="273"/>
                  </a:lnTo>
                  <a:lnTo>
                    <a:pt x="4011203" y="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84306" y="1462280"/>
              <a:ext cx="1735475" cy="173721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115412" y="3216275"/>
            <a:ext cx="3764983" cy="183877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sz="3200" b="1" spc="31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</a:t>
            </a:r>
            <a:r>
              <a:rPr lang="nb-NO" sz="3200" b="1" spc="31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sz="3200" b="1" spc="31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ial</a:t>
            </a:r>
            <a:r>
              <a:rPr lang="nb-NO" sz="3200" b="1" spc="31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b-NO" sz="3200" b="1" spc="254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Kontroll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2700" marR="112395">
              <a:lnSpc>
                <a:spcPct val="102200"/>
              </a:lnSpc>
              <a:spcBef>
                <a:spcPts val="600"/>
              </a:spcBef>
            </a:pPr>
            <a:r>
              <a:rPr lang="nb-NO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Evnen til å påvirke andres emosjonelle klarhet gjennom ferdigheter i å håndtere relasjoner og bygge nettverk.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cs typeface="Genev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248787" y="1471930"/>
            <a:ext cx="4867910" cy="4639945"/>
            <a:chOff x="2388996" y="1331000"/>
            <a:chExt cx="4867910" cy="4639945"/>
          </a:xfrm>
        </p:grpSpPr>
        <p:sp>
          <p:nvSpPr>
            <p:cNvPr id="18" name="object 18"/>
            <p:cNvSpPr/>
            <p:nvPr/>
          </p:nvSpPr>
          <p:spPr>
            <a:xfrm>
              <a:off x="2388996" y="1331000"/>
              <a:ext cx="4867910" cy="4639945"/>
            </a:xfrm>
            <a:custGeom>
              <a:avLst/>
              <a:gdLst/>
              <a:ahLst/>
              <a:cxnLst/>
              <a:rect l="l" t="t" r="r" b="b"/>
              <a:pathLst>
                <a:path w="4867909" h="4639945">
                  <a:moveTo>
                    <a:pt x="4011193" y="34"/>
                  </a:moveTo>
                  <a:lnTo>
                    <a:pt x="928251" y="0"/>
                  </a:lnTo>
                  <a:lnTo>
                    <a:pt x="856621" y="34"/>
                  </a:lnTo>
                  <a:lnTo>
                    <a:pt x="790147" y="273"/>
                  </a:lnTo>
                  <a:lnTo>
                    <a:pt x="728585" y="922"/>
                  </a:lnTo>
                  <a:lnTo>
                    <a:pt x="671689" y="2187"/>
                  </a:lnTo>
                  <a:lnTo>
                    <a:pt x="619213" y="4271"/>
                  </a:lnTo>
                  <a:lnTo>
                    <a:pt x="570912" y="7381"/>
                  </a:lnTo>
                  <a:lnTo>
                    <a:pt x="526541" y="11721"/>
                  </a:lnTo>
                  <a:lnTo>
                    <a:pt x="485853" y="17497"/>
                  </a:lnTo>
                  <a:lnTo>
                    <a:pt x="414549" y="34173"/>
                  </a:lnTo>
                  <a:lnTo>
                    <a:pt x="337352" y="64603"/>
                  </a:lnTo>
                  <a:lnTo>
                    <a:pt x="293463" y="87515"/>
                  </a:lnTo>
                  <a:lnTo>
                    <a:pt x="251973" y="114021"/>
                  </a:lnTo>
                  <a:lnTo>
                    <a:pt x="213081" y="143923"/>
                  </a:lnTo>
                  <a:lnTo>
                    <a:pt x="176987" y="177020"/>
                  </a:lnTo>
                  <a:lnTo>
                    <a:pt x="143891" y="213115"/>
                  </a:lnTo>
                  <a:lnTo>
                    <a:pt x="113990" y="252007"/>
                  </a:lnTo>
                  <a:lnTo>
                    <a:pt x="87486" y="293497"/>
                  </a:lnTo>
                  <a:lnTo>
                    <a:pt x="64576" y="337386"/>
                  </a:lnTo>
                  <a:lnTo>
                    <a:pt x="45461" y="383475"/>
                  </a:lnTo>
                  <a:lnTo>
                    <a:pt x="24884" y="448638"/>
                  </a:lnTo>
                  <a:lnTo>
                    <a:pt x="11690" y="526572"/>
                  </a:lnTo>
                  <a:lnTo>
                    <a:pt x="7349" y="570943"/>
                  </a:lnTo>
                  <a:lnTo>
                    <a:pt x="4238" y="619243"/>
                  </a:lnTo>
                  <a:lnTo>
                    <a:pt x="2153" y="671718"/>
                  </a:lnTo>
                  <a:lnTo>
                    <a:pt x="888" y="728614"/>
                  </a:lnTo>
                  <a:lnTo>
                    <a:pt x="239" y="790177"/>
                  </a:lnTo>
                  <a:lnTo>
                    <a:pt x="0" y="856652"/>
                  </a:lnTo>
                  <a:lnTo>
                    <a:pt x="0" y="3783184"/>
                  </a:lnTo>
                  <a:lnTo>
                    <a:pt x="239" y="3849660"/>
                  </a:lnTo>
                  <a:lnTo>
                    <a:pt x="888" y="3911222"/>
                  </a:lnTo>
                  <a:lnTo>
                    <a:pt x="2153" y="3968119"/>
                  </a:lnTo>
                  <a:lnTo>
                    <a:pt x="4238" y="4020594"/>
                  </a:lnTo>
                  <a:lnTo>
                    <a:pt x="7349" y="4068894"/>
                  </a:lnTo>
                  <a:lnTo>
                    <a:pt x="11690" y="4113265"/>
                  </a:lnTo>
                  <a:lnTo>
                    <a:pt x="17466" y="4153951"/>
                  </a:lnTo>
                  <a:lnTo>
                    <a:pt x="34147" y="4225254"/>
                  </a:lnTo>
                  <a:lnTo>
                    <a:pt x="64576" y="4302451"/>
                  </a:lnTo>
                  <a:lnTo>
                    <a:pt x="87486" y="4346340"/>
                  </a:lnTo>
                  <a:lnTo>
                    <a:pt x="113990" y="4387830"/>
                  </a:lnTo>
                  <a:lnTo>
                    <a:pt x="143891" y="4426721"/>
                  </a:lnTo>
                  <a:lnTo>
                    <a:pt x="176987" y="4462815"/>
                  </a:lnTo>
                  <a:lnTo>
                    <a:pt x="213081" y="4495912"/>
                  </a:lnTo>
                  <a:lnTo>
                    <a:pt x="251973" y="4525812"/>
                  </a:lnTo>
                  <a:lnTo>
                    <a:pt x="293463" y="4552317"/>
                  </a:lnTo>
                  <a:lnTo>
                    <a:pt x="337352" y="4575226"/>
                  </a:lnTo>
                  <a:lnTo>
                    <a:pt x="383441" y="4594341"/>
                  </a:lnTo>
                  <a:lnTo>
                    <a:pt x="448605" y="4614919"/>
                  </a:lnTo>
                  <a:lnTo>
                    <a:pt x="526541" y="4628113"/>
                  </a:lnTo>
                  <a:lnTo>
                    <a:pt x="570912" y="4632454"/>
                  </a:lnTo>
                  <a:lnTo>
                    <a:pt x="619213" y="4635565"/>
                  </a:lnTo>
                  <a:lnTo>
                    <a:pt x="671689" y="4637650"/>
                  </a:lnTo>
                  <a:lnTo>
                    <a:pt x="728585" y="4638914"/>
                  </a:lnTo>
                  <a:lnTo>
                    <a:pt x="790147" y="4639564"/>
                  </a:lnTo>
                  <a:lnTo>
                    <a:pt x="856621" y="4639803"/>
                  </a:lnTo>
                  <a:lnTo>
                    <a:pt x="4011193" y="4639803"/>
                  </a:lnTo>
                  <a:lnTo>
                    <a:pt x="4077667" y="4639564"/>
                  </a:lnTo>
                  <a:lnTo>
                    <a:pt x="4139229" y="4638914"/>
                  </a:lnTo>
                  <a:lnTo>
                    <a:pt x="4196125" y="4637650"/>
                  </a:lnTo>
                  <a:lnTo>
                    <a:pt x="4248601" y="4635565"/>
                  </a:lnTo>
                  <a:lnTo>
                    <a:pt x="4296902" y="4632454"/>
                  </a:lnTo>
                  <a:lnTo>
                    <a:pt x="4341273" y="4628113"/>
                  </a:lnTo>
                  <a:lnTo>
                    <a:pt x="4381960" y="4622336"/>
                  </a:lnTo>
                  <a:lnTo>
                    <a:pt x="4453265" y="4605655"/>
                  </a:lnTo>
                  <a:lnTo>
                    <a:pt x="4530462" y="4575226"/>
                  </a:lnTo>
                  <a:lnTo>
                    <a:pt x="4574351" y="4552317"/>
                  </a:lnTo>
                  <a:lnTo>
                    <a:pt x="4615841" y="4525812"/>
                  </a:lnTo>
                  <a:lnTo>
                    <a:pt x="4654733" y="4495912"/>
                  </a:lnTo>
                  <a:lnTo>
                    <a:pt x="4690826" y="4462815"/>
                  </a:lnTo>
                  <a:lnTo>
                    <a:pt x="4723923" y="4426721"/>
                  </a:lnTo>
                  <a:lnTo>
                    <a:pt x="4753824" y="4387830"/>
                  </a:lnTo>
                  <a:lnTo>
                    <a:pt x="4780328" y="4346340"/>
                  </a:lnTo>
                  <a:lnTo>
                    <a:pt x="4803238" y="4302451"/>
                  </a:lnTo>
                  <a:lnTo>
                    <a:pt x="4822353" y="4256362"/>
                  </a:lnTo>
                  <a:lnTo>
                    <a:pt x="4842930" y="4191199"/>
                  </a:lnTo>
                  <a:lnTo>
                    <a:pt x="4856124" y="4113265"/>
                  </a:lnTo>
                  <a:lnTo>
                    <a:pt x="4860465" y="4068894"/>
                  </a:lnTo>
                  <a:lnTo>
                    <a:pt x="4863576" y="4020594"/>
                  </a:lnTo>
                  <a:lnTo>
                    <a:pt x="4865661" y="3968119"/>
                  </a:lnTo>
                  <a:lnTo>
                    <a:pt x="4866926" y="3911222"/>
                  </a:lnTo>
                  <a:lnTo>
                    <a:pt x="4867575" y="3849660"/>
                  </a:lnTo>
                  <a:lnTo>
                    <a:pt x="4867814" y="3783184"/>
                  </a:lnTo>
                  <a:lnTo>
                    <a:pt x="4867814" y="856652"/>
                  </a:lnTo>
                  <a:lnTo>
                    <a:pt x="4867575" y="790177"/>
                  </a:lnTo>
                  <a:lnTo>
                    <a:pt x="4866926" y="728614"/>
                  </a:lnTo>
                  <a:lnTo>
                    <a:pt x="4865661" y="671718"/>
                  </a:lnTo>
                  <a:lnTo>
                    <a:pt x="4863576" y="619243"/>
                  </a:lnTo>
                  <a:lnTo>
                    <a:pt x="4860465" y="570943"/>
                  </a:lnTo>
                  <a:lnTo>
                    <a:pt x="4856124" y="526572"/>
                  </a:lnTo>
                  <a:lnTo>
                    <a:pt x="4850347" y="485886"/>
                  </a:lnTo>
                  <a:lnTo>
                    <a:pt x="4833667" y="414583"/>
                  </a:lnTo>
                  <a:lnTo>
                    <a:pt x="4803238" y="337386"/>
                  </a:lnTo>
                  <a:lnTo>
                    <a:pt x="4780328" y="293497"/>
                  </a:lnTo>
                  <a:lnTo>
                    <a:pt x="4753824" y="252007"/>
                  </a:lnTo>
                  <a:lnTo>
                    <a:pt x="4723923" y="213115"/>
                  </a:lnTo>
                  <a:lnTo>
                    <a:pt x="4690826" y="177020"/>
                  </a:lnTo>
                  <a:lnTo>
                    <a:pt x="4654733" y="143923"/>
                  </a:lnTo>
                  <a:lnTo>
                    <a:pt x="4615841" y="114021"/>
                  </a:lnTo>
                  <a:lnTo>
                    <a:pt x="4574351" y="87515"/>
                  </a:lnTo>
                  <a:lnTo>
                    <a:pt x="4530462" y="64603"/>
                  </a:lnTo>
                  <a:lnTo>
                    <a:pt x="4484373" y="45485"/>
                  </a:lnTo>
                  <a:lnTo>
                    <a:pt x="4419209" y="24912"/>
                  </a:lnTo>
                  <a:lnTo>
                    <a:pt x="4341273" y="11721"/>
                  </a:lnTo>
                  <a:lnTo>
                    <a:pt x="4296902" y="7381"/>
                  </a:lnTo>
                  <a:lnTo>
                    <a:pt x="4248601" y="4271"/>
                  </a:lnTo>
                  <a:lnTo>
                    <a:pt x="4196125" y="2187"/>
                  </a:lnTo>
                  <a:lnTo>
                    <a:pt x="4139229" y="922"/>
                  </a:lnTo>
                  <a:lnTo>
                    <a:pt x="4077667" y="273"/>
                  </a:lnTo>
                  <a:lnTo>
                    <a:pt x="4011193" y="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5167" y="1462280"/>
              <a:ext cx="1735474" cy="173721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141346" y="3149478"/>
            <a:ext cx="3634104" cy="212494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nb-NO" sz="3200" b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Sosial bevissthet</a:t>
            </a:r>
            <a:endParaRPr lang="nb-NO" sz="3200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600"/>
              </a:spcBef>
            </a:pPr>
            <a:r>
              <a:rPr lang="nb-NO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Evnen til å lese og forstå andres følelser – og å være klar over hvordan dine egne ord og handlinger påvirker menneskene rundt deg.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12795250" y="1471930"/>
            <a:ext cx="4867910" cy="4639945"/>
            <a:chOff x="12847287" y="1331000"/>
            <a:chExt cx="4867910" cy="4639945"/>
          </a:xfrm>
        </p:grpSpPr>
        <p:sp>
          <p:nvSpPr>
            <p:cNvPr id="22" name="object 22"/>
            <p:cNvSpPr/>
            <p:nvPr/>
          </p:nvSpPr>
          <p:spPr>
            <a:xfrm>
              <a:off x="12847287" y="1331000"/>
              <a:ext cx="4867910" cy="4639945"/>
            </a:xfrm>
            <a:custGeom>
              <a:avLst/>
              <a:gdLst/>
              <a:ahLst/>
              <a:cxnLst/>
              <a:rect l="l" t="t" r="r" b="b"/>
              <a:pathLst>
                <a:path w="4867909" h="4639945">
                  <a:moveTo>
                    <a:pt x="4011196" y="34"/>
                  </a:moveTo>
                  <a:lnTo>
                    <a:pt x="928251" y="0"/>
                  </a:lnTo>
                  <a:lnTo>
                    <a:pt x="856621" y="34"/>
                  </a:lnTo>
                  <a:lnTo>
                    <a:pt x="790148" y="273"/>
                  </a:lnTo>
                  <a:lnTo>
                    <a:pt x="728586" y="922"/>
                  </a:lnTo>
                  <a:lnTo>
                    <a:pt x="671691" y="2187"/>
                  </a:lnTo>
                  <a:lnTo>
                    <a:pt x="619216" y="4271"/>
                  </a:lnTo>
                  <a:lnTo>
                    <a:pt x="570916" y="7381"/>
                  </a:lnTo>
                  <a:lnTo>
                    <a:pt x="526545" y="11721"/>
                  </a:lnTo>
                  <a:lnTo>
                    <a:pt x="485858" y="17497"/>
                  </a:lnTo>
                  <a:lnTo>
                    <a:pt x="414551" y="34173"/>
                  </a:lnTo>
                  <a:lnTo>
                    <a:pt x="337352" y="64603"/>
                  </a:lnTo>
                  <a:lnTo>
                    <a:pt x="293463" y="87515"/>
                  </a:lnTo>
                  <a:lnTo>
                    <a:pt x="251973" y="114021"/>
                  </a:lnTo>
                  <a:lnTo>
                    <a:pt x="213081" y="143923"/>
                  </a:lnTo>
                  <a:lnTo>
                    <a:pt x="176987" y="177020"/>
                  </a:lnTo>
                  <a:lnTo>
                    <a:pt x="143891" y="213115"/>
                  </a:lnTo>
                  <a:lnTo>
                    <a:pt x="113990" y="252007"/>
                  </a:lnTo>
                  <a:lnTo>
                    <a:pt x="87486" y="293497"/>
                  </a:lnTo>
                  <a:lnTo>
                    <a:pt x="64576" y="337386"/>
                  </a:lnTo>
                  <a:lnTo>
                    <a:pt x="45461" y="383475"/>
                  </a:lnTo>
                  <a:lnTo>
                    <a:pt x="24884" y="448638"/>
                  </a:lnTo>
                  <a:lnTo>
                    <a:pt x="11690" y="526572"/>
                  </a:lnTo>
                  <a:lnTo>
                    <a:pt x="7349" y="570943"/>
                  </a:lnTo>
                  <a:lnTo>
                    <a:pt x="4238" y="619243"/>
                  </a:lnTo>
                  <a:lnTo>
                    <a:pt x="2153" y="671718"/>
                  </a:lnTo>
                  <a:lnTo>
                    <a:pt x="888" y="728614"/>
                  </a:lnTo>
                  <a:lnTo>
                    <a:pt x="239" y="790177"/>
                  </a:lnTo>
                  <a:lnTo>
                    <a:pt x="0" y="856652"/>
                  </a:lnTo>
                  <a:lnTo>
                    <a:pt x="0" y="3783184"/>
                  </a:lnTo>
                  <a:lnTo>
                    <a:pt x="239" y="3849660"/>
                  </a:lnTo>
                  <a:lnTo>
                    <a:pt x="888" y="3911222"/>
                  </a:lnTo>
                  <a:lnTo>
                    <a:pt x="2153" y="3968119"/>
                  </a:lnTo>
                  <a:lnTo>
                    <a:pt x="4238" y="4020594"/>
                  </a:lnTo>
                  <a:lnTo>
                    <a:pt x="7349" y="4068894"/>
                  </a:lnTo>
                  <a:lnTo>
                    <a:pt x="11690" y="4113265"/>
                  </a:lnTo>
                  <a:lnTo>
                    <a:pt x="17466" y="4153951"/>
                  </a:lnTo>
                  <a:lnTo>
                    <a:pt x="34147" y="4225254"/>
                  </a:lnTo>
                  <a:lnTo>
                    <a:pt x="64576" y="4302451"/>
                  </a:lnTo>
                  <a:lnTo>
                    <a:pt x="87486" y="4346340"/>
                  </a:lnTo>
                  <a:lnTo>
                    <a:pt x="113990" y="4387830"/>
                  </a:lnTo>
                  <a:lnTo>
                    <a:pt x="143891" y="4426721"/>
                  </a:lnTo>
                  <a:lnTo>
                    <a:pt x="176987" y="4462815"/>
                  </a:lnTo>
                  <a:lnTo>
                    <a:pt x="213081" y="4495912"/>
                  </a:lnTo>
                  <a:lnTo>
                    <a:pt x="251973" y="4525812"/>
                  </a:lnTo>
                  <a:lnTo>
                    <a:pt x="293463" y="4552317"/>
                  </a:lnTo>
                  <a:lnTo>
                    <a:pt x="337352" y="4575226"/>
                  </a:lnTo>
                  <a:lnTo>
                    <a:pt x="383441" y="4594341"/>
                  </a:lnTo>
                  <a:lnTo>
                    <a:pt x="448608" y="4614919"/>
                  </a:lnTo>
                  <a:lnTo>
                    <a:pt x="526545" y="4628113"/>
                  </a:lnTo>
                  <a:lnTo>
                    <a:pt x="570916" y="4632454"/>
                  </a:lnTo>
                  <a:lnTo>
                    <a:pt x="619216" y="4635565"/>
                  </a:lnTo>
                  <a:lnTo>
                    <a:pt x="671691" y="4637650"/>
                  </a:lnTo>
                  <a:lnTo>
                    <a:pt x="728586" y="4638914"/>
                  </a:lnTo>
                  <a:lnTo>
                    <a:pt x="790148" y="4639564"/>
                  </a:lnTo>
                  <a:lnTo>
                    <a:pt x="856621" y="4639803"/>
                  </a:lnTo>
                  <a:lnTo>
                    <a:pt x="4011196" y="4639803"/>
                  </a:lnTo>
                  <a:lnTo>
                    <a:pt x="4077671" y="4639564"/>
                  </a:lnTo>
                  <a:lnTo>
                    <a:pt x="4139234" y="4638914"/>
                  </a:lnTo>
                  <a:lnTo>
                    <a:pt x="4196130" y="4637650"/>
                  </a:lnTo>
                  <a:lnTo>
                    <a:pt x="4248605" y="4635565"/>
                  </a:lnTo>
                  <a:lnTo>
                    <a:pt x="4296905" y="4632454"/>
                  </a:lnTo>
                  <a:lnTo>
                    <a:pt x="4341276" y="4628113"/>
                  </a:lnTo>
                  <a:lnTo>
                    <a:pt x="4381962" y="4622336"/>
                  </a:lnTo>
                  <a:lnTo>
                    <a:pt x="4453265" y="4605655"/>
                  </a:lnTo>
                  <a:lnTo>
                    <a:pt x="4530462" y="4575226"/>
                  </a:lnTo>
                  <a:lnTo>
                    <a:pt x="4574351" y="4552317"/>
                  </a:lnTo>
                  <a:lnTo>
                    <a:pt x="4615841" y="4525812"/>
                  </a:lnTo>
                  <a:lnTo>
                    <a:pt x="4654733" y="4495912"/>
                  </a:lnTo>
                  <a:lnTo>
                    <a:pt x="4690826" y="4462815"/>
                  </a:lnTo>
                  <a:lnTo>
                    <a:pt x="4723923" y="4426721"/>
                  </a:lnTo>
                  <a:lnTo>
                    <a:pt x="4753824" y="4387830"/>
                  </a:lnTo>
                  <a:lnTo>
                    <a:pt x="4780328" y="4346340"/>
                  </a:lnTo>
                  <a:lnTo>
                    <a:pt x="4803238" y="4302451"/>
                  </a:lnTo>
                  <a:lnTo>
                    <a:pt x="4822353" y="4256362"/>
                  </a:lnTo>
                  <a:lnTo>
                    <a:pt x="4842930" y="4191199"/>
                  </a:lnTo>
                  <a:lnTo>
                    <a:pt x="4856124" y="4113265"/>
                  </a:lnTo>
                  <a:lnTo>
                    <a:pt x="4860465" y="4068894"/>
                  </a:lnTo>
                  <a:lnTo>
                    <a:pt x="4863576" y="4020594"/>
                  </a:lnTo>
                  <a:lnTo>
                    <a:pt x="4865661" y="3968119"/>
                  </a:lnTo>
                  <a:lnTo>
                    <a:pt x="4866926" y="3911222"/>
                  </a:lnTo>
                  <a:lnTo>
                    <a:pt x="4867575" y="3849660"/>
                  </a:lnTo>
                  <a:lnTo>
                    <a:pt x="4867814" y="3783184"/>
                  </a:lnTo>
                  <a:lnTo>
                    <a:pt x="4867814" y="856652"/>
                  </a:lnTo>
                  <a:lnTo>
                    <a:pt x="4867575" y="790177"/>
                  </a:lnTo>
                  <a:lnTo>
                    <a:pt x="4866926" y="728614"/>
                  </a:lnTo>
                  <a:lnTo>
                    <a:pt x="4865661" y="671718"/>
                  </a:lnTo>
                  <a:lnTo>
                    <a:pt x="4863576" y="619243"/>
                  </a:lnTo>
                  <a:lnTo>
                    <a:pt x="4860465" y="570943"/>
                  </a:lnTo>
                  <a:lnTo>
                    <a:pt x="4856124" y="526572"/>
                  </a:lnTo>
                  <a:lnTo>
                    <a:pt x="4850347" y="485886"/>
                  </a:lnTo>
                  <a:lnTo>
                    <a:pt x="4833667" y="414583"/>
                  </a:lnTo>
                  <a:lnTo>
                    <a:pt x="4803238" y="337386"/>
                  </a:lnTo>
                  <a:lnTo>
                    <a:pt x="4780328" y="293497"/>
                  </a:lnTo>
                  <a:lnTo>
                    <a:pt x="4753824" y="252007"/>
                  </a:lnTo>
                  <a:lnTo>
                    <a:pt x="4723923" y="213115"/>
                  </a:lnTo>
                  <a:lnTo>
                    <a:pt x="4690826" y="177020"/>
                  </a:lnTo>
                  <a:lnTo>
                    <a:pt x="4654733" y="143923"/>
                  </a:lnTo>
                  <a:lnTo>
                    <a:pt x="4615841" y="114021"/>
                  </a:lnTo>
                  <a:lnTo>
                    <a:pt x="4574351" y="87515"/>
                  </a:lnTo>
                  <a:lnTo>
                    <a:pt x="4530462" y="64603"/>
                  </a:lnTo>
                  <a:lnTo>
                    <a:pt x="4484373" y="45485"/>
                  </a:lnTo>
                  <a:lnTo>
                    <a:pt x="4419210" y="24912"/>
                  </a:lnTo>
                  <a:lnTo>
                    <a:pt x="4341276" y="11721"/>
                  </a:lnTo>
                  <a:lnTo>
                    <a:pt x="4296905" y="7381"/>
                  </a:lnTo>
                  <a:lnTo>
                    <a:pt x="4248605" y="4271"/>
                  </a:lnTo>
                  <a:lnTo>
                    <a:pt x="4196130" y="2187"/>
                  </a:lnTo>
                  <a:lnTo>
                    <a:pt x="4139234" y="922"/>
                  </a:lnTo>
                  <a:lnTo>
                    <a:pt x="4077671" y="273"/>
                  </a:lnTo>
                  <a:lnTo>
                    <a:pt x="4011196" y="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13456" y="1462280"/>
              <a:ext cx="1735475" cy="173721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3344557" y="3216275"/>
            <a:ext cx="3771265" cy="20326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30"/>
              </a:spcBef>
            </a:pPr>
            <a:r>
              <a:rPr sz="3100" b="1" spc="195" dirty="0">
                <a:solidFill>
                  <a:srgbClr val="ED5B2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Moti</a:t>
            </a:r>
            <a:r>
              <a:rPr lang="nb-NO" sz="3100" b="1" spc="195" dirty="0" err="1">
                <a:solidFill>
                  <a:srgbClr val="ED5B2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vasjon</a:t>
            </a:r>
            <a:endParaRPr sz="31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nb-NO" sz="2000" dirty="0">
                <a:solidFill>
                  <a:srgbClr val="FF0000"/>
                </a:solidFill>
              </a:rPr>
              <a:t>En indre lidenskap for å jobbe — drevet ikke av ytre belønninger, men av et ekte, indre ønske om å nå mål med energi, engasjement og utholdenhet.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D3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95114" y="3040039"/>
            <a:ext cx="9505950" cy="3705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  <a:latin typeface="Avenir Book" panose="02000503020000020003" pitchFamily="2" charset="0"/>
              </a:rPr>
              <a:t>EQ-rapporten lar deg raskt få frem innsikt i den 5 dimensjonene og gjøre noe med dem.</a:t>
            </a:r>
            <a:br>
              <a:rPr lang="nb-NO" sz="40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nb-NO" sz="4000" dirty="0">
                <a:solidFill>
                  <a:schemeClr val="bg1"/>
                </a:solidFill>
                <a:latin typeface="Avenir Book" panose="02000503020000020003" pitchFamily="2" charset="0"/>
              </a:rPr>
              <a:t>Dette er det mest praktiske, gjenkjennbare og verdifulle EQ-verktøyet som finnes i dag.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55316" y="9764887"/>
            <a:ext cx="1130935" cy="1114425"/>
            <a:chOff x="555316" y="9764887"/>
            <a:chExt cx="1130935" cy="1114425"/>
          </a:xfrm>
        </p:grpSpPr>
        <p:sp>
          <p:nvSpPr>
            <p:cNvPr id="5" name="object 5"/>
            <p:cNvSpPr/>
            <p:nvPr/>
          </p:nvSpPr>
          <p:spPr>
            <a:xfrm>
              <a:off x="555316" y="9764887"/>
              <a:ext cx="1130935" cy="1112520"/>
            </a:xfrm>
            <a:custGeom>
              <a:avLst/>
              <a:gdLst/>
              <a:ahLst/>
              <a:cxnLst/>
              <a:rect l="l" t="t" r="r" b="b"/>
              <a:pathLst>
                <a:path w="1130935" h="1112520">
                  <a:moveTo>
                    <a:pt x="565406" y="0"/>
                  </a:moveTo>
                  <a:lnTo>
                    <a:pt x="190800" y="374752"/>
                  </a:lnTo>
                  <a:lnTo>
                    <a:pt x="940002" y="374752"/>
                  </a:lnTo>
                  <a:lnTo>
                    <a:pt x="910864" y="345602"/>
                  </a:lnTo>
                  <a:lnTo>
                    <a:pt x="261175" y="345602"/>
                  </a:lnTo>
                  <a:lnTo>
                    <a:pt x="565406" y="41234"/>
                  </a:lnTo>
                  <a:lnTo>
                    <a:pt x="606623" y="41234"/>
                  </a:lnTo>
                  <a:lnTo>
                    <a:pt x="565406" y="0"/>
                  </a:lnTo>
                  <a:close/>
                </a:path>
                <a:path w="1130935" h="1112520">
                  <a:moveTo>
                    <a:pt x="606623" y="41234"/>
                  </a:moveTo>
                  <a:lnTo>
                    <a:pt x="565406" y="41234"/>
                  </a:lnTo>
                  <a:lnTo>
                    <a:pt x="869638" y="345602"/>
                  </a:lnTo>
                  <a:lnTo>
                    <a:pt x="910864" y="345602"/>
                  </a:lnTo>
                  <a:lnTo>
                    <a:pt x="606623" y="41234"/>
                  </a:lnTo>
                  <a:close/>
                </a:path>
                <a:path w="1130935" h="1112520">
                  <a:moveTo>
                    <a:pt x="970169" y="403369"/>
                  </a:moveTo>
                  <a:lnTo>
                    <a:pt x="873062" y="403369"/>
                  </a:lnTo>
                  <a:lnTo>
                    <a:pt x="873062" y="819263"/>
                  </a:lnTo>
                  <a:lnTo>
                    <a:pt x="1130792" y="561501"/>
                  </a:lnTo>
                  <a:lnTo>
                    <a:pt x="970169" y="403369"/>
                  </a:lnTo>
                  <a:close/>
                </a:path>
                <a:path w="1130935" h="1112520">
                  <a:moveTo>
                    <a:pt x="843869" y="403369"/>
                  </a:moveTo>
                  <a:lnTo>
                    <a:pt x="580024" y="403369"/>
                  </a:lnTo>
                  <a:lnTo>
                    <a:pt x="580024" y="1112353"/>
                  </a:lnTo>
                  <a:lnTo>
                    <a:pt x="843869" y="848466"/>
                  </a:lnTo>
                  <a:lnTo>
                    <a:pt x="843869" y="403369"/>
                  </a:lnTo>
                  <a:close/>
                </a:path>
                <a:path w="1130935" h="1112520">
                  <a:moveTo>
                    <a:pt x="550810" y="403369"/>
                  </a:moveTo>
                  <a:lnTo>
                    <a:pt x="286933" y="403369"/>
                  </a:lnTo>
                  <a:lnTo>
                    <a:pt x="286933" y="848466"/>
                  </a:lnTo>
                  <a:lnTo>
                    <a:pt x="550810" y="1112353"/>
                  </a:lnTo>
                  <a:lnTo>
                    <a:pt x="550810" y="403369"/>
                  </a:lnTo>
                  <a:close/>
                </a:path>
                <a:path w="1130935" h="1112520">
                  <a:moveTo>
                    <a:pt x="257761" y="403369"/>
                  </a:moveTo>
                  <a:lnTo>
                    <a:pt x="160633" y="403369"/>
                  </a:lnTo>
                  <a:lnTo>
                    <a:pt x="0" y="561501"/>
                  </a:lnTo>
                  <a:lnTo>
                    <a:pt x="257761" y="819263"/>
                  </a:lnTo>
                  <a:lnTo>
                    <a:pt x="257761" y="403369"/>
                  </a:lnTo>
                  <a:close/>
                </a:path>
              </a:pathLst>
            </a:custGeom>
            <a:solidFill>
              <a:srgbClr val="80C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463" y="10740232"/>
              <a:ext cx="137723" cy="13847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2236017" y="2041418"/>
            <a:ext cx="6153150" cy="7714615"/>
            <a:chOff x="12236017" y="2041418"/>
            <a:chExt cx="6153150" cy="7714615"/>
          </a:xfrm>
        </p:grpSpPr>
        <p:sp>
          <p:nvSpPr>
            <p:cNvPr id="8" name="object 8"/>
            <p:cNvSpPr/>
            <p:nvPr/>
          </p:nvSpPr>
          <p:spPr>
            <a:xfrm>
              <a:off x="12236017" y="2041418"/>
              <a:ext cx="6153150" cy="7714615"/>
            </a:xfrm>
            <a:custGeom>
              <a:avLst/>
              <a:gdLst/>
              <a:ahLst/>
              <a:cxnLst/>
              <a:rect l="l" t="t" r="r" b="b"/>
              <a:pathLst>
                <a:path w="6153150" h="7714615">
                  <a:moveTo>
                    <a:pt x="5225808" y="0"/>
                  </a:moveTo>
                  <a:lnTo>
                    <a:pt x="5178112" y="1065"/>
                  </a:lnTo>
                  <a:lnTo>
                    <a:pt x="460255" y="329951"/>
                  </a:lnTo>
                  <a:lnTo>
                    <a:pt x="412872" y="335520"/>
                  </a:lnTo>
                  <a:lnTo>
                    <a:pt x="367073" y="345388"/>
                  </a:lnTo>
                  <a:lnTo>
                    <a:pt x="323051" y="359327"/>
                  </a:lnTo>
                  <a:lnTo>
                    <a:pt x="280999" y="377115"/>
                  </a:lnTo>
                  <a:lnTo>
                    <a:pt x="241108" y="398531"/>
                  </a:lnTo>
                  <a:lnTo>
                    <a:pt x="203572" y="423353"/>
                  </a:lnTo>
                  <a:lnTo>
                    <a:pt x="168581" y="451361"/>
                  </a:lnTo>
                  <a:lnTo>
                    <a:pt x="136330" y="482333"/>
                  </a:lnTo>
                  <a:lnTo>
                    <a:pt x="107009" y="516048"/>
                  </a:lnTo>
                  <a:lnTo>
                    <a:pt x="80813" y="552285"/>
                  </a:lnTo>
                  <a:lnTo>
                    <a:pt x="57932" y="590822"/>
                  </a:lnTo>
                  <a:lnTo>
                    <a:pt x="38559" y="631439"/>
                  </a:lnTo>
                  <a:lnTo>
                    <a:pt x="22887" y="673914"/>
                  </a:lnTo>
                  <a:lnTo>
                    <a:pt x="11109" y="718025"/>
                  </a:lnTo>
                  <a:lnTo>
                    <a:pt x="3415" y="763552"/>
                  </a:lnTo>
                  <a:lnTo>
                    <a:pt x="0" y="810274"/>
                  </a:lnTo>
                  <a:lnTo>
                    <a:pt x="1058" y="857968"/>
                  </a:lnTo>
                  <a:lnTo>
                    <a:pt x="446932" y="7253806"/>
                  </a:lnTo>
                  <a:lnTo>
                    <a:pt x="452509" y="7301185"/>
                  </a:lnTo>
                  <a:lnTo>
                    <a:pt x="462375" y="7346981"/>
                  </a:lnTo>
                  <a:lnTo>
                    <a:pt x="476312" y="7391000"/>
                  </a:lnTo>
                  <a:lnTo>
                    <a:pt x="494098" y="7433051"/>
                  </a:lnTo>
                  <a:lnTo>
                    <a:pt x="515512" y="7472940"/>
                  </a:lnTo>
                  <a:lnTo>
                    <a:pt x="540334" y="7510476"/>
                  </a:lnTo>
                  <a:lnTo>
                    <a:pt x="568341" y="7545466"/>
                  </a:lnTo>
                  <a:lnTo>
                    <a:pt x="599313" y="7577717"/>
                  </a:lnTo>
                  <a:lnTo>
                    <a:pt x="633028" y="7607037"/>
                  </a:lnTo>
                  <a:lnTo>
                    <a:pt x="669265" y="7633234"/>
                  </a:lnTo>
                  <a:lnTo>
                    <a:pt x="707803" y="7656116"/>
                  </a:lnTo>
                  <a:lnTo>
                    <a:pt x="748420" y="7675489"/>
                  </a:lnTo>
                  <a:lnTo>
                    <a:pt x="790895" y="7691161"/>
                  </a:lnTo>
                  <a:lnTo>
                    <a:pt x="835007" y="7702940"/>
                  </a:lnTo>
                  <a:lnTo>
                    <a:pt x="880534" y="7710634"/>
                  </a:lnTo>
                  <a:lnTo>
                    <a:pt x="927256" y="7714050"/>
                  </a:lnTo>
                  <a:lnTo>
                    <a:pt x="974952" y="7713002"/>
                  </a:lnTo>
                  <a:lnTo>
                    <a:pt x="5692818" y="7384098"/>
                  </a:lnTo>
                  <a:lnTo>
                    <a:pt x="5740198" y="7378521"/>
                  </a:lnTo>
                  <a:lnTo>
                    <a:pt x="5785993" y="7368655"/>
                  </a:lnTo>
                  <a:lnTo>
                    <a:pt x="5830013" y="7354719"/>
                  </a:lnTo>
                  <a:lnTo>
                    <a:pt x="5872064" y="7336932"/>
                  </a:lnTo>
                  <a:lnTo>
                    <a:pt x="5911953" y="7315518"/>
                  </a:lnTo>
                  <a:lnTo>
                    <a:pt x="5949489" y="7290696"/>
                  </a:lnTo>
                  <a:lnTo>
                    <a:pt x="5984479" y="7262689"/>
                  </a:lnTo>
                  <a:lnTo>
                    <a:pt x="6016730" y="7231717"/>
                  </a:lnTo>
                  <a:lnTo>
                    <a:pt x="6046050" y="7198002"/>
                  </a:lnTo>
                  <a:lnTo>
                    <a:pt x="6072247" y="7161765"/>
                  </a:lnTo>
                  <a:lnTo>
                    <a:pt x="6095128" y="7123227"/>
                  </a:lnTo>
                  <a:lnTo>
                    <a:pt x="6114501" y="7082610"/>
                  </a:lnTo>
                  <a:lnTo>
                    <a:pt x="6130174" y="7040135"/>
                  </a:lnTo>
                  <a:lnTo>
                    <a:pt x="6141953" y="6996023"/>
                  </a:lnTo>
                  <a:lnTo>
                    <a:pt x="6149647" y="6950496"/>
                  </a:lnTo>
                  <a:lnTo>
                    <a:pt x="6153063" y="6903774"/>
                  </a:lnTo>
                  <a:lnTo>
                    <a:pt x="6152004" y="6856079"/>
                  </a:lnTo>
                  <a:lnTo>
                    <a:pt x="5706129" y="460243"/>
                  </a:lnTo>
                  <a:lnTo>
                    <a:pt x="5700563" y="412863"/>
                  </a:lnTo>
                  <a:lnTo>
                    <a:pt x="5690698" y="367067"/>
                  </a:lnTo>
                  <a:lnTo>
                    <a:pt x="5676761" y="323048"/>
                  </a:lnTo>
                  <a:lnTo>
                    <a:pt x="5658975" y="280998"/>
                  </a:lnTo>
                  <a:lnTo>
                    <a:pt x="5637560" y="241109"/>
                  </a:lnTo>
                  <a:lnTo>
                    <a:pt x="5612738" y="203574"/>
                  </a:lnTo>
                  <a:lnTo>
                    <a:pt x="5584731" y="168585"/>
                  </a:lnTo>
                  <a:lnTo>
                    <a:pt x="5553758" y="136334"/>
                  </a:lnTo>
                  <a:lnTo>
                    <a:pt x="5520043" y="107014"/>
                  </a:lnTo>
                  <a:lnTo>
                    <a:pt x="5483805" y="80818"/>
                  </a:lnTo>
                  <a:lnTo>
                    <a:pt x="5445267" y="57937"/>
                  </a:lnTo>
                  <a:lnTo>
                    <a:pt x="5404649" y="38564"/>
                  </a:lnTo>
                  <a:lnTo>
                    <a:pt x="5362173" y="22891"/>
                  </a:lnTo>
                  <a:lnTo>
                    <a:pt x="5318060" y="11111"/>
                  </a:lnTo>
                  <a:lnTo>
                    <a:pt x="5272531" y="3417"/>
                  </a:lnTo>
                  <a:lnTo>
                    <a:pt x="5225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94147" y="2540316"/>
              <a:ext cx="200088" cy="1066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146664" y="2640119"/>
              <a:ext cx="302260" cy="196850"/>
            </a:xfrm>
            <a:custGeom>
              <a:avLst/>
              <a:gdLst/>
              <a:ahLst/>
              <a:cxnLst/>
              <a:rect l="l" t="t" r="r" b="b"/>
              <a:pathLst>
                <a:path w="302259" h="196850">
                  <a:moveTo>
                    <a:pt x="73609" y="123926"/>
                  </a:moveTo>
                  <a:lnTo>
                    <a:pt x="66027" y="15074"/>
                  </a:lnTo>
                  <a:lnTo>
                    <a:pt x="65900" y="13258"/>
                  </a:lnTo>
                  <a:lnTo>
                    <a:pt x="39954" y="15074"/>
                  </a:lnTo>
                  <a:lnTo>
                    <a:pt x="0" y="60134"/>
                  </a:lnTo>
                  <a:lnTo>
                    <a:pt x="73609" y="123926"/>
                  </a:lnTo>
                  <a:close/>
                </a:path>
                <a:path w="302259" h="196850">
                  <a:moveTo>
                    <a:pt x="157327" y="196456"/>
                  </a:moveTo>
                  <a:lnTo>
                    <a:pt x="144170" y="7810"/>
                  </a:lnTo>
                  <a:lnTo>
                    <a:pt x="73698" y="12712"/>
                  </a:lnTo>
                  <a:lnTo>
                    <a:pt x="81953" y="131140"/>
                  </a:lnTo>
                  <a:lnTo>
                    <a:pt x="157327" y="196456"/>
                  </a:lnTo>
                  <a:close/>
                </a:path>
                <a:path w="302259" h="196850">
                  <a:moveTo>
                    <a:pt x="202260" y="183654"/>
                  </a:moveTo>
                  <a:lnTo>
                    <a:pt x="201879" y="178396"/>
                  </a:lnTo>
                  <a:lnTo>
                    <a:pt x="201777" y="176987"/>
                  </a:lnTo>
                  <a:lnTo>
                    <a:pt x="201688" y="175920"/>
                  </a:lnTo>
                  <a:lnTo>
                    <a:pt x="201574" y="174332"/>
                  </a:lnTo>
                  <a:lnTo>
                    <a:pt x="201485" y="173024"/>
                  </a:lnTo>
                  <a:lnTo>
                    <a:pt x="201383" y="171716"/>
                  </a:lnTo>
                  <a:lnTo>
                    <a:pt x="201295" y="170434"/>
                  </a:lnTo>
                  <a:lnTo>
                    <a:pt x="201206" y="169227"/>
                  </a:lnTo>
                  <a:lnTo>
                    <a:pt x="201129" y="168262"/>
                  </a:lnTo>
                  <a:lnTo>
                    <a:pt x="200583" y="169227"/>
                  </a:lnTo>
                  <a:lnTo>
                    <a:pt x="199732" y="175920"/>
                  </a:lnTo>
                  <a:lnTo>
                    <a:pt x="199707" y="176136"/>
                  </a:lnTo>
                  <a:lnTo>
                    <a:pt x="201561" y="182765"/>
                  </a:lnTo>
                  <a:lnTo>
                    <a:pt x="202260" y="183654"/>
                  </a:lnTo>
                  <a:close/>
                </a:path>
                <a:path w="302259" h="196850">
                  <a:moveTo>
                    <a:pt x="202425" y="166027"/>
                  </a:moveTo>
                  <a:lnTo>
                    <a:pt x="201739" y="166687"/>
                  </a:lnTo>
                  <a:lnTo>
                    <a:pt x="201079" y="167462"/>
                  </a:lnTo>
                  <a:lnTo>
                    <a:pt x="201129" y="168262"/>
                  </a:lnTo>
                  <a:lnTo>
                    <a:pt x="202425" y="166027"/>
                  </a:lnTo>
                  <a:close/>
                </a:path>
                <a:path w="302259" h="196850">
                  <a:moveTo>
                    <a:pt x="204063" y="185940"/>
                  </a:moveTo>
                  <a:lnTo>
                    <a:pt x="202260" y="183654"/>
                  </a:lnTo>
                  <a:lnTo>
                    <a:pt x="202323" y="184442"/>
                  </a:lnTo>
                  <a:lnTo>
                    <a:pt x="204063" y="185940"/>
                  </a:lnTo>
                  <a:close/>
                </a:path>
                <a:path w="302259" h="196850">
                  <a:moveTo>
                    <a:pt x="205917" y="161874"/>
                  </a:moveTo>
                  <a:lnTo>
                    <a:pt x="203898" y="163461"/>
                  </a:lnTo>
                  <a:lnTo>
                    <a:pt x="202628" y="165671"/>
                  </a:lnTo>
                  <a:lnTo>
                    <a:pt x="205917" y="161874"/>
                  </a:lnTo>
                  <a:close/>
                </a:path>
                <a:path w="302259" h="196850">
                  <a:moveTo>
                    <a:pt x="207937" y="189280"/>
                  </a:moveTo>
                  <a:lnTo>
                    <a:pt x="204381" y="186207"/>
                  </a:lnTo>
                  <a:lnTo>
                    <a:pt x="205676" y="187985"/>
                  </a:lnTo>
                  <a:lnTo>
                    <a:pt x="207937" y="189280"/>
                  </a:lnTo>
                  <a:close/>
                </a:path>
                <a:path w="302259" h="196850">
                  <a:moveTo>
                    <a:pt x="208165" y="160108"/>
                  </a:moveTo>
                  <a:lnTo>
                    <a:pt x="207454" y="160108"/>
                  </a:lnTo>
                  <a:lnTo>
                    <a:pt x="206108" y="161671"/>
                  </a:lnTo>
                  <a:lnTo>
                    <a:pt x="208165" y="160108"/>
                  </a:lnTo>
                  <a:close/>
                </a:path>
                <a:path w="302259" h="196850">
                  <a:moveTo>
                    <a:pt x="223621" y="158927"/>
                  </a:moveTo>
                  <a:lnTo>
                    <a:pt x="222643" y="158369"/>
                  </a:lnTo>
                  <a:lnTo>
                    <a:pt x="215785" y="157492"/>
                  </a:lnTo>
                  <a:lnTo>
                    <a:pt x="209143" y="159346"/>
                  </a:lnTo>
                  <a:lnTo>
                    <a:pt x="208229" y="160058"/>
                  </a:lnTo>
                  <a:lnTo>
                    <a:pt x="223621" y="158927"/>
                  </a:lnTo>
                  <a:close/>
                </a:path>
                <a:path w="302259" h="196850">
                  <a:moveTo>
                    <a:pt x="225856" y="189611"/>
                  </a:moveTo>
                  <a:lnTo>
                    <a:pt x="210477" y="190728"/>
                  </a:lnTo>
                  <a:lnTo>
                    <a:pt x="207937" y="189280"/>
                  </a:lnTo>
                  <a:lnTo>
                    <a:pt x="209689" y="190779"/>
                  </a:lnTo>
                  <a:lnTo>
                    <a:pt x="210578" y="190779"/>
                  </a:lnTo>
                  <a:lnTo>
                    <a:pt x="211455" y="191287"/>
                  </a:lnTo>
                  <a:lnTo>
                    <a:pt x="218313" y="192151"/>
                  </a:lnTo>
                  <a:lnTo>
                    <a:pt x="224955" y="190309"/>
                  </a:lnTo>
                  <a:lnTo>
                    <a:pt x="225856" y="189611"/>
                  </a:lnTo>
                  <a:close/>
                </a:path>
                <a:path w="302259" h="196850">
                  <a:moveTo>
                    <a:pt x="226148" y="160362"/>
                  </a:moveTo>
                  <a:lnTo>
                    <a:pt x="224472" y="158927"/>
                  </a:lnTo>
                  <a:lnTo>
                    <a:pt x="223621" y="158927"/>
                  </a:lnTo>
                  <a:lnTo>
                    <a:pt x="226148" y="160362"/>
                  </a:lnTo>
                  <a:close/>
                </a:path>
                <a:path w="302259" h="196850">
                  <a:moveTo>
                    <a:pt x="227139" y="183032"/>
                  </a:moveTo>
                  <a:lnTo>
                    <a:pt x="223431" y="178396"/>
                  </a:lnTo>
                  <a:lnTo>
                    <a:pt x="223304" y="178231"/>
                  </a:lnTo>
                  <a:lnTo>
                    <a:pt x="222313" y="176987"/>
                  </a:lnTo>
                  <a:lnTo>
                    <a:pt x="224637" y="175920"/>
                  </a:lnTo>
                  <a:lnTo>
                    <a:pt x="225539" y="174332"/>
                  </a:lnTo>
                  <a:lnTo>
                    <a:pt x="225996" y="173520"/>
                  </a:lnTo>
                  <a:lnTo>
                    <a:pt x="225958" y="173024"/>
                  </a:lnTo>
                  <a:lnTo>
                    <a:pt x="225793" y="171716"/>
                  </a:lnTo>
                  <a:lnTo>
                    <a:pt x="225704" y="170954"/>
                  </a:lnTo>
                  <a:lnTo>
                    <a:pt x="225602" y="169621"/>
                  </a:lnTo>
                  <a:lnTo>
                    <a:pt x="225513" y="168262"/>
                  </a:lnTo>
                  <a:lnTo>
                    <a:pt x="225412" y="166687"/>
                  </a:lnTo>
                  <a:lnTo>
                    <a:pt x="222072" y="165023"/>
                  </a:lnTo>
                  <a:lnTo>
                    <a:pt x="220637" y="165125"/>
                  </a:lnTo>
                  <a:lnTo>
                    <a:pt x="220637" y="173024"/>
                  </a:lnTo>
                  <a:lnTo>
                    <a:pt x="219570" y="174104"/>
                  </a:lnTo>
                  <a:lnTo>
                    <a:pt x="217893" y="174104"/>
                  </a:lnTo>
                  <a:lnTo>
                    <a:pt x="214617" y="174332"/>
                  </a:lnTo>
                  <a:lnTo>
                    <a:pt x="214515" y="173024"/>
                  </a:lnTo>
                  <a:lnTo>
                    <a:pt x="214426" y="171716"/>
                  </a:lnTo>
                  <a:lnTo>
                    <a:pt x="214312" y="169964"/>
                  </a:lnTo>
                  <a:lnTo>
                    <a:pt x="219329" y="169621"/>
                  </a:lnTo>
                  <a:lnTo>
                    <a:pt x="220446" y="170434"/>
                  </a:lnTo>
                  <a:lnTo>
                    <a:pt x="220535" y="171716"/>
                  </a:lnTo>
                  <a:lnTo>
                    <a:pt x="220637" y="173024"/>
                  </a:lnTo>
                  <a:lnTo>
                    <a:pt x="220637" y="165125"/>
                  </a:lnTo>
                  <a:lnTo>
                    <a:pt x="207873" y="166027"/>
                  </a:lnTo>
                  <a:lnTo>
                    <a:pt x="208813" y="166027"/>
                  </a:lnTo>
                  <a:lnTo>
                    <a:pt x="209829" y="180441"/>
                  </a:lnTo>
                  <a:lnTo>
                    <a:pt x="209892" y="181419"/>
                  </a:lnTo>
                  <a:lnTo>
                    <a:pt x="209981" y="182765"/>
                  </a:lnTo>
                  <a:lnTo>
                    <a:pt x="210083" y="184226"/>
                  </a:lnTo>
                  <a:lnTo>
                    <a:pt x="213931" y="183959"/>
                  </a:lnTo>
                  <a:lnTo>
                    <a:pt x="215290" y="183959"/>
                  </a:lnTo>
                  <a:lnTo>
                    <a:pt x="214896" y="178396"/>
                  </a:lnTo>
                  <a:lnTo>
                    <a:pt x="217081" y="178231"/>
                  </a:lnTo>
                  <a:lnTo>
                    <a:pt x="221145" y="183451"/>
                  </a:lnTo>
                  <a:lnTo>
                    <a:pt x="227139" y="183032"/>
                  </a:lnTo>
                  <a:close/>
                </a:path>
                <a:path w="302259" h="196850">
                  <a:moveTo>
                    <a:pt x="228003" y="187985"/>
                  </a:moveTo>
                  <a:lnTo>
                    <a:pt x="225856" y="189611"/>
                  </a:lnTo>
                  <a:lnTo>
                    <a:pt x="226593" y="189611"/>
                  </a:lnTo>
                  <a:lnTo>
                    <a:pt x="228003" y="187985"/>
                  </a:lnTo>
                  <a:close/>
                </a:path>
                <a:path w="302259" h="196850">
                  <a:moveTo>
                    <a:pt x="229743" y="163461"/>
                  </a:moveTo>
                  <a:lnTo>
                    <a:pt x="228422" y="161671"/>
                  </a:lnTo>
                  <a:lnTo>
                    <a:pt x="226148" y="160362"/>
                  </a:lnTo>
                  <a:lnTo>
                    <a:pt x="229743" y="163461"/>
                  </a:lnTo>
                  <a:close/>
                </a:path>
                <a:path w="302259" h="196850">
                  <a:moveTo>
                    <a:pt x="230708" y="120777"/>
                  </a:moveTo>
                  <a:lnTo>
                    <a:pt x="222465" y="2349"/>
                  </a:lnTo>
                  <a:lnTo>
                    <a:pt x="151980" y="7264"/>
                  </a:lnTo>
                  <a:lnTo>
                    <a:pt x="165125" y="195910"/>
                  </a:lnTo>
                  <a:lnTo>
                    <a:pt x="230708" y="120777"/>
                  </a:lnTo>
                  <a:close/>
                </a:path>
                <a:path w="302259" h="196850">
                  <a:moveTo>
                    <a:pt x="231343" y="184226"/>
                  </a:moveTo>
                  <a:lnTo>
                    <a:pt x="231089" y="184442"/>
                  </a:lnTo>
                  <a:lnTo>
                    <a:pt x="228155" y="187807"/>
                  </a:lnTo>
                  <a:lnTo>
                    <a:pt x="230200" y="186207"/>
                  </a:lnTo>
                  <a:lnTo>
                    <a:pt x="231228" y="184442"/>
                  </a:lnTo>
                  <a:lnTo>
                    <a:pt x="231343" y="184226"/>
                  </a:lnTo>
                  <a:close/>
                </a:path>
                <a:path w="302259" h="196850">
                  <a:moveTo>
                    <a:pt x="231851" y="166027"/>
                  </a:moveTo>
                  <a:lnTo>
                    <a:pt x="231800" y="165227"/>
                  </a:lnTo>
                  <a:lnTo>
                    <a:pt x="230022" y="163703"/>
                  </a:lnTo>
                  <a:lnTo>
                    <a:pt x="231851" y="166027"/>
                  </a:lnTo>
                  <a:close/>
                </a:path>
                <a:path w="302259" h="196850">
                  <a:moveTo>
                    <a:pt x="233019" y="182206"/>
                  </a:moveTo>
                  <a:lnTo>
                    <a:pt x="232956" y="181419"/>
                  </a:lnTo>
                  <a:lnTo>
                    <a:pt x="231787" y="183451"/>
                  </a:lnTo>
                  <a:lnTo>
                    <a:pt x="231673" y="183654"/>
                  </a:lnTo>
                  <a:lnTo>
                    <a:pt x="231940" y="183451"/>
                  </a:lnTo>
                  <a:lnTo>
                    <a:pt x="233019" y="182206"/>
                  </a:lnTo>
                  <a:close/>
                </a:path>
                <a:path w="302259" h="196850">
                  <a:moveTo>
                    <a:pt x="234378" y="173520"/>
                  </a:moveTo>
                  <a:lnTo>
                    <a:pt x="232537" y="166890"/>
                  </a:lnTo>
                  <a:lnTo>
                    <a:pt x="231851" y="166027"/>
                  </a:lnTo>
                  <a:lnTo>
                    <a:pt x="232892" y="180441"/>
                  </a:lnTo>
                  <a:lnTo>
                    <a:pt x="232956" y="181419"/>
                  </a:lnTo>
                  <a:lnTo>
                    <a:pt x="233514" y="180441"/>
                  </a:lnTo>
                  <a:lnTo>
                    <a:pt x="234276" y="174332"/>
                  </a:lnTo>
                  <a:lnTo>
                    <a:pt x="234378" y="173520"/>
                  </a:lnTo>
                  <a:close/>
                </a:path>
                <a:path w="302259" h="196850">
                  <a:moveTo>
                    <a:pt x="302044" y="39077"/>
                  </a:moveTo>
                  <a:lnTo>
                    <a:pt x="256197" y="0"/>
                  </a:lnTo>
                  <a:lnTo>
                    <a:pt x="230251" y="1803"/>
                  </a:lnTo>
                  <a:lnTo>
                    <a:pt x="237972" y="112471"/>
                  </a:lnTo>
                  <a:lnTo>
                    <a:pt x="302044" y="39077"/>
                  </a:lnTo>
                  <a:close/>
                </a:path>
              </a:pathLst>
            </a:custGeom>
            <a:solidFill>
              <a:srgbClr val="2249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93655" y="2757715"/>
              <a:ext cx="3491505" cy="36828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 rot="21420000">
            <a:off x="12738879" y="2766387"/>
            <a:ext cx="3391373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750" b="1" spc="100" dirty="0">
                <a:latin typeface="Arial"/>
                <a:cs typeface="Arial"/>
              </a:rPr>
              <a:t>Em</a:t>
            </a:r>
            <a:r>
              <a:rPr sz="2625" b="1" spc="150" baseline="1587" dirty="0">
                <a:latin typeface="Arial"/>
                <a:cs typeface="Arial"/>
              </a:rPr>
              <a:t>otional</a:t>
            </a:r>
            <a:r>
              <a:rPr sz="2625" b="1" spc="-15" baseline="1587" dirty="0">
                <a:latin typeface="Arial"/>
                <a:cs typeface="Arial"/>
              </a:rPr>
              <a:t> </a:t>
            </a:r>
            <a:r>
              <a:rPr sz="2625" b="1" spc="150" baseline="4761" dirty="0">
                <a:latin typeface="Arial"/>
                <a:cs typeface="Arial"/>
              </a:rPr>
              <a:t>Quotien</a:t>
            </a:r>
            <a:r>
              <a:rPr sz="2625" b="1" spc="150" baseline="9523" dirty="0">
                <a:latin typeface="Arial"/>
                <a:cs typeface="Arial"/>
              </a:rPr>
              <a:t>t™</a:t>
            </a:r>
            <a:r>
              <a:rPr sz="2625" b="1" spc="-7" baseline="9523" dirty="0">
                <a:latin typeface="Arial"/>
                <a:cs typeface="Arial"/>
              </a:rPr>
              <a:t> </a:t>
            </a:r>
            <a:r>
              <a:rPr sz="2625" b="1" spc="209" baseline="11111" dirty="0">
                <a:latin typeface="Arial"/>
                <a:cs typeface="Arial"/>
              </a:rPr>
              <a:t>W</a:t>
            </a:r>
            <a:r>
              <a:rPr sz="2625" b="1" spc="209" baseline="12698" dirty="0">
                <a:latin typeface="Arial"/>
                <a:cs typeface="Arial"/>
              </a:rPr>
              <a:t>heel</a:t>
            </a:r>
            <a:endParaRPr sz="2625" baseline="12698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21420000">
            <a:off x="12762535" y="3089113"/>
            <a:ext cx="4082226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5"/>
              </a:lnSpc>
            </a:pPr>
            <a:r>
              <a:rPr sz="1050" i="1" spc="-15" baseline="-7936" dirty="0">
                <a:latin typeface="Helvetica Neue"/>
                <a:cs typeface="Helvetica Neue"/>
              </a:rPr>
              <a:t>Use</a:t>
            </a:r>
            <a:r>
              <a:rPr sz="1050" i="1" spc="52" baseline="-7936" dirty="0">
                <a:latin typeface="Helvetica Neue"/>
                <a:cs typeface="Helvetica Neue"/>
              </a:rPr>
              <a:t> </a:t>
            </a:r>
            <a:r>
              <a:rPr sz="1050" i="1" baseline="-7936" dirty="0">
                <a:latin typeface="Helvetica Neue"/>
                <a:cs typeface="Helvetica Neue"/>
              </a:rPr>
              <a:t>your</a:t>
            </a:r>
            <a:r>
              <a:rPr sz="1050" i="1" spc="60" baseline="-7936" dirty="0">
                <a:latin typeface="Helvetica Neue"/>
                <a:cs typeface="Helvetica Neue"/>
              </a:rPr>
              <a:t> </a:t>
            </a:r>
            <a:r>
              <a:rPr sz="1050" i="1" spc="-52" baseline="-3968" dirty="0">
                <a:latin typeface="Helvetica Neue"/>
                <a:cs typeface="Helvetica Neue"/>
              </a:rPr>
              <a:t>EQ</a:t>
            </a:r>
            <a:r>
              <a:rPr sz="1050" i="1" spc="60" baseline="-3968" dirty="0">
                <a:latin typeface="Helvetica Neue"/>
                <a:cs typeface="Helvetica Neue"/>
              </a:rPr>
              <a:t> </a:t>
            </a:r>
            <a:r>
              <a:rPr sz="1050" i="1" baseline="-3968" dirty="0">
                <a:latin typeface="Helvetica Neue"/>
                <a:cs typeface="Helvetica Neue"/>
              </a:rPr>
              <a:t>Wheel</a:t>
            </a:r>
            <a:r>
              <a:rPr sz="1050" i="1" spc="52" baseline="-3968" dirty="0">
                <a:latin typeface="Helvetica Neue"/>
                <a:cs typeface="Helvetica Neue"/>
              </a:rPr>
              <a:t> </a:t>
            </a:r>
            <a:r>
              <a:rPr sz="700" i="1" dirty="0">
                <a:latin typeface="Helvetica Neue"/>
                <a:cs typeface="Helvetica Neue"/>
              </a:rPr>
              <a:t>results</a:t>
            </a:r>
            <a:r>
              <a:rPr sz="700" i="1" spc="40" dirty="0">
                <a:latin typeface="Helvetica Neue"/>
                <a:cs typeface="Helvetica Neue"/>
              </a:rPr>
              <a:t> </a:t>
            </a:r>
            <a:r>
              <a:rPr sz="1050" i="1" baseline="3968" dirty="0">
                <a:latin typeface="Helvetica Neue"/>
                <a:cs typeface="Helvetica Neue"/>
              </a:rPr>
              <a:t>to</a:t>
            </a:r>
            <a:r>
              <a:rPr sz="1050" i="1" spc="60" baseline="3968" dirty="0">
                <a:latin typeface="Helvetica Neue"/>
                <a:cs typeface="Helvetica Neue"/>
              </a:rPr>
              <a:t> </a:t>
            </a:r>
            <a:r>
              <a:rPr sz="1050" i="1" baseline="3968" dirty="0">
                <a:latin typeface="Helvetica Neue"/>
                <a:cs typeface="Helvetica Neue"/>
              </a:rPr>
              <a:t>identify</a:t>
            </a:r>
            <a:r>
              <a:rPr sz="1050" i="1" spc="60" baseline="3968" dirty="0">
                <a:latin typeface="Helvetica Neue"/>
                <a:cs typeface="Helvetica Neue"/>
              </a:rPr>
              <a:t> </a:t>
            </a:r>
            <a:r>
              <a:rPr sz="1050" i="1" baseline="7936" dirty="0">
                <a:latin typeface="Helvetica Neue"/>
                <a:cs typeface="Helvetica Neue"/>
              </a:rPr>
              <a:t>both</a:t>
            </a:r>
            <a:r>
              <a:rPr sz="1050" i="1" spc="52" baseline="7936" dirty="0">
                <a:latin typeface="Helvetica Neue"/>
                <a:cs typeface="Helvetica Neue"/>
              </a:rPr>
              <a:t> </a:t>
            </a:r>
            <a:r>
              <a:rPr sz="1050" i="1" baseline="11904" dirty="0">
                <a:latin typeface="Helvetica Neue"/>
                <a:cs typeface="Helvetica Neue"/>
              </a:rPr>
              <a:t>strengths</a:t>
            </a:r>
            <a:r>
              <a:rPr sz="1050" i="1" spc="60" baseline="11904" dirty="0">
                <a:latin typeface="Helvetica Neue"/>
                <a:cs typeface="Helvetica Neue"/>
              </a:rPr>
              <a:t> </a:t>
            </a:r>
            <a:r>
              <a:rPr sz="1050" i="1" baseline="15873" dirty="0">
                <a:latin typeface="Helvetica Neue"/>
                <a:cs typeface="Helvetica Neue"/>
              </a:rPr>
              <a:t>and</a:t>
            </a:r>
            <a:r>
              <a:rPr sz="1050" i="1" spc="60" baseline="15873" dirty="0">
                <a:latin typeface="Helvetica Neue"/>
                <a:cs typeface="Helvetica Neue"/>
              </a:rPr>
              <a:t> </a:t>
            </a:r>
            <a:r>
              <a:rPr sz="1050" i="1" baseline="15873" dirty="0">
                <a:latin typeface="Helvetica Neue"/>
                <a:cs typeface="Helvetica Neue"/>
              </a:rPr>
              <a:t>areas</a:t>
            </a:r>
            <a:r>
              <a:rPr sz="1050" i="1" spc="60" baseline="15873" dirty="0">
                <a:latin typeface="Helvetica Neue"/>
                <a:cs typeface="Helvetica Neue"/>
              </a:rPr>
              <a:t> </a:t>
            </a:r>
            <a:r>
              <a:rPr sz="1050" i="1" baseline="19841" dirty="0">
                <a:latin typeface="Helvetica Neue"/>
                <a:cs typeface="Helvetica Neue"/>
              </a:rPr>
              <a:t>for</a:t>
            </a:r>
            <a:r>
              <a:rPr sz="1050" i="1" spc="52" baseline="19841" dirty="0">
                <a:latin typeface="Helvetica Neue"/>
                <a:cs typeface="Helvetica Neue"/>
              </a:rPr>
              <a:t> </a:t>
            </a:r>
            <a:r>
              <a:rPr sz="1050" i="1" baseline="19841" dirty="0">
                <a:latin typeface="Helvetica Neue"/>
                <a:cs typeface="Helvetica Neue"/>
              </a:rPr>
              <a:t>growth</a:t>
            </a:r>
            <a:r>
              <a:rPr sz="1050" i="1" spc="60" baseline="19841" dirty="0">
                <a:latin typeface="Helvetica Neue"/>
                <a:cs typeface="Helvetica Neue"/>
              </a:rPr>
              <a:t> </a:t>
            </a:r>
            <a:r>
              <a:rPr sz="1050" i="1" baseline="23809" dirty="0">
                <a:latin typeface="Helvetica Neue"/>
                <a:cs typeface="Helvetica Neue"/>
              </a:rPr>
              <a:t>in</a:t>
            </a:r>
            <a:r>
              <a:rPr sz="1050" i="1" spc="60" baseline="23809" dirty="0">
                <a:latin typeface="Helvetica Neue"/>
                <a:cs typeface="Helvetica Neue"/>
              </a:rPr>
              <a:t> </a:t>
            </a:r>
            <a:r>
              <a:rPr sz="1050" i="1" baseline="23809" dirty="0">
                <a:latin typeface="Helvetica Neue"/>
                <a:cs typeface="Helvetica Neue"/>
              </a:rPr>
              <a:t>emotional</a:t>
            </a:r>
            <a:r>
              <a:rPr sz="1050" i="1" spc="60" baseline="23809" dirty="0">
                <a:latin typeface="Helvetica Neue"/>
                <a:cs typeface="Helvetica Neue"/>
              </a:rPr>
              <a:t> </a:t>
            </a:r>
            <a:r>
              <a:rPr sz="1050" i="1" spc="-15" baseline="31746" dirty="0">
                <a:latin typeface="Helvetica Neue"/>
                <a:cs typeface="Helvetica Neue"/>
              </a:rPr>
              <a:t>intelligence.</a:t>
            </a:r>
            <a:endParaRPr sz="1050" baseline="31746">
              <a:latin typeface="Helvetica Neue"/>
              <a:cs typeface="Helvetica Neue"/>
            </a:endParaRPr>
          </a:p>
        </p:txBody>
      </p:sp>
      <p:sp>
        <p:nvSpPr>
          <p:cNvPr id="14" name="object 14"/>
          <p:cNvSpPr txBox="1"/>
          <p:nvPr/>
        </p:nvSpPr>
        <p:spPr>
          <a:xfrm rot="21420000">
            <a:off x="12771035" y="3210152"/>
            <a:ext cx="4225700" cy="8953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ts val="705"/>
              </a:lnSpc>
              <a:spcBef>
                <a:spcPts val="30"/>
              </a:spcBef>
            </a:pPr>
            <a:r>
              <a:rPr sz="700" i="1" spc="-20" dirty="0">
                <a:latin typeface="Helvetica Neue"/>
                <a:cs typeface="Helvetica Neue"/>
              </a:rPr>
              <a:t>Focus</a:t>
            </a:r>
            <a:r>
              <a:rPr sz="700" i="1" spc="35" dirty="0">
                <a:latin typeface="Helvetica Neue"/>
                <a:cs typeface="Helvetica Neue"/>
              </a:rPr>
              <a:t> </a:t>
            </a:r>
            <a:r>
              <a:rPr sz="1050" i="1" baseline="3968" dirty="0">
                <a:latin typeface="Helvetica Neue"/>
                <a:cs typeface="Helvetica Neue"/>
              </a:rPr>
              <a:t>on</a:t>
            </a:r>
            <a:r>
              <a:rPr sz="1050" i="1" spc="60" baseline="3968" dirty="0">
                <a:latin typeface="Helvetica Neue"/>
                <a:cs typeface="Helvetica Neue"/>
              </a:rPr>
              <a:t> </a:t>
            </a:r>
            <a:r>
              <a:rPr sz="1050" i="1" baseline="3968" dirty="0">
                <a:latin typeface="Helvetica Neue"/>
                <a:cs typeface="Helvetica Neue"/>
              </a:rPr>
              <a:t>your</a:t>
            </a:r>
            <a:r>
              <a:rPr sz="1050" i="1" spc="52" baseline="3968" dirty="0">
                <a:latin typeface="Helvetica Neue"/>
                <a:cs typeface="Helvetica Neue"/>
              </a:rPr>
              <a:t> </a:t>
            </a:r>
            <a:r>
              <a:rPr sz="1050" i="1" baseline="7936" dirty="0">
                <a:latin typeface="Helvetica Neue"/>
                <a:cs typeface="Helvetica Neue"/>
              </a:rPr>
              <a:t>lower-scoring</a:t>
            </a:r>
            <a:r>
              <a:rPr sz="1050" i="1" spc="60" baseline="7936" dirty="0">
                <a:latin typeface="Helvetica Neue"/>
                <a:cs typeface="Helvetica Neue"/>
              </a:rPr>
              <a:t> </a:t>
            </a:r>
            <a:r>
              <a:rPr sz="1050" i="1" baseline="11904" dirty="0">
                <a:latin typeface="Helvetica Neue"/>
                <a:cs typeface="Helvetica Neue"/>
              </a:rPr>
              <a:t>dim</a:t>
            </a:r>
            <a:r>
              <a:rPr sz="1050" i="1" baseline="15873" dirty="0">
                <a:latin typeface="Helvetica Neue"/>
                <a:cs typeface="Helvetica Neue"/>
              </a:rPr>
              <a:t>ensions</a:t>
            </a:r>
            <a:r>
              <a:rPr sz="1050" i="1" spc="60" baseline="15873" dirty="0">
                <a:latin typeface="Helvetica Neue"/>
                <a:cs typeface="Helvetica Neue"/>
              </a:rPr>
              <a:t> </a:t>
            </a:r>
            <a:r>
              <a:rPr sz="1050" i="1" baseline="19841" dirty="0">
                <a:latin typeface="Helvetica Neue"/>
                <a:cs typeface="Helvetica Neue"/>
              </a:rPr>
              <a:t>as</a:t>
            </a:r>
            <a:r>
              <a:rPr sz="1050" i="1" spc="52" baseline="19841" dirty="0">
                <a:latin typeface="Helvetica Neue"/>
                <a:cs typeface="Helvetica Neue"/>
              </a:rPr>
              <a:t> </a:t>
            </a:r>
            <a:r>
              <a:rPr sz="1050" i="1" baseline="19841" dirty="0">
                <a:latin typeface="Helvetica Neue"/>
                <a:cs typeface="Helvetica Neue"/>
              </a:rPr>
              <a:t>key</a:t>
            </a:r>
            <a:r>
              <a:rPr sz="1050" i="1" spc="60" baseline="19841" dirty="0">
                <a:latin typeface="Helvetica Neue"/>
                <a:cs typeface="Helvetica Neue"/>
              </a:rPr>
              <a:t> </a:t>
            </a:r>
            <a:r>
              <a:rPr sz="1050" i="1" baseline="19841" dirty="0">
                <a:latin typeface="Helvetica Neue"/>
                <a:cs typeface="Helvetica Neue"/>
              </a:rPr>
              <a:t>areas</a:t>
            </a:r>
            <a:r>
              <a:rPr sz="1050" i="1" spc="60" baseline="19841" dirty="0">
                <a:latin typeface="Helvetica Neue"/>
                <a:cs typeface="Helvetica Neue"/>
              </a:rPr>
              <a:t> </a:t>
            </a:r>
            <a:r>
              <a:rPr sz="1050" i="1" baseline="23809" dirty="0">
                <a:latin typeface="Helvetica Neue"/>
                <a:cs typeface="Helvetica Neue"/>
              </a:rPr>
              <a:t>for</a:t>
            </a:r>
            <a:r>
              <a:rPr sz="1050" i="1" spc="52" baseline="23809" dirty="0">
                <a:latin typeface="Helvetica Neue"/>
                <a:cs typeface="Helvetica Neue"/>
              </a:rPr>
              <a:t> </a:t>
            </a:r>
            <a:r>
              <a:rPr sz="1050" i="1" baseline="23809" dirty="0">
                <a:latin typeface="Helvetica Neue"/>
                <a:cs typeface="Helvetica Neue"/>
              </a:rPr>
              <a:t>development</a:t>
            </a:r>
            <a:r>
              <a:rPr sz="1050" i="1" spc="60" baseline="23809" dirty="0">
                <a:latin typeface="Helvetica Neue"/>
                <a:cs typeface="Helvetica Neue"/>
              </a:rPr>
              <a:t> </a:t>
            </a:r>
            <a:r>
              <a:rPr sz="1050" i="1" baseline="31746" dirty="0">
                <a:latin typeface="Helvetica Neue"/>
                <a:cs typeface="Helvetica Neue"/>
              </a:rPr>
              <a:t>and</a:t>
            </a:r>
            <a:r>
              <a:rPr sz="1050" i="1" spc="60" baseline="31746" dirty="0">
                <a:latin typeface="Helvetica Neue"/>
                <a:cs typeface="Helvetica Neue"/>
              </a:rPr>
              <a:t> </a:t>
            </a:r>
            <a:r>
              <a:rPr sz="1050" i="1" baseline="31746" dirty="0">
                <a:latin typeface="Helvetica Neue"/>
                <a:cs typeface="Helvetica Neue"/>
              </a:rPr>
              <a:t>apply</a:t>
            </a:r>
            <a:r>
              <a:rPr sz="1050" i="1" spc="52" baseline="31746" dirty="0">
                <a:latin typeface="Helvetica Neue"/>
                <a:cs typeface="Helvetica Neue"/>
              </a:rPr>
              <a:t> </a:t>
            </a:r>
            <a:r>
              <a:rPr sz="1050" i="1" baseline="35714" dirty="0">
                <a:latin typeface="Helvetica Neue"/>
                <a:cs typeface="Helvetica Neue"/>
              </a:rPr>
              <a:t>strategies</a:t>
            </a:r>
            <a:r>
              <a:rPr sz="1050" i="1" spc="60" baseline="35714" dirty="0">
                <a:latin typeface="Helvetica Neue"/>
                <a:cs typeface="Helvetica Neue"/>
              </a:rPr>
              <a:t> </a:t>
            </a:r>
            <a:r>
              <a:rPr sz="1050" i="1" baseline="39682" dirty="0">
                <a:latin typeface="Helvetica Neue"/>
                <a:cs typeface="Helvetica Neue"/>
              </a:rPr>
              <a:t>on</a:t>
            </a:r>
            <a:r>
              <a:rPr sz="1050" i="1" spc="60" baseline="39682" dirty="0">
                <a:latin typeface="Helvetica Neue"/>
                <a:cs typeface="Helvetica Neue"/>
              </a:rPr>
              <a:t> </a:t>
            </a:r>
            <a:r>
              <a:rPr sz="1050" i="1" baseline="43650" dirty="0">
                <a:latin typeface="Helvetica Neue"/>
                <a:cs typeface="Helvetica Neue"/>
              </a:rPr>
              <a:t>the</a:t>
            </a:r>
            <a:r>
              <a:rPr sz="1050" i="1" spc="52" baseline="43650" dirty="0">
                <a:latin typeface="Helvetica Neue"/>
                <a:cs typeface="Helvetica Neue"/>
              </a:rPr>
              <a:t> </a:t>
            </a:r>
            <a:r>
              <a:rPr sz="1050" i="1" spc="-30" baseline="43650" dirty="0">
                <a:latin typeface="Helvetica Neue"/>
                <a:cs typeface="Helvetica Neue"/>
              </a:rPr>
              <a:t>next</a:t>
            </a:r>
            <a:endParaRPr sz="1050" baseline="43650">
              <a:latin typeface="Helvetica Neue"/>
              <a:cs typeface="Helvetica Neue"/>
            </a:endParaRPr>
          </a:p>
        </p:txBody>
      </p:sp>
      <p:sp>
        <p:nvSpPr>
          <p:cNvPr id="15" name="object 15"/>
          <p:cNvSpPr txBox="1"/>
          <p:nvPr/>
        </p:nvSpPr>
        <p:spPr>
          <a:xfrm rot="21420000">
            <a:off x="12781069" y="3424764"/>
            <a:ext cx="1176604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5"/>
              </a:lnSpc>
            </a:pPr>
            <a:r>
              <a:rPr sz="700" i="1" dirty="0">
                <a:latin typeface="Helvetica Neue"/>
                <a:cs typeface="Helvetica Neue"/>
              </a:rPr>
              <a:t>page</a:t>
            </a:r>
            <a:r>
              <a:rPr sz="700" i="1" spc="10" dirty="0">
                <a:latin typeface="Helvetica Neue"/>
                <a:cs typeface="Helvetica Neue"/>
              </a:rPr>
              <a:t> </a:t>
            </a:r>
            <a:r>
              <a:rPr sz="1050" i="1" baseline="3968" dirty="0">
                <a:latin typeface="Helvetica Neue"/>
                <a:cs typeface="Helvetica Neue"/>
              </a:rPr>
              <a:t>to</a:t>
            </a:r>
            <a:r>
              <a:rPr sz="1050" i="1" spc="15" baseline="3968" dirty="0">
                <a:latin typeface="Helvetica Neue"/>
                <a:cs typeface="Helvetica Neue"/>
              </a:rPr>
              <a:t> </a:t>
            </a:r>
            <a:r>
              <a:rPr sz="1050" i="1" baseline="3968" dirty="0">
                <a:latin typeface="Helvetica Neue"/>
                <a:cs typeface="Helvetica Neue"/>
              </a:rPr>
              <a:t>enhance</a:t>
            </a:r>
            <a:r>
              <a:rPr sz="1050" i="1" spc="15" baseline="3968" dirty="0">
                <a:latin typeface="Helvetica Neue"/>
                <a:cs typeface="Helvetica Neue"/>
              </a:rPr>
              <a:t> </a:t>
            </a:r>
            <a:r>
              <a:rPr sz="1050" i="1" baseline="7936" dirty="0">
                <a:latin typeface="Helvetica Neue"/>
                <a:cs typeface="Helvetica Neue"/>
              </a:rPr>
              <a:t>these</a:t>
            </a:r>
            <a:r>
              <a:rPr sz="1050" i="1" spc="15" baseline="7936" dirty="0">
                <a:latin typeface="Helvetica Neue"/>
                <a:cs typeface="Helvetica Neue"/>
              </a:rPr>
              <a:t> </a:t>
            </a:r>
            <a:r>
              <a:rPr sz="1050" i="1" spc="-15" baseline="11904" dirty="0">
                <a:latin typeface="Helvetica Neue"/>
                <a:cs typeface="Helvetica Neue"/>
              </a:rPr>
              <a:t>skills.</a:t>
            </a:r>
            <a:endParaRPr sz="1050" baseline="11904">
              <a:latin typeface="Helvetica Neue"/>
              <a:cs typeface="Helvetica Neu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12020" y="4272547"/>
            <a:ext cx="4057219" cy="405723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 rot="21420000">
            <a:off x="15963386" y="8130457"/>
            <a:ext cx="20173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25" dirty="0">
                <a:solidFill>
                  <a:srgbClr val="EB5D2B"/>
                </a:solidFill>
                <a:latin typeface="Arial"/>
                <a:cs typeface="Arial"/>
              </a:rPr>
              <a:t>73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21420000">
            <a:off x="13363364" y="6296487"/>
            <a:ext cx="152899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21420000">
            <a:off x="13320590" y="6479430"/>
            <a:ext cx="263146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0"/>
              </a:lnSpc>
            </a:pPr>
            <a:r>
              <a:rPr sz="1000" spc="-25" dirty="0"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500000">
            <a:off x="15956231" y="4726615"/>
            <a:ext cx="15006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1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620000">
            <a:off x="16021959" y="4759774"/>
            <a:ext cx="15257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1740000">
            <a:off x="16082218" y="4787178"/>
            <a:ext cx="137397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1860000">
            <a:off x="16120020" y="4810428"/>
            <a:ext cx="140919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920000">
            <a:off x="16160623" y="4835397"/>
            <a:ext cx="138158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100000">
            <a:off x="16206522" y="4871186"/>
            <a:ext cx="15762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1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280000">
            <a:off x="16276513" y="4920498"/>
            <a:ext cx="15257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2400000">
            <a:off x="16335892" y="4968714"/>
            <a:ext cx="150988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2580000">
            <a:off x="16395235" y="5022890"/>
            <a:ext cx="157276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700000">
            <a:off x="16451389" y="5067389"/>
            <a:ext cx="137397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820000">
            <a:off x="16483598" y="5111124"/>
            <a:ext cx="153551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3000000">
            <a:off x="16534803" y="5162896"/>
            <a:ext cx="143331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3060000">
            <a:off x="16569660" y="5200113"/>
            <a:ext cx="137397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3180000">
            <a:off x="16597950" y="5248555"/>
            <a:ext cx="15454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3360000">
            <a:off x="16645245" y="5318403"/>
            <a:ext cx="157276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7700000">
            <a:off x="13754045" y="5549654"/>
            <a:ext cx="151617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17880000">
            <a:off x="13785893" y="5481108"/>
            <a:ext cx="154212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18000000">
            <a:off x="13821072" y="5428265"/>
            <a:ext cx="13835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8120000">
            <a:off x="13842482" y="5388796"/>
            <a:ext cx="14209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8180000">
            <a:off x="13868204" y="5349906"/>
            <a:ext cx="139169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8360000">
            <a:off x="13894914" y="5292574"/>
            <a:ext cx="161217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8540000">
            <a:off x="13948748" y="5210310"/>
            <a:ext cx="17502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8780000">
            <a:off x="14021378" y="5134574"/>
            <a:ext cx="15521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8900000">
            <a:off x="14072879" y="5083867"/>
            <a:ext cx="145704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9020000">
            <a:off x="14117634" y="5034652"/>
            <a:ext cx="154212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9200000">
            <a:off x="14177625" y="4979429"/>
            <a:ext cx="159041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9380000">
            <a:off x="14244260" y="4926088"/>
            <a:ext cx="154212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9560000">
            <a:off x="14306371" y="4883191"/>
            <a:ext cx="148259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9680000">
            <a:off x="14360518" y="4845103"/>
            <a:ext cx="148259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3600000">
            <a:off x="13810140" y="7064748"/>
            <a:ext cx="15006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1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3480000">
            <a:off x="13848487" y="7133588"/>
            <a:ext cx="15454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3300000">
            <a:off x="13894891" y="7198332"/>
            <a:ext cx="147676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7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3180000">
            <a:off x="13933451" y="7243941"/>
            <a:ext cx="137397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3060000">
            <a:off x="13963569" y="7292615"/>
            <a:ext cx="153551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2940000">
            <a:off x="14010870" y="7339851"/>
            <a:ext cx="137397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2700000">
            <a:off x="14069585" y="7414205"/>
            <a:ext cx="15976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2520000">
            <a:off x="14140034" y="7487890"/>
            <a:ext cx="172946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2280000">
            <a:off x="14226484" y="7552670"/>
            <a:ext cx="153551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2160000">
            <a:off x="14287965" y="7595705"/>
            <a:ext cx="144363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980000">
            <a:off x="14342336" y="7636435"/>
            <a:ext cx="15257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800000">
            <a:off x="14413078" y="7681164"/>
            <a:ext cx="157276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680000">
            <a:off x="14490775" y="7722952"/>
            <a:ext cx="15257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1500000">
            <a:off x="14560090" y="7755524"/>
            <a:ext cx="146818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1380000">
            <a:off x="14622105" y="7782868"/>
            <a:ext cx="146818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19860000">
            <a:off x="16095802" y="7690980"/>
            <a:ext cx="151617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9740000">
            <a:off x="16162324" y="7649751"/>
            <a:ext cx="156238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19560000">
            <a:off x="16230643" y="7607414"/>
            <a:ext cx="149150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19440000">
            <a:off x="16281592" y="7573898"/>
            <a:ext cx="13835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19320000">
            <a:off x="16321227" y="7535212"/>
            <a:ext cx="15521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9200000">
            <a:off x="16377470" y="7495809"/>
            <a:ext cx="13835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18960000">
            <a:off x="16439994" y="7427431"/>
            <a:ext cx="159041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7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18780000">
            <a:off x="16502306" y="7365888"/>
            <a:ext cx="154212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18660000">
            <a:off x="16555048" y="7305824"/>
            <a:ext cx="15257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6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18480000">
            <a:off x="16603712" y="7239767"/>
            <a:ext cx="159041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18360000">
            <a:off x="16653287" y="7185782"/>
            <a:ext cx="13835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18180000">
            <a:off x="16678575" y="7134868"/>
            <a:ext cx="15521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18060000">
            <a:off x="16720395" y="7074383"/>
            <a:ext cx="14462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17940000">
            <a:off x="16747539" y="7030723"/>
            <a:ext cx="13835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7820000">
            <a:off x="16767681" y="6974619"/>
            <a:ext cx="156238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7640000">
            <a:off x="16802723" y="6895195"/>
            <a:ext cx="159041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0880000">
            <a:off x="14816203" y="4394825"/>
            <a:ext cx="18277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21060000">
            <a:off x="14930326" y="4373396"/>
            <a:ext cx="156238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21180000">
            <a:off x="15005809" y="4362257"/>
            <a:ext cx="14462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1240000">
            <a:off x="15057421" y="4356652"/>
            <a:ext cx="138355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21360000">
            <a:off x="15107272" y="4350803"/>
            <a:ext cx="152899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21540000">
            <a:off x="15184199" y="4345770"/>
            <a:ext cx="15521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5288631" y="4304054"/>
            <a:ext cx="82550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60000">
            <a:off x="15309516" y="4344783"/>
            <a:ext cx="137397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80000">
            <a:off x="15362273" y="4347082"/>
            <a:ext cx="15454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360000">
            <a:off x="15446351" y="4353263"/>
            <a:ext cx="157276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9"/>
              </a:lnSpc>
            </a:pP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21420000">
            <a:off x="14275556" y="5406675"/>
            <a:ext cx="20173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25" dirty="0">
                <a:solidFill>
                  <a:srgbClr val="F49E7A"/>
                </a:solidFill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21420000">
            <a:off x="15920480" y="5463991"/>
            <a:ext cx="20173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25" dirty="0">
                <a:solidFill>
                  <a:srgbClr val="EE7951"/>
                </a:solidFill>
                <a:latin typeface="Arial"/>
                <a:cs typeface="Arial"/>
              </a:rPr>
              <a:t>62</a:t>
            </a:r>
            <a:endParaRPr sz="10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21420000">
            <a:off x="14489992" y="7108875"/>
            <a:ext cx="20173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25" dirty="0">
                <a:solidFill>
                  <a:srgbClr val="B07BB2"/>
                </a:solidFill>
                <a:latin typeface="Arial"/>
                <a:cs typeface="Arial"/>
              </a:rPr>
              <a:t>70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21420000">
            <a:off x="15961360" y="6872751"/>
            <a:ext cx="201736" cy="13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000" b="1" spc="-25" dirty="0">
                <a:solidFill>
                  <a:srgbClr val="7F4295"/>
                </a:solidFill>
                <a:latin typeface="Arial"/>
                <a:cs typeface="Arial"/>
              </a:rPr>
              <a:t>56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13322307" y="4517759"/>
            <a:ext cx="3801745" cy="3567429"/>
            <a:chOff x="13322307" y="4517759"/>
            <a:chExt cx="3801745" cy="3567429"/>
          </a:xfrm>
        </p:grpSpPr>
        <p:sp>
          <p:nvSpPr>
            <p:cNvPr id="95" name="object 95"/>
            <p:cNvSpPr/>
            <p:nvPr/>
          </p:nvSpPr>
          <p:spPr>
            <a:xfrm>
              <a:off x="13327070" y="6177173"/>
              <a:ext cx="3792220" cy="264795"/>
            </a:xfrm>
            <a:custGeom>
              <a:avLst/>
              <a:gdLst/>
              <a:ahLst/>
              <a:cxnLst/>
              <a:rect l="l" t="t" r="r" b="b"/>
              <a:pathLst>
                <a:path w="3792219" h="264795">
                  <a:moveTo>
                    <a:pt x="0" y="264360"/>
                  </a:moveTo>
                  <a:lnTo>
                    <a:pt x="3792199" y="0"/>
                  </a:lnTo>
                </a:path>
              </a:pathLst>
            </a:custGeom>
            <a:ln w="9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5216624" y="4522521"/>
              <a:ext cx="248285" cy="3557904"/>
            </a:xfrm>
            <a:custGeom>
              <a:avLst/>
              <a:gdLst/>
              <a:ahLst/>
              <a:cxnLst/>
              <a:rect l="l" t="t" r="r" b="b"/>
              <a:pathLst>
                <a:path w="248284" h="3557904">
                  <a:moveTo>
                    <a:pt x="0" y="0"/>
                  </a:moveTo>
                  <a:lnTo>
                    <a:pt x="247990" y="3557276"/>
                  </a:lnTo>
                </a:path>
              </a:pathLst>
            </a:custGeom>
            <a:ln w="9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5139276" y="6099812"/>
              <a:ext cx="403225" cy="403225"/>
            </a:xfrm>
            <a:custGeom>
              <a:avLst/>
              <a:gdLst/>
              <a:ahLst/>
              <a:cxnLst/>
              <a:rect l="l" t="t" r="r" b="b"/>
              <a:pathLst>
                <a:path w="403225" h="403225">
                  <a:moveTo>
                    <a:pt x="187313" y="0"/>
                  </a:moveTo>
                  <a:lnTo>
                    <a:pt x="141516" y="8531"/>
                  </a:lnTo>
                  <a:lnTo>
                    <a:pt x="100191" y="26632"/>
                  </a:lnTo>
                  <a:lnTo>
                    <a:pt x="64461" y="53007"/>
                  </a:lnTo>
                  <a:lnTo>
                    <a:pt x="35452" y="86362"/>
                  </a:lnTo>
                  <a:lnTo>
                    <a:pt x="14289" y="125405"/>
                  </a:lnTo>
                  <a:lnTo>
                    <a:pt x="2097" y="168840"/>
                  </a:lnTo>
                  <a:lnTo>
                    <a:pt x="0" y="215375"/>
                  </a:lnTo>
                  <a:lnTo>
                    <a:pt x="8531" y="261176"/>
                  </a:lnTo>
                  <a:lnTo>
                    <a:pt x="26632" y="302504"/>
                  </a:lnTo>
                  <a:lnTo>
                    <a:pt x="53008" y="338236"/>
                  </a:lnTo>
                  <a:lnTo>
                    <a:pt x="86366" y="367247"/>
                  </a:lnTo>
                  <a:lnTo>
                    <a:pt x="125412" y="388413"/>
                  </a:lnTo>
                  <a:lnTo>
                    <a:pt x="168854" y="400609"/>
                  </a:lnTo>
                  <a:lnTo>
                    <a:pt x="215396" y="402710"/>
                  </a:lnTo>
                  <a:lnTo>
                    <a:pt x="261189" y="394171"/>
                  </a:lnTo>
                  <a:lnTo>
                    <a:pt x="302512" y="376068"/>
                  </a:lnTo>
                  <a:lnTo>
                    <a:pt x="338240" y="349692"/>
                  </a:lnTo>
                  <a:lnTo>
                    <a:pt x="367247" y="316336"/>
                  </a:lnTo>
                  <a:lnTo>
                    <a:pt x="388410" y="277293"/>
                  </a:lnTo>
                  <a:lnTo>
                    <a:pt x="400602" y="233855"/>
                  </a:lnTo>
                  <a:lnTo>
                    <a:pt x="402699" y="187313"/>
                  </a:lnTo>
                  <a:lnTo>
                    <a:pt x="394161" y="141513"/>
                  </a:lnTo>
                  <a:lnTo>
                    <a:pt x="376060" y="100186"/>
                  </a:lnTo>
                  <a:lnTo>
                    <a:pt x="349686" y="64457"/>
                  </a:lnTo>
                  <a:lnTo>
                    <a:pt x="316332" y="35449"/>
                  </a:lnTo>
                  <a:lnTo>
                    <a:pt x="277291" y="14288"/>
                  </a:lnTo>
                  <a:lnTo>
                    <a:pt x="233854" y="2096"/>
                  </a:lnTo>
                  <a:lnTo>
                    <a:pt x="1873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5139273" y="6099816"/>
              <a:ext cx="403225" cy="403225"/>
            </a:xfrm>
            <a:custGeom>
              <a:avLst/>
              <a:gdLst/>
              <a:ahLst/>
              <a:cxnLst/>
              <a:rect l="l" t="t" r="r" b="b"/>
              <a:pathLst>
                <a:path w="403225" h="403225">
                  <a:moveTo>
                    <a:pt x="402703" y="187309"/>
                  </a:moveTo>
                  <a:lnTo>
                    <a:pt x="394165" y="141509"/>
                  </a:lnTo>
                  <a:lnTo>
                    <a:pt x="376062" y="100183"/>
                  </a:lnTo>
                  <a:lnTo>
                    <a:pt x="349687" y="64454"/>
                  </a:lnTo>
                  <a:lnTo>
                    <a:pt x="316332" y="35448"/>
                  </a:lnTo>
                  <a:lnTo>
                    <a:pt x="277289" y="14287"/>
                  </a:lnTo>
                  <a:lnTo>
                    <a:pt x="233851" y="2096"/>
                  </a:lnTo>
                  <a:lnTo>
                    <a:pt x="187310" y="0"/>
                  </a:lnTo>
                  <a:lnTo>
                    <a:pt x="141516" y="8531"/>
                  </a:lnTo>
                  <a:lnTo>
                    <a:pt x="100192" y="26631"/>
                  </a:lnTo>
                  <a:lnTo>
                    <a:pt x="64463" y="53005"/>
                  </a:lnTo>
                  <a:lnTo>
                    <a:pt x="35455" y="86360"/>
                  </a:lnTo>
                  <a:lnTo>
                    <a:pt x="14291" y="125403"/>
                  </a:lnTo>
                  <a:lnTo>
                    <a:pt x="2098" y="168838"/>
                  </a:lnTo>
                  <a:lnTo>
                    <a:pt x="0" y="215374"/>
                  </a:lnTo>
                  <a:lnTo>
                    <a:pt x="8532" y="261175"/>
                  </a:lnTo>
                  <a:lnTo>
                    <a:pt x="26632" y="302504"/>
                  </a:lnTo>
                  <a:lnTo>
                    <a:pt x="53008" y="338236"/>
                  </a:lnTo>
                  <a:lnTo>
                    <a:pt x="86365" y="367246"/>
                  </a:lnTo>
                  <a:lnTo>
                    <a:pt x="125411" y="388410"/>
                  </a:lnTo>
                  <a:lnTo>
                    <a:pt x="168851" y="400604"/>
                  </a:lnTo>
                  <a:lnTo>
                    <a:pt x="215394" y="402702"/>
                  </a:lnTo>
                  <a:lnTo>
                    <a:pt x="261188" y="394164"/>
                  </a:lnTo>
                  <a:lnTo>
                    <a:pt x="302511" y="376062"/>
                  </a:lnTo>
                  <a:lnTo>
                    <a:pt x="338240" y="349687"/>
                  </a:lnTo>
                  <a:lnTo>
                    <a:pt x="367248" y="316331"/>
                  </a:lnTo>
                  <a:lnTo>
                    <a:pt x="388412" y="277288"/>
                  </a:lnTo>
                  <a:lnTo>
                    <a:pt x="400605" y="233850"/>
                  </a:lnTo>
                  <a:lnTo>
                    <a:pt x="402703" y="187309"/>
                  </a:lnTo>
                </a:path>
              </a:pathLst>
            </a:custGeom>
            <a:ln w="9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 rot="21420000">
            <a:off x="15155165" y="6197646"/>
            <a:ext cx="372114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750" b="1" spc="140" dirty="0">
                <a:solidFill>
                  <a:srgbClr val="22495A"/>
                </a:solidFill>
                <a:latin typeface="Arial"/>
                <a:cs typeface="Arial"/>
              </a:rPr>
              <a:t>68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4800000">
            <a:off x="17456651" y="5894947"/>
            <a:ext cx="9271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R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1" name="object 101"/>
          <p:cNvSpPr txBox="1"/>
          <p:nvPr/>
        </p:nvSpPr>
        <p:spPr>
          <a:xfrm rot="4920000">
            <a:off x="17466113" y="5946347"/>
            <a:ext cx="9017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2" name="object 102"/>
          <p:cNvSpPr txBox="1"/>
          <p:nvPr/>
        </p:nvSpPr>
        <p:spPr>
          <a:xfrm rot="4980000">
            <a:off x="17470975" y="6000354"/>
            <a:ext cx="9501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G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3" name="object 103"/>
          <p:cNvSpPr txBox="1"/>
          <p:nvPr/>
        </p:nvSpPr>
        <p:spPr>
          <a:xfrm rot="5100000">
            <a:off x="17477357" y="6056347"/>
            <a:ext cx="9271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U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4" name="object 104"/>
          <p:cNvSpPr txBox="1"/>
          <p:nvPr/>
        </p:nvSpPr>
        <p:spPr>
          <a:xfrm rot="5160000">
            <a:off x="17484409" y="6106014"/>
            <a:ext cx="8777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L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5" name="object 105"/>
          <p:cNvSpPr txBox="1"/>
          <p:nvPr/>
        </p:nvSpPr>
        <p:spPr>
          <a:xfrm rot="5220000">
            <a:off x="17484848" y="6156700"/>
            <a:ext cx="9271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A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6" name="object 106"/>
          <p:cNvSpPr txBox="1"/>
          <p:nvPr/>
        </p:nvSpPr>
        <p:spPr>
          <a:xfrm rot="5280000">
            <a:off x="17489293" y="6206072"/>
            <a:ext cx="87777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T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7483906" y="6251625"/>
            <a:ext cx="100965" cy="104775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550" b="1" spc="-25" dirty="0">
                <a:solidFill>
                  <a:srgbClr val="697079"/>
                </a:solidFill>
                <a:latin typeface="Helvetica"/>
                <a:cs typeface="Helvetica"/>
              </a:rPr>
              <a:t>IO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8" name="object 108"/>
          <p:cNvSpPr txBox="1"/>
          <p:nvPr/>
        </p:nvSpPr>
        <p:spPr>
          <a:xfrm rot="5520000">
            <a:off x="17486358" y="6335823"/>
            <a:ext cx="92718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N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5330960" y="8585562"/>
            <a:ext cx="85090" cy="1016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O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0" name="object 110"/>
          <p:cNvSpPr txBox="1"/>
          <p:nvPr/>
        </p:nvSpPr>
        <p:spPr>
          <a:xfrm rot="21540000">
            <a:off x="15382724" y="8598596"/>
            <a:ext cx="8844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T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1" name="object 111"/>
          <p:cNvSpPr txBox="1"/>
          <p:nvPr/>
        </p:nvSpPr>
        <p:spPr>
          <a:xfrm rot="21480000">
            <a:off x="15431707" y="8596272"/>
            <a:ext cx="9347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H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2" name="object 112"/>
          <p:cNvSpPr txBox="1"/>
          <p:nvPr/>
        </p:nvSpPr>
        <p:spPr>
          <a:xfrm rot="21360000">
            <a:off x="15484815" y="8593166"/>
            <a:ext cx="9088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3" name="object 113"/>
          <p:cNvSpPr txBox="1"/>
          <p:nvPr/>
        </p:nvSpPr>
        <p:spPr>
          <a:xfrm rot="21300000">
            <a:off x="15536427" y="8587330"/>
            <a:ext cx="9347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R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4" name="object 114"/>
          <p:cNvSpPr txBox="1"/>
          <p:nvPr/>
        </p:nvSpPr>
        <p:spPr>
          <a:xfrm rot="21240000">
            <a:off x="15590294" y="8581274"/>
            <a:ext cx="9088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5" name="object 115"/>
          <p:cNvSpPr txBox="1"/>
          <p:nvPr/>
        </p:nvSpPr>
        <p:spPr>
          <a:xfrm rot="15660000">
            <a:off x="13130858" y="6630875"/>
            <a:ext cx="9347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A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6" name="object 116"/>
          <p:cNvSpPr txBox="1"/>
          <p:nvPr/>
        </p:nvSpPr>
        <p:spPr>
          <a:xfrm rot="15780000">
            <a:off x="13116605" y="6568992"/>
            <a:ext cx="10418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W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7" name="object 117"/>
          <p:cNvSpPr txBox="1"/>
          <p:nvPr/>
        </p:nvSpPr>
        <p:spPr>
          <a:xfrm rot="15900000">
            <a:off x="13114002" y="6507171"/>
            <a:ext cx="9347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A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8" name="object 118"/>
          <p:cNvSpPr txBox="1"/>
          <p:nvPr/>
        </p:nvSpPr>
        <p:spPr>
          <a:xfrm rot="15960000">
            <a:off x="13109025" y="6453386"/>
            <a:ext cx="93472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R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19" name="object 119"/>
          <p:cNvSpPr txBox="1"/>
          <p:nvPr/>
        </p:nvSpPr>
        <p:spPr>
          <a:xfrm rot="16020000">
            <a:off x="13106239" y="6401147"/>
            <a:ext cx="9088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3096808" y="6244875"/>
            <a:ext cx="103505" cy="18097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550" b="1" spc="-25" dirty="0">
                <a:solidFill>
                  <a:srgbClr val="697079"/>
                </a:solidFill>
                <a:latin typeface="Helvetica"/>
                <a:cs typeface="Helvetica"/>
              </a:rPr>
              <a:t>NE</a:t>
            </a:r>
            <a:r>
              <a:rPr sz="825" b="1" spc="-37" baseline="50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825" baseline="5050">
              <a:latin typeface="Helvetica"/>
              <a:cs typeface="Helvetica"/>
            </a:endParaRPr>
          </a:p>
        </p:txBody>
      </p:sp>
      <p:sp>
        <p:nvSpPr>
          <p:cNvPr id="121" name="object 121"/>
          <p:cNvSpPr txBox="1"/>
          <p:nvPr/>
        </p:nvSpPr>
        <p:spPr>
          <a:xfrm rot="16380000">
            <a:off x="13103309" y="6195925"/>
            <a:ext cx="9088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22" name="object 122"/>
          <p:cNvSpPr txBox="1"/>
          <p:nvPr/>
        </p:nvSpPr>
        <p:spPr>
          <a:xfrm rot="21300000">
            <a:off x="15063833" y="3969416"/>
            <a:ext cx="9088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S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23" name="object 123"/>
          <p:cNvSpPr txBox="1"/>
          <p:nvPr/>
        </p:nvSpPr>
        <p:spPr>
          <a:xfrm rot="21360000">
            <a:off x="15113633" y="3965360"/>
            <a:ext cx="9088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E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24" name="object 124"/>
          <p:cNvSpPr txBox="1"/>
          <p:nvPr/>
        </p:nvSpPr>
        <p:spPr>
          <a:xfrm rot="21480000">
            <a:off x="15163302" y="3961346"/>
            <a:ext cx="8844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L</a:t>
            </a:r>
            <a:endParaRPr sz="550">
              <a:latin typeface="Helvetica"/>
              <a:cs typeface="Helvetica"/>
            </a:endParaRPr>
          </a:p>
        </p:txBody>
      </p:sp>
      <p:sp>
        <p:nvSpPr>
          <p:cNvPr id="125" name="object 125"/>
          <p:cNvSpPr txBox="1"/>
          <p:nvPr/>
        </p:nvSpPr>
        <p:spPr>
          <a:xfrm rot="21540000">
            <a:off x="15209057" y="3959719"/>
            <a:ext cx="88445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b="1" spc="-50" dirty="0">
                <a:solidFill>
                  <a:srgbClr val="697079"/>
                </a:solidFill>
                <a:latin typeface="Helvetica"/>
                <a:cs typeface="Helvetica"/>
              </a:rPr>
              <a:t>F</a:t>
            </a:r>
            <a:endParaRPr sz="550">
              <a:latin typeface="Helvetica"/>
              <a:cs typeface="Helvetica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12981840" y="3970832"/>
            <a:ext cx="4718050" cy="4658360"/>
            <a:chOff x="12981840" y="3970832"/>
            <a:chExt cx="4718050" cy="4658360"/>
          </a:xfrm>
        </p:grpSpPr>
        <p:sp>
          <p:nvSpPr>
            <p:cNvPr id="127" name="object 127"/>
            <p:cNvSpPr/>
            <p:nvPr/>
          </p:nvSpPr>
          <p:spPr>
            <a:xfrm>
              <a:off x="15743090" y="6220679"/>
              <a:ext cx="1918335" cy="2366010"/>
            </a:xfrm>
            <a:custGeom>
              <a:avLst/>
              <a:gdLst/>
              <a:ahLst/>
              <a:cxnLst/>
              <a:rect l="l" t="t" r="r" b="b"/>
              <a:pathLst>
                <a:path w="1918334" h="2366009">
                  <a:moveTo>
                    <a:pt x="0" y="2365855"/>
                  </a:moveTo>
                  <a:lnTo>
                    <a:pt x="47946" y="2356898"/>
                  </a:lnTo>
                  <a:lnTo>
                    <a:pt x="95500" y="2346990"/>
                  </a:lnTo>
                  <a:lnTo>
                    <a:pt x="142653" y="2336141"/>
                  </a:lnTo>
                  <a:lnTo>
                    <a:pt x="189396" y="2324364"/>
                  </a:lnTo>
                  <a:lnTo>
                    <a:pt x="235720" y="2311669"/>
                  </a:lnTo>
                  <a:lnTo>
                    <a:pt x="281616" y="2298066"/>
                  </a:lnTo>
                  <a:lnTo>
                    <a:pt x="327076" y="2283569"/>
                  </a:lnTo>
                  <a:lnTo>
                    <a:pt x="372089" y="2268186"/>
                  </a:lnTo>
                  <a:lnTo>
                    <a:pt x="416648" y="2251930"/>
                  </a:lnTo>
                  <a:lnTo>
                    <a:pt x="460743" y="2234812"/>
                  </a:lnTo>
                  <a:lnTo>
                    <a:pt x="504365" y="2216842"/>
                  </a:lnTo>
                  <a:lnTo>
                    <a:pt x="547505" y="2198032"/>
                  </a:lnTo>
                  <a:lnTo>
                    <a:pt x="590154" y="2178392"/>
                  </a:lnTo>
                  <a:lnTo>
                    <a:pt x="632304" y="2157935"/>
                  </a:lnTo>
                  <a:lnTo>
                    <a:pt x="673945" y="2136670"/>
                  </a:lnTo>
                  <a:lnTo>
                    <a:pt x="715068" y="2114610"/>
                  </a:lnTo>
                  <a:lnTo>
                    <a:pt x="755664" y="2091765"/>
                  </a:lnTo>
                  <a:lnTo>
                    <a:pt x="795725" y="2068146"/>
                  </a:lnTo>
                  <a:lnTo>
                    <a:pt x="835241" y="2043764"/>
                  </a:lnTo>
                  <a:lnTo>
                    <a:pt x="874203" y="2018631"/>
                  </a:lnTo>
                  <a:lnTo>
                    <a:pt x="912603" y="1992757"/>
                  </a:lnTo>
                  <a:lnTo>
                    <a:pt x="950431" y="1966154"/>
                  </a:lnTo>
                  <a:lnTo>
                    <a:pt x="987678" y="1938833"/>
                  </a:lnTo>
                  <a:lnTo>
                    <a:pt x="1024336" y="1910804"/>
                  </a:lnTo>
                  <a:lnTo>
                    <a:pt x="1060395" y="1882079"/>
                  </a:lnTo>
                  <a:lnTo>
                    <a:pt x="1095847" y="1852669"/>
                  </a:lnTo>
                  <a:lnTo>
                    <a:pt x="1130682" y="1822585"/>
                  </a:lnTo>
                  <a:lnTo>
                    <a:pt x="1164891" y="1791839"/>
                  </a:lnTo>
                  <a:lnTo>
                    <a:pt x="1198466" y="1760440"/>
                  </a:lnTo>
                  <a:lnTo>
                    <a:pt x="1231398" y="1728401"/>
                  </a:lnTo>
                  <a:lnTo>
                    <a:pt x="1263677" y="1695732"/>
                  </a:lnTo>
                  <a:lnTo>
                    <a:pt x="1295294" y="1662445"/>
                  </a:lnTo>
                  <a:lnTo>
                    <a:pt x="1326241" y="1628550"/>
                  </a:lnTo>
                  <a:lnTo>
                    <a:pt x="1356509" y="1594059"/>
                  </a:lnTo>
                  <a:lnTo>
                    <a:pt x="1386088" y="1558983"/>
                  </a:lnTo>
                  <a:lnTo>
                    <a:pt x="1414970" y="1523332"/>
                  </a:lnTo>
                  <a:lnTo>
                    <a:pt x="1443145" y="1487119"/>
                  </a:lnTo>
                  <a:lnTo>
                    <a:pt x="1470605" y="1450353"/>
                  </a:lnTo>
                  <a:lnTo>
                    <a:pt x="1497341" y="1413047"/>
                  </a:lnTo>
                  <a:lnTo>
                    <a:pt x="1523344" y="1375210"/>
                  </a:lnTo>
                  <a:lnTo>
                    <a:pt x="1548604" y="1336855"/>
                  </a:lnTo>
                  <a:lnTo>
                    <a:pt x="1573112" y="1297993"/>
                  </a:lnTo>
                  <a:lnTo>
                    <a:pt x="1596861" y="1258634"/>
                  </a:lnTo>
                  <a:lnTo>
                    <a:pt x="1619840" y="1218789"/>
                  </a:lnTo>
                  <a:lnTo>
                    <a:pt x="1642041" y="1178470"/>
                  </a:lnTo>
                  <a:lnTo>
                    <a:pt x="1663455" y="1137688"/>
                  </a:lnTo>
                  <a:lnTo>
                    <a:pt x="1684072" y="1096453"/>
                  </a:lnTo>
                  <a:lnTo>
                    <a:pt x="1703884" y="1054778"/>
                  </a:lnTo>
                  <a:lnTo>
                    <a:pt x="1722883" y="1012672"/>
                  </a:lnTo>
                  <a:lnTo>
                    <a:pt x="1741058" y="970148"/>
                  </a:lnTo>
                  <a:lnTo>
                    <a:pt x="1758400" y="927215"/>
                  </a:lnTo>
                  <a:lnTo>
                    <a:pt x="1774902" y="883886"/>
                  </a:lnTo>
                  <a:lnTo>
                    <a:pt x="1790554" y="840171"/>
                  </a:lnTo>
                  <a:lnTo>
                    <a:pt x="1805346" y="796082"/>
                  </a:lnTo>
                  <a:lnTo>
                    <a:pt x="1819270" y="751629"/>
                  </a:lnTo>
                  <a:lnTo>
                    <a:pt x="1832318" y="706824"/>
                  </a:lnTo>
                  <a:lnTo>
                    <a:pt x="1844479" y="661678"/>
                  </a:lnTo>
                  <a:lnTo>
                    <a:pt x="1855745" y="616201"/>
                  </a:lnTo>
                  <a:lnTo>
                    <a:pt x="1866108" y="570405"/>
                  </a:lnTo>
                  <a:lnTo>
                    <a:pt x="1875557" y="524301"/>
                  </a:lnTo>
                  <a:lnTo>
                    <a:pt x="1884084" y="477900"/>
                  </a:lnTo>
                  <a:lnTo>
                    <a:pt x="1891680" y="431214"/>
                  </a:lnTo>
                  <a:lnTo>
                    <a:pt x="1898337" y="384252"/>
                  </a:lnTo>
                  <a:lnTo>
                    <a:pt x="1904044" y="337027"/>
                  </a:lnTo>
                  <a:lnTo>
                    <a:pt x="1908794" y="289549"/>
                  </a:lnTo>
                  <a:lnTo>
                    <a:pt x="1912576" y="241830"/>
                  </a:lnTo>
                  <a:lnTo>
                    <a:pt x="1915383" y="193881"/>
                  </a:lnTo>
                  <a:lnTo>
                    <a:pt x="1917205" y="145712"/>
                  </a:lnTo>
                  <a:lnTo>
                    <a:pt x="1918033" y="97334"/>
                  </a:lnTo>
                  <a:lnTo>
                    <a:pt x="1917858" y="48760"/>
                  </a:lnTo>
                  <a:lnTo>
                    <a:pt x="1916672" y="0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7634213" y="6220417"/>
              <a:ext cx="55244" cy="29845"/>
            </a:xfrm>
            <a:custGeom>
              <a:avLst/>
              <a:gdLst/>
              <a:ahLst/>
              <a:cxnLst/>
              <a:rect l="l" t="t" r="r" b="b"/>
              <a:pathLst>
                <a:path w="55244" h="29845">
                  <a:moveTo>
                    <a:pt x="25605" y="0"/>
                  </a:moveTo>
                  <a:lnTo>
                    <a:pt x="0" y="29434"/>
                  </a:lnTo>
                </a:path>
                <a:path w="55244" h="29845">
                  <a:moveTo>
                    <a:pt x="25605" y="0"/>
                  </a:moveTo>
                  <a:lnTo>
                    <a:pt x="55039" y="25605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032744" y="6543238"/>
              <a:ext cx="2186305" cy="2075814"/>
            </a:xfrm>
            <a:custGeom>
              <a:avLst/>
              <a:gdLst/>
              <a:ahLst/>
              <a:cxnLst/>
              <a:rect l="l" t="t" r="r" b="b"/>
              <a:pathLst>
                <a:path w="2186305" h="2075815">
                  <a:moveTo>
                    <a:pt x="0" y="0"/>
                  </a:moveTo>
                  <a:lnTo>
                    <a:pt x="5596" y="48494"/>
                  </a:lnTo>
                  <a:lnTo>
                    <a:pt x="12171" y="96666"/>
                  </a:lnTo>
                  <a:lnTo>
                    <a:pt x="19714" y="144506"/>
                  </a:lnTo>
                  <a:lnTo>
                    <a:pt x="28215" y="192004"/>
                  </a:lnTo>
                  <a:lnTo>
                    <a:pt x="37665" y="239150"/>
                  </a:lnTo>
                  <a:lnTo>
                    <a:pt x="48051" y="285934"/>
                  </a:lnTo>
                  <a:lnTo>
                    <a:pt x="59364" y="332346"/>
                  </a:lnTo>
                  <a:lnTo>
                    <a:pt x="71594" y="378377"/>
                  </a:lnTo>
                  <a:lnTo>
                    <a:pt x="84729" y="424016"/>
                  </a:lnTo>
                  <a:lnTo>
                    <a:pt x="98760" y="469254"/>
                  </a:lnTo>
                  <a:lnTo>
                    <a:pt x="113677" y="514081"/>
                  </a:lnTo>
                  <a:lnTo>
                    <a:pt x="129468" y="558486"/>
                  </a:lnTo>
                  <a:lnTo>
                    <a:pt x="146123" y="602460"/>
                  </a:lnTo>
                  <a:lnTo>
                    <a:pt x="163633" y="645994"/>
                  </a:lnTo>
                  <a:lnTo>
                    <a:pt x="181986" y="689077"/>
                  </a:lnTo>
                  <a:lnTo>
                    <a:pt x="201172" y="731699"/>
                  </a:lnTo>
                  <a:lnTo>
                    <a:pt x="221181" y="773850"/>
                  </a:lnTo>
                  <a:lnTo>
                    <a:pt x="242002" y="815521"/>
                  </a:lnTo>
                  <a:lnTo>
                    <a:pt x="263625" y="856702"/>
                  </a:lnTo>
                  <a:lnTo>
                    <a:pt x="286040" y="897382"/>
                  </a:lnTo>
                  <a:lnTo>
                    <a:pt x="309236" y="937552"/>
                  </a:lnTo>
                  <a:lnTo>
                    <a:pt x="333202" y="977203"/>
                  </a:lnTo>
                  <a:lnTo>
                    <a:pt x="357929" y="1016323"/>
                  </a:lnTo>
                  <a:lnTo>
                    <a:pt x="383405" y="1054904"/>
                  </a:lnTo>
                  <a:lnTo>
                    <a:pt x="409622" y="1092935"/>
                  </a:lnTo>
                  <a:lnTo>
                    <a:pt x="436567" y="1130407"/>
                  </a:lnTo>
                  <a:lnTo>
                    <a:pt x="464231" y="1167310"/>
                  </a:lnTo>
                  <a:lnTo>
                    <a:pt x="492603" y="1203633"/>
                  </a:lnTo>
                  <a:lnTo>
                    <a:pt x="521673" y="1239367"/>
                  </a:lnTo>
                  <a:lnTo>
                    <a:pt x="551430" y="1274501"/>
                  </a:lnTo>
                  <a:lnTo>
                    <a:pt x="581864" y="1309027"/>
                  </a:lnTo>
                  <a:lnTo>
                    <a:pt x="612965" y="1342935"/>
                  </a:lnTo>
                  <a:lnTo>
                    <a:pt x="644723" y="1376213"/>
                  </a:lnTo>
                  <a:lnTo>
                    <a:pt x="677126" y="1408853"/>
                  </a:lnTo>
                  <a:lnTo>
                    <a:pt x="710164" y="1440845"/>
                  </a:lnTo>
                  <a:lnTo>
                    <a:pt x="743827" y="1472178"/>
                  </a:lnTo>
                  <a:lnTo>
                    <a:pt x="778105" y="1502843"/>
                  </a:lnTo>
                  <a:lnTo>
                    <a:pt x="812988" y="1532830"/>
                  </a:lnTo>
                  <a:lnTo>
                    <a:pt x="848464" y="1562129"/>
                  </a:lnTo>
                  <a:lnTo>
                    <a:pt x="884523" y="1590730"/>
                  </a:lnTo>
                  <a:lnTo>
                    <a:pt x="921155" y="1618624"/>
                  </a:lnTo>
                  <a:lnTo>
                    <a:pt x="958350" y="1645800"/>
                  </a:lnTo>
                  <a:lnTo>
                    <a:pt x="996097" y="1672248"/>
                  </a:lnTo>
                  <a:lnTo>
                    <a:pt x="1034385" y="1697959"/>
                  </a:lnTo>
                  <a:lnTo>
                    <a:pt x="1073205" y="1722923"/>
                  </a:lnTo>
                  <a:lnTo>
                    <a:pt x="1112546" y="1747129"/>
                  </a:lnTo>
                  <a:lnTo>
                    <a:pt x="1152398" y="1770569"/>
                  </a:lnTo>
                  <a:lnTo>
                    <a:pt x="1192749" y="1793231"/>
                  </a:lnTo>
                  <a:lnTo>
                    <a:pt x="1233590" y="1815107"/>
                  </a:lnTo>
                  <a:lnTo>
                    <a:pt x="1274911" y="1836186"/>
                  </a:lnTo>
                  <a:lnTo>
                    <a:pt x="1316700" y="1856459"/>
                  </a:lnTo>
                  <a:lnTo>
                    <a:pt x="1358948" y="1875915"/>
                  </a:lnTo>
                  <a:lnTo>
                    <a:pt x="1401643" y="1894545"/>
                  </a:lnTo>
                  <a:lnTo>
                    <a:pt x="1444777" y="1912339"/>
                  </a:lnTo>
                  <a:lnTo>
                    <a:pt x="1488337" y="1929287"/>
                  </a:lnTo>
                  <a:lnTo>
                    <a:pt x="1532315" y="1945379"/>
                  </a:lnTo>
                  <a:lnTo>
                    <a:pt x="1576699" y="1960604"/>
                  </a:lnTo>
                  <a:lnTo>
                    <a:pt x="1621479" y="1974955"/>
                  </a:lnTo>
                  <a:lnTo>
                    <a:pt x="1666644" y="1988419"/>
                  </a:lnTo>
                  <a:lnTo>
                    <a:pt x="1712185" y="2000988"/>
                  </a:lnTo>
                  <a:lnTo>
                    <a:pt x="1758091" y="2012652"/>
                  </a:lnTo>
                  <a:lnTo>
                    <a:pt x="1804350" y="2023400"/>
                  </a:lnTo>
                  <a:lnTo>
                    <a:pt x="1850954" y="2033224"/>
                  </a:lnTo>
                  <a:lnTo>
                    <a:pt x="1897892" y="2042112"/>
                  </a:lnTo>
                  <a:lnTo>
                    <a:pt x="1945152" y="2050056"/>
                  </a:lnTo>
                  <a:lnTo>
                    <a:pt x="1992726" y="2057044"/>
                  </a:lnTo>
                  <a:lnTo>
                    <a:pt x="2040601" y="2063068"/>
                  </a:lnTo>
                  <a:lnTo>
                    <a:pt x="2088769" y="2068118"/>
                  </a:lnTo>
                  <a:lnTo>
                    <a:pt x="2137218" y="2072183"/>
                  </a:lnTo>
                  <a:lnTo>
                    <a:pt x="2185938" y="2075253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3007055" y="6542992"/>
              <a:ext cx="55244" cy="29845"/>
            </a:xfrm>
            <a:custGeom>
              <a:avLst/>
              <a:gdLst/>
              <a:ahLst/>
              <a:cxnLst/>
              <a:rect l="l" t="t" r="r" b="b"/>
              <a:pathLst>
                <a:path w="55244" h="29845">
                  <a:moveTo>
                    <a:pt x="25605" y="0"/>
                  </a:moveTo>
                  <a:lnTo>
                    <a:pt x="0" y="29434"/>
                  </a:lnTo>
                </a:path>
                <a:path w="55244" h="29845">
                  <a:moveTo>
                    <a:pt x="25605" y="0"/>
                  </a:moveTo>
                  <a:lnTo>
                    <a:pt x="55039" y="25605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3020117" y="4009118"/>
              <a:ext cx="1958339" cy="2372995"/>
            </a:xfrm>
            <a:custGeom>
              <a:avLst/>
              <a:gdLst/>
              <a:ahLst/>
              <a:cxnLst/>
              <a:rect l="l" t="t" r="r" b="b"/>
              <a:pathLst>
                <a:path w="1958340" h="2372995">
                  <a:moveTo>
                    <a:pt x="1957980" y="0"/>
                  </a:moveTo>
                  <a:lnTo>
                    <a:pt x="1909923" y="8111"/>
                  </a:lnTo>
                  <a:lnTo>
                    <a:pt x="1862243" y="17179"/>
                  </a:lnTo>
                  <a:lnTo>
                    <a:pt x="1814950" y="27190"/>
                  </a:lnTo>
                  <a:lnTo>
                    <a:pt x="1768052" y="38135"/>
                  </a:lnTo>
                  <a:lnTo>
                    <a:pt x="1721559" y="50002"/>
                  </a:lnTo>
                  <a:lnTo>
                    <a:pt x="1675480" y="62780"/>
                  </a:lnTo>
                  <a:lnTo>
                    <a:pt x="1629823" y="76459"/>
                  </a:lnTo>
                  <a:lnTo>
                    <a:pt x="1584598" y="91027"/>
                  </a:lnTo>
                  <a:lnTo>
                    <a:pt x="1539814" y="106474"/>
                  </a:lnTo>
                  <a:lnTo>
                    <a:pt x="1495479" y="122788"/>
                  </a:lnTo>
                  <a:lnTo>
                    <a:pt x="1451604" y="139960"/>
                  </a:lnTo>
                  <a:lnTo>
                    <a:pt x="1408196" y="157976"/>
                  </a:lnTo>
                  <a:lnTo>
                    <a:pt x="1365265" y="176828"/>
                  </a:lnTo>
                  <a:lnTo>
                    <a:pt x="1322820" y="196503"/>
                  </a:lnTo>
                  <a:lnTo>
                    <a:pt x="1280870" y="216992"/>
                  </a:lnTo>
                  <a:lnTo>
                    <a:pt x="1239424" y="238282"/>
                  </a:lnTo>
                  <a:lnTo>
                    <a:pt x="1198491" y="260363"/>
                  </a:lnTo>
                  <a:lnTo>
                    <a:pt x="1158079" y="283224"/>
                  </a:lnTo>
                  <a:lnTo>
                    <a:pt x="1118199" y="306854"/>
                  </a:lnTo>
                  <a:lnTo>
                    <a:pt x="1078859" y="331243"/>
                  </a:lnTo>
                  <a:lnTo>
                    <a:pt x="1040068" y="356378"/>
                  </a:lnTo>
                  <a:lnTo>
                    <a:pt x="1001836" y="382250"/>
                  </a:lnTo>
                  <a:lnTo>
                    <a:pt x="964170" y="408847"/>
                  </a:lnTo>
                  <a:lnTo>
                    <a:pt x="927081" y="436158"/>
                  </a:lnTo>
                  <a:lnTo>
                    <a:pt x="890576" y="464173"/>
                  </a:lnTo>
                  <a:lnTo>
                    <a:pt x="854667" y="492880"/>
                  </a:lnTo>
                  <a:lnTo>
                    <a:pt x="819360" y="522268"/>
                  </a:lnTo>
                  <a:lnTo>
                    <a:pt x="784666" y="552328"/>
                  </a:lnTo>
                  <a:lnTo>
                    <a:pt x="750593" y="583046"/>
                  </a:lnTo>
                  <a:lnTo>
                    <a:pt x="717150" y="614413"/>
                  </a:lnTo>
                  <a:lnTo>
                    <a:pt x="684347" y="646418"/>
                  </a:lnTo>
                  <a:lnTo>
                    <a:pt x="652192" y="679050"/>
                  </a:lnTo>
                  <a:lnTo>
                    <a:pt x="620694" y="712297"/>
                  </a:lnTo>
                  <a:lnTo>
                    <a:pt x="589864" y="746150"/>
                  </a:lnTo>
                  <a:lnTo>
                    <a:pt x="559708" y="780596"/>
                  </a:lnTo>
                  <a:lnTo>
                    <a:pt x="530237" y="815625"/>
                  </a:lnTo>
                  <a:lnTo>
                    <a:pt x="501460" y="851226"/>
                  </a:lnTo>
                  <a:lnTo>
                    <a:pt x="473385" y="887388"/>
                  </a:lnTo>
                  <a:lnTo>
                    <a:pt x="446022" y="924100"/>
                  </a:lnTo>
                  <a:lnTo>
                    <a:pt x="419380" y="961352"/>
                  </a:lnTo>
                  <a:lnTo>
                    <a:pt x="393467" y="999131"/>
                  </a:lnTo>
                  <a:lnTo>
                    <a:pt x="368293" y="1037428"/>
                  </a:lnTo>
                  <a:lnTo>
                    <a:pt x="343867" y="1076231"/>
                  </a:lnTo>
                  <a:lnTo>
                    <a:pt x="320198" y="1115529"/>
                  </a:lnTo>
                  <a:lnTo>
                    <a:pt x="297294" y="1155312"/>
                  </a:lnTo>
                  <a:lnTo>
                    <a:pt x="275165" y="1195568"/>
                  </a:lnTo>
                  <a:lnTo>
                    <a:pt x="253820" y="1236287"/>
                  </a:lnTo>
                  <a:lnTo>
                    <a:pt x="233268" y="1277457"/>
                  </a:lnTo>
                  <a:lnTo>
                    <a:pt x="213518" y="1319068"/>
                  </a:lnTo>
                  <a:lnTo>
                    <a:pt x="194579" y="1361108"/>
                  </a:lnTo>
                  <a:lnTo>
                    <a:pt x="176460" y="1403567"/>
                  </a:lnTo>
                  <a:lnTo>
                    <a:pt x="159169" y="1446434"/>
                  </a:lnTo>
                  <a:lnTo>
                    <a:pt x="142717" y="1489698"/>
                  </a:lnTo>
                  <a:lnTo>
                    <a:pt x="127112" y="1533348"/>
                  </a:lnTo>
                  <a:lnTo>
                    <a:pt x="112363" y="1577372"/>
                  </a:lnTo>
                  <a:lnTo>
                    <a:pt x="98479" y="1621760"/>
                  </a:lnTo>
                  <a:lnTo>
                    <a:pt x="85470" y="1666502"/>
                  </a:lnTo>
                  <a:lnTo>
                    <a:pt x="73343" y="1711585"/>
                  </a:lnTo>
                  <a:lnTo>
                    <a:pt x="62109" y="1757000"/>
                  </a:lnTo>
                  <a:lnTo>
                    <a:pt x="51776" y="1802734"/>
                  </a:lnTo>
                  <a:lnTo>
                    <a:pt x="42353" y="1848778"/>
                  </a:lnTo>
                  <a:lnTo>
                    <a:pt x="33849" y="1895121"/>
                  </a:lnTo>
                  <a:lnTo>
                    <a:pt x="26274" y="1941750"/>
                  </a:lnTo>
                  <a:lnTo>
                    <a:pt x="19636" y="1988656"/>
                  </a:lnTo>
                  <a:lnTo>
                    <a:pt x="13945" y="2035827"/>
                  </a:lnTo>
                  <a:lnTo>
                    <a:pt x="9209" y="2083253"/>
                  </a:lnTo>
                  <a:lnTo>
                    <a:pt x="5437" y="2130922"/>
                  </a:lnTo>
                  <a:lnTo>
                    <a:pt x="2639" y="2178824"/>
                  </a:lnTo>
                  <a:lnTo>
                    <a:pt x="824" y="2226947"/>
                  </a:lnTo>
                  <a:lnTo>
                    <a:pt x="0" y="2275281"/>
                  </a:lnTo>
                  <a:lnTo>
                    <a:pt x="176" y="2323815"/>
                  </a:lnTo>
                  <a:lnTo>
                    <a:pt x="1362" y="2372538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2992000" y="6352472"/>
              <a:ext cx="55244" cy="29845"/>
            </a:xfrm>
            <a:custGeom>
              <a:avLst/>
              <a:gdLst/>
              <a:ahLst/>
              <a:cxnLst/>
              <a:rect l="l" t="t" r="r" b="b"/>
              <a:pathLst>
                <a:path w="55244" h="29845">
                  <a:moveTo>
                    <a:pt x="29434" y="29434"/>
                  </a:moveTo>
                  <a:lnTo>
                    <a:pt x="0" y="3829"/>
                  </a:lnTo>
                </a:path>
                <a:path w="55244" h="29845">
                  <a:moveTo>
                    <a:pt x="29434" y="29434"/>
                  </a:moveTo>
                  <a:lnTo>
                    <a:pt x="55039" y="0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5381610" y="3980992"/>
              <a:ext cx="2266950" cy="2078355"/>
            </a:xfrm>
            <a:custGeom>
              <a:avLst/>
              <a:gdLst/>
              <a:ahLst/>
              <a:cxnLst/>
              <a:rect l="l" t="t" r="r" b="b"/>
              <a:pathLst>
                <a:path w="2266950" h="2078354">
                  <a:moveTo>
                    <a:pt x="2266888" y="2078093"/>
                  </a:moveTo>
                  <a:lnTo>
                    <a:pt x="2261303" y="2029677"/>
                  </a:lnTo>
                  <a:lnTo>
                    <a:pt x="2254744" y="1981588"/>
                  </a:lnTo>
                  <a:lnTo>
                    <a:pt x="2247222" y="1933836"/>
                  </a:lnTo>
                  <a:lnTo>
                    <a:pt x="2238747" y="1886430"/>
                  </a:lnTo>
                  <a:lnTo>
                    <a:pt x="2229330" y="1839380"/>
                  </a:lnTo>
                  <a:lnTo>
                    <a:pt x="2218981" y="1792695"/>
                  </a:lnTo>
                  <a:lnTo>
                    <a:pt x="2207711" y="1746385"/>
                  </a:lnTo>
                  <a:lnTo>
                    <a:pt x="2195529" y="1700460"/>
                  </a:lnTo>
                  <a:lnTo>
                    <a:pt x="2182448" y="1654928"/>
                  </a:lnTo>
                  <a:lnTo>
                    <a:pt x="2168476" y="1609801"/>
                  </a:lnTo>
                  <a:lnTo>
                    <a:pt x="2153625" y="1565087"/>
                  </a:lnTo>
                  <a:lnTo>
                    <a:pt x="2137905" y="1520796"/>
                  </a:lnTo>
                  <a:lnTo>
                    <a:pt x="2121327" y="1476937"/>
                  </a:lnTo>
                  <a:lnTo>
                    <a:pt x="2103900" y="1433521"/>
                  </a:lnTo>
                  <a:lnTo>
                    <a:pt x="2085635" y="1390556"/>
                  </a:lnTo>
                  <a:lnTo>
                    <a:pt x="2066544" y="1348053"/>
                  </a:lnTo>
                  <a:lnTo>
                    <a:pt x="2046635" y="1306020"/>
                  </a:lnTo>
                  <a:lnTo>
                    <a:pt x="2025921" y="1264468"/>
                  </a:lnTo>
                  <a:lnTo>
                    <a:pt x="2004410" y="1223406"/>
                  </a:lnTo>
                  <a:lnTo>
                    <a:pt x="1982114" y="1182844"/>
                  </a:lnTo>
                  <a:lnTo>
                    <a:pt x="1959044" y="1142791"/>
                  </a:lnTo>
                  <a:lnTo>
                    <a:pt x="1935208" y="1103256"/>
                  </a:lnTo>
                  <a:lnTo>
                    <a:pt x="1910619" y="1064251"/>
                  </a:lnTo>
                  <a:lnTo>
                    <a:pt x="1885287" y="1025783"/>
                  </a:lnTo>
                  <a:lnTo>
                    <a:pt x="1859221" y="987863"/>
                  </a:lnTo>
                  <a:lnTo>
                    <a:pt x="1832433" y="950500"/>
                  </a:lnTo>
                  <a:lnTo>
                    <a:pt x="1804932" y="913703"/>
                  </a:lnTo>
                  <a:lnTo>
                    <a:pt x="1776730" y="877484"/>
                  </a:lnTo>
                  <a:lnTo>
                    <a:pt x="1747837" y="841850"/>
                  </a:lnTo>
                  <a:lnTo>
                    <a:pt x="1718263" y="806811"/>
                  </a:lnTo>
                  <a:lnTo>
                    <a:pt x="1688019" y="772378"/>
                  </a:lnTo>
                  <a:lnTo>
                    <a:pt x="1657115" y="738560"/>
                  </a:lnTo>
                  <a:lnTo>
                    <a:pt x="1625561" y="705366"/>
                  </a:lnTo>
                  <a:lnTo>
                    <a:pt x="1593369" y="672805"/>
                  </a:lnTo>
                  <a:lnTo>
                    <a:pt x="1560548" y="640889"/>
                  </a:lnTo>
                  <a:lnTo>
                    <a:pt x="1527109" y="609625"/>
                  </a:lnTo>
                  <a:lnTo>
                    <a:pt x="1493063" y="579024"/>
                  </a:lnTo>
                  <a:lnTo>
                    <a:pt x="1458420" y="549096"/>
                  </a:lnTo>
                  <a:lnTo>
                    <a:pt x="1423190" y="519849"/>
                  </a:lnTo>
                  <a:lnTo>
                    <a:pt x="1387384" y="491294"/>
                  </a:lnTo>
                  <a:lnTo>
                    <a:pt x="1351012" y="463439"/>
                  </a:lnTo>
                  <a:lnTo>
                    <a:pt x="1314086" y="436296"/>
                  </a:lnTo>
                  <a:lnTo>
                    <a:pt x="1276614" y="409872"/>
                  </a:lnTo>
                  <a:lnTo>
                    <a:pt x="1238608" y="384179"/>
                  </a:lnTo>
                  <a:lnTo>
                    <a:pt x="1200078" y="359224"/>
                  </a:lnTo>
                  <a:lnTo>
                    <a:pt x="1161035" y="335019"/>
                  </a:lnTo>
                  <a:lnTo>
                    <a:pt x="1121489" y="311573"/>
                  </a:lnTo>
                  <a:lnTo>
                    <a:pt x="1081451" y="288894"/>
                  </a:lnTo>
                  <a:lnTo>
                    <a:pt x="1040931" y="266994"/>
                  </a:lnTo>
                  <a:lnTo>
                    <a:pt x="999939" y="245880"/>
                  </a:lnTo>
                  <a:lnTo>
                    <a:pt x="958486" y="225564"/>
                  </a:lnTo>
                  <a:lnTo>
                    <a:pt x="916582" y="206054"/>
                  </a:lnTo>
                  <a:lnTo>
                    <a:pt x="874239" y="187361"/>
                  </a:lnTo>
                  <a:lnTo>
                    <a:pt x="831465" y="169493"/>
                  </a:lnTo>
                  <a:lnTo>
                    <a:pt x="788273" y="152460"/>
                  </a:lnTo>
                  <a:lnTo>
                    <a:pt x="744672" y="136272"/>
                  </a:lnTo>
                  <a:lnTo>
                    <a:pt x="700672" y="120939"/>
                  </a:lnTo>
                  <a:lnTo>
                    <a:pt x="656285" y="106470"/>
                  </a:lnTo>
                  <a:lnTo>
                    <a:pt x="611520" y="92874"/>
                  </a:lnTo>
                  <a:lnTo>
                    <a:pt x="566389" y="80162"/>
                  </a:lnTo>
                  <a:lnTo>
                    <a:pt x="520901" y="68343"/>
                  </a:lnTo>
                  <a:lnTo>
                    <a:pt x="475067" y="57426"/>
                  </a:lnTo>
                  <a:lnTo>
                    <a:pt x="428897" y="47421"/>
                  </a:lnTo>
                  <a:lnTo>
                    <a:pt x="382402" y="38337"/>
                  </a:lnTo>
                  <a:lnTo>
                    <a:pt x="335593" y="30185"/>
                  </a:lnTo>
                  <a:lnTo>
                    <a:pt x="288480" y="22974"/>
                  </a:lnTo>
                  <a:lnTo>
                    <a:pt x="241073" y="16713"/>
                  </a:lnTo>
                  <a:lnTo>
                    <a:pt x="193383" y="11412"/>
                  </a:lnTo>
                  <a:lnTo>
                    <a:pt x="145420" y="7080"/>
                  </a:lnTo>
                  <a:lnTo>
                    <a:pt x="97195" y="3728"/>
                  </a:lnTo>
                  <a:lnTo>
                    <a:pt x="48718" y="1365"/>
                  </a:lnTo>
                  <a:lnTo>
                    <a:pt x="0" y="0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7619147" y="6029897"/>
              <a:ext cx="55244" cy="29845"/>
            </a:xfrm>
            <a:custGeom>
              <a:avLst/>
              <a:gdLst/>
              <a:ahLst/>
              <a:cxnLst/>
              <a:rect l="l" t="t" r="r" b="b"/>
              <a:pathLst>
                <a:path w="55244" h="29845">
                  <a:moveTo>
                    <a:pt x="29434" y="29434"/>
                  </a:moveTo>
                  <a:lnTo>
                    <a:pt x="0" y="3829"/>
                  </a:lnTo>
                </a:path>
                <a:path w="55244" h="29845">
                  <a:moveTo>
                    <a:pt x="29434" y="29434"/>
                  </a:moveTo>
                  <a:lnTo>
                    <a:pt x="55039" y="0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5264104" y="4095070"/>
              <a:ext cx="2226310" cy="1710689"/>
            </a:xfrm>
            <a:custGeom>
              <a:avLst/>
              <a:gdLst/>
              <a:ahLst/>
              <a:cxnLst/>
              <a:rect l="l" t="t" r="r" b="b"/>
              <a:pathLst>
                <a:path w="2226309" h="1710689">
                  <a:moveTo>
                    <a:pt x="2226242" y="1710273"/>
                  </a:moveTo>
                  <a:lnTo>
                    <a:pt x="2214795" y="1663000"/>
                  </a:lnTo>
                  <a:lnTo>
                    <a:pt x="2202373" y="1616179"/>
                  </a:lnTo>
                  <a:lnTo>
                    <a:pt x="2188986" y="1569822"/>
                  </a:lnTo>
                  <a:lnTo>
                    <a:pt x="2174649" y="1523938"/>
                  </a:lnTo>
                  <a:lnTo>
                    <a:pt x="2159374" y="1478536"/>
                  </a:lnTo>
                  <a:lnTo>
                    <a:pt x="2143173" y="1433626"/>
                  </a:lnTo>
                  <a:lnTo>
                    <a:pt x="2126058" y="1389218"/>
                  </a:lnTo>
                  <a:lnTo>
                    <a:pt x="2108043" y="1345321"/>
                  </a:lnTo>
                  <a:lnTo>
                    <a:pt x="2089140" y="1301945"/>
                  </a:lnTo>
                  <a:lnTo>
                    <a:pt x="2069361" y="1259099"/>
                  </a:lnTo>
                  <a:lnTo>
                    <a:pt x="2048719" y="1216794"/>
                  </a:lnTo>
                  <a:lnTo>
                    <a:pt x="2027227" y="1175038"/>
                  </a:lnTo>
                  <a:lnTo>
                    <a:pt x="2004897" y="1133841"/>
                  </a:lnTo>
                  <a:lnTo>
                    <a:pt x="1981741" y="1093214"/>
                  </a:lnTo>
                  <a:lnTo>
                    <a:pt x="1957772" y="1053165"/>
                  </a:lnTo>
                  <a:lnTo>
                    <a:pt x="1933003" y="1013705"/>
                  </a:lnTo>
                  <a:lnTo>
                    <a:pt x="1907446" y="974842"/>
                  </a:lnTo>
                  <a:lnTo>
                    <a:pt x="1881114" y="936587"/>
                  </a:lnTo>
                  <a:lnTo>
                    <a:pt x="1854019" y="898950"/>
                  </a:lnTo>
                  <a:lnTo>
                    <a:pt x="1826173" y="861938"/>
                  </a:lnTo>
                  <a:lnTo>
                    <a:pt x="1797591" y="825564"/>
                  </a:lnTo>
                  <a:lnTo>
                    <a:pt x="1768283" y="789835"/>
                  </a:lnTo>
                  <a:lnTo>
                    <a:pt x="1738262" y="754762"/>
                  </a:lnTo>
                  <a:lnTo>
                    <a:pt x="1707541" y="720354"/>
                  </a:lnTo>
                  <a:lnTo>
                    <a:pt x="1676133" y="686622"/>
                  </a:lnTo>
                  <a:lnTo>
                    <a:pt x="1644050" y="653573"/>
                  </a:lnTo>
                  <a:lnTo>
                    <a:pt x="1611304" y="621219"/>
                  </a:lnTo>
                  <a:lnTo>
                    <a:pt x="1577909" y="589569"/>
                  </a:lnTo>
                  <a:lnTo>
                    <a:pt x="1543876" y="558632"/>
                  </a:lnTo>
                  <a:lnTo>
                    <a:pt x="1509218" y="528418"/>
                  </a:lnTo>
                  <a:lnTo>
                    <a:pt x="1473949" y="498937"/>
                  </a:lnTo>
                  <a:lnTo>
                    <a:pt x="1438079" y="470198"/>
                  </a:lnTo>
                  <a:lnTo>
                    <a:pt x="1401622" y="442211"/>
                  </a:lnTo>
                  <a:lnTo>
                    <a:pt x="1364591" y="414986"/>
                  </a:lnTo>
                  <a:lnTo>
                    <a:pt x="1326997" y="388532"/>
                  </a:lnTo>
                  <a:lnTo>
                    <a:pt x="1288854" y="362858"/>
                  </a:lnTo>
                  <a:lnTo>
                    <a:pt x="1250173" y="337975"/>
                  </a:lnTo>
                  <a:lnTo>
                    <a:pt x="1210969" y="313893"/>
                  </a:lnTo>
                  <a:lnTo>
                    <a:pt x="1171252" y="290619"/>
                  </a:lnTo>
                  <a:lnTo>
                    <a:pt x="1131036" y="268165"/>
                  </a:lnTo>
                  <a:lnTo>
                    <a:pt x="1090333" y="246540"/>
                  </a:lnTo>
                  <a:lnTo>
                    <a:pt x="1049156" y="225754"/>
                  </a:lnTo>
                  <a:lnTo>
                    <a:pt x="1007516" y="205816"/>
                  </a:lnTo>
                  <a:lnTo>
                    <a:pt x="965428" y="186736"/>
                  </a:lnTo>
                  <a:lnTo>
                    <a:pt x="922903" y="168523"/>
                  </a:lnTo>
                  <a:lnTo>
                    <a:pt x="879954" y="151187"/>
                  </a:lnTo>
                  <a:lnTo>
                    <a:pt x="836593" y="134738"/>
                  </a:lnTo>
                  <a:lnTo>
                    <a:pt x="792832" y="119185"/>
                  </a:lnTo>
                  <a:lnTo>
                    <a:pt x="748686" y="104538"/>
                  </a:lnTo>
                  <a:lnTo>
                    <a:pt x="704165" y="90807"/>
                  </a:lnTo>
                  <a:lnTo>
                    <a:pt x="659283" y="78001"/>
                  </a:lnTo>
                  <a:lnTo>
                    <a:pt x="614052" y="66130"/>
                  </a:lnTo>
                  <a:lnTo>
                    <a:pt x="568485" y="55203"/>
                  </a:lnTo>
                  <a:lnTo>
                    <a:pt x="522593" y="45230"/>
                  </a:lnTo>
                  <a:lnTo>
                    <a:pt x="476391" y="36222"/>
                  </a:lnTo>
                  <a:lnTo>
                    <a:pt x="429889" y="28186"/>
                  </a:lnTo>
                  <a:lnTo>
                    <a:pt x="383101" y="21133"/>
                  </a:lnTo>
                  <a:lnTo>
                    <a:pt x="336040" y="15073"/>
                  </a:lnTo>
                  <a:lnTo>
                    <a:pt x="288717" y="10016"/>
                  </a:lnTo>
                  <a:lnTo>
                    <a:pt x="241146" y="5970"/>
                  </a:lnTo>
                  <a:lnTo>
                    <a:pt x="193339" y="2945"/>
                  </a:lnTo>
                  <a:lnTo>
                    <a:pt x="145308" y="952"/>
                  </a:lnTo>
                  <a:lnTo>
                    <a:pt x="97066" y="0"/>
                  </a:lnTo>
                  <a:lnTo>
                    <a:pt x="48626" y="97"/>
                  </a:lnTo>
                  <a:lnTo>
                    <a:pt x="0" y="1255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5263807" y="4066918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4" h="55245">
                  <a:moveTo>
                    <a:pt x="0" y="29434"/>
                  </a:moveTo>
                  <a:lnTo>
                    <a:pt x="25605" y="0"/>
                  </a:lnTo>
                </a:path>
                <a:path w="29844" h="55245">
                  <a:moveTo>
                    <a:pt x="0" y="29434"/>
                  </a:moveTo>
                  <a:lnTo>
                    <a:pt x="29434" y="55039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3142898" y="4107043"/>
              <a:ext cx="1967864" cy="2001520"/>
            </a:xfrm>
            <a:custGeom>
              <a:avLst/>
              <a:gdLst/>
              <a:ahLst/>
              <a:cxnLst/>
              <a:rect l="l" t="t" r="r" b="b"/>
              <a:pathLst>
                <a:path w="1967865" h="2001520">
                  <a:moveTo>
                    <a:pt x="1967584" y="0"/>
                  </a:moveTo>
                  <a:lnTo>
                    <a:pt x="1919267" y="5600"/>
                  </a:lnTo>
                  <a:lnTo>
                    <a:pt x="1871281" y="12224"/>
                  </a:lnTo>
                  <a:lnTo>
                    <a:pt x="1823638" y="19861"/>
                  </a:lnTo>
                  <a:lnTo>
                    <a:pt x="1776348" y="28499"/>
                  </a:lnTo>
                  <a:lnTo>
                    <a:pt x="1729423" y="38127"/>
                  </a:lnTo>
                  <a:lnTo>
                    <a:pt x="1682873" y="48734"/>
                  </a:lnTo>
                  <a:lnTo>
                    <a:pt x="1636710" y="60309"/>
                  </a:lnTo>
                  <a:lnTo>
                    <a:pt x="1590945" y="72840"/>
                  </a:lnTo>
                  <a:lnTo>
                    <a:pt x="1545588" y="86316"/>
                  </a:lnTo>
                  <a:lnTo>
                    <a:pt x="1500651" y="100726"/>
                  </a:lnTo>
                  <a:lnTo>
                    <a:pt x="1456146" y="116058"/>
                  </a:lnTo>
                  <a:lnTo>
                    <a:pt x="1412082" y="132301"/>
                  </a:lnTo>
                  <a:lnTo>
                    <a:pt x="1368471" y="149445"/>
                  </a:lnTo>
                  <a:lnTo>
                    <a:pt x="1325325" y="167477"/>
                  </a:lnTo>
                  <a:lnTo>
                    <a:pt x="1282654" y="186386"/>
                  </a:lnTo>
                  <a:lnTo>
                    <a:pt x="1240469" y="206162"/>
                  </a:lnTo>
                  <a:lnTo>
                    <a:pt x="1198782" y="226792"/>
                  </a:lnTo>
                  <a:lnTo>
                    <a:pt x="1157603" y="248266"/>
                  </a:lnTo>
                  <a:lnTo>
                    <a:pt x="1116944" y="270572"/>
                  </a:lnTo>
                  <a:lnTo>
                    <a:pt x="1076816" y="293699"/>
                  </a:lnTo>
                  <a:lnTo>
                    <a:pt x="1037229" y="317636"/>
                  </a:lnTo>
                  <a:lnTo>
                    <a:pt x="998195" y="342372"/>
                  </a:lnTo>
                  <a:lnTo>
                    <a:pt x="959725" y="367894"/>
                  </a:lnTo>
                  <a:lnTo>
                    <a:pt x="921830" y="394193"/>
                  </a:lnTo>
                  <a:lnTo>
                    <a:pt x="884522" y="421256"/>
                  </a:lnTo>
                  <a:lnTo>
                    <a:pt x="847810" y="449072"/>
                  </a:lnTo>
                  <a:lnTo>
                    <a:pt x="811707" y="477631"/>
                  </a:lnTo>
                  <a:lnTo>
                    <a:pt x="776223" y="506921"/>
                  </a:lnTo>
                  <a:lnTo>
                    <a:pt x="741370" y="536930"/>
                  </a:lnTo>
                  <a:lnTo>
                    <a:pt x="707158" y="567647"/>
                  </a:lnTo>
                  <a:lnTo>
                    <a:pt x="673598" y="599061"/>
                  </a:lnTo>
                  <a:lnTo>
                    <a:pt x="640703" y="631161"/>
                  </a:lnTo>
                  <a:lnTo>
                    <a:pt x="608482" y="663936"/>
                  </a:lnTo>
                  <a:lnTo>
                    <a:pt x="576947" y="697373"/>
                  </a:lnTo>
                  <a:lnTo>
                    <a:pt x="546108" y="731463"/>
                  </a:lnTo>
                  <a:lnTo>
                    <a:pt x="515978" y="766193"/>
                  </a:lnTo>
                  <a:lnTo>
                    <a:pt x="486567" y="801553"/>
                  </a:lnTo>
                  <a:lnTo>
                    <a:pt x="457886" y="837530"/>
                  </a:lnTo>
                  <a:lnTo>
                    <a:pt x="429947" y="874115"/>
                  </a:lnTo>
                  <a:lnTo>
                    <a:pt x="402759" y="911295"/>
                  </a:lnTo>
                  <a:lnTo>
                    <a:pt x="376335" y="949059"/>
                  </a:lnTo>
                  <a:lnTo>
                    <a:pt x="350686" y="987396"/>
                  </a:lnTo>
                  <a:lnTo>
                    <a:pt x="325822" y="1026295"/>
                  </a:lnTo>
                  <a:lnTo>
                    <a:pt x="301755" y="1065744"/>
                  </a:lnTo>
                  <a:lnTo>
                    <a:pt x="278496" y="1105733"/>
                  </a:lnTo>
                  <a:lnTo>
                    <a:pt x="256055" y="1146249"/>
                  </a:lnTo>
                  <a:lnTo>
                    <a:pt x="234444" y="1187282"/>
                  </a:lnTo>
                  <a:lnTo>
                    <a:pt x="213675" y="1228821"/>
                  </a:lnTo>
                  <a:lnTo>
                    <a:pt x="193757" y="1270853"/>
                  </a:lnTo>
                  <a:lnTo>
                    <a:pt x="174703" y="1313369"/>
                  </a:lnTo>
                  <a:lnTo>
                    <a:pt x="156522" y="1356356"/>
                  </a:lnTo>
                  <a:lnTo>
                    <a:pt x="139228" y="1399803"/>
                  </a:lnTo>
                  <a:lnTo>
                    <a:pt x="122829" y="1443699"/>
                  </a:lnTo>
                  <a:lnTo>
                    <a:pt x="107338" y="1488032"/>
                  </a:lnTo>
                  <a:lnTo>
                    <a:pt x="92766" y="1532793"/>
                  </a:lnTo>
                  <a:lnTo>
                    <a:pt x="79123" y="1577968"/>
                  </a:lnTo>
                  <a:lnTo>
                    <a:pt x="66421" y="1623547"/>
                  </a:lnTo>
                  <a:lnTo>
                    <a:pt x="54670" y="1669519"/>
                  </a:lnTo>
                  <a:lnTo>
                    <a:pt x="43883" y="1715872"/>
                  </a:lnTo>
                  <a:lnTo>
                    <a:pt x="34069" y="1762595"/>
                  </a:lnTo>
                  <a:lnTo>
                    <a:pt x="25241" y="1809677"/>
                  </a:lnTo>
                  <a:lnTo>
                    <a:pt x="17409" y="1857107"/>
                  </a:lnTo>
                  <a:lnTo>
                    <a:pt x="10584" y="1904873"/>
                  </a:lnTo>
                  <a:lnTo>
                    <a:pt x="4777" y="1952964"/>
                  </a:lnTo>
                  <a:lnTo>
                    <a:pt x="0" y="2001368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5081340" y="4081417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4" h="55245">
                  <a:moveTo>
                    <a:pt x="29434" y="25605"/>
                  </a:moveTo>
                  <a:lnTo>
                    <a:pt x="0" y="0"/>
                  </a:lnTo>
                </a:path>
                <a:path w="29844" h="55245">
                  <a:moveTo>
                    <a:pt x="29434" y="25605"/>
                  </a:moveTo>
                  <a:lnTo>
                    <a:pt x="3829" y="55039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5570761" y="6493913"/>
              <a:ext cx="1967864" cy="2001520"/>
            </a:xfrm>
            <a:custGeom>
              <a:avLst/>
              <a:gdLst/>
              <a:ahLst/>
              <a:cxnLst/>
              <a:rect l="l" t="t" r="r" b="b"/>
              <a:pathLst>
                <a:path w="1967865" h="2001520">
                  <a:moveTo>
                    <a:pt x="0" y="2001368"/>
                  </a:moveTo>
                  <a:lnTo>
                    <a:pt x="48316" y="1995768"/>
                  </a:lnTo>
                  <a:lnTo>
                    <a:pt x="96302" y="1989144"/>
                  </a:lnTo>
                  <a:lnTo>
                    <a:pt x="143945" y="1981507"/>
                  </a:lnTo>
                  <a:lnTo>
                    <a:pt x="191235" y="1972869"/>
                  </a:lnTo>
                  <a:lnTo>
                    <a:pt x="238160" y="1963240"/>
                  </a:lnTo>
                  <a:lnTo>
                    <a:pt x="284710" y="1952633"/>
                  </a:lnTo>
                  <a:lnTo>
                    <a:pt x="330873" y="1941059"/>
                  </a:lnTo>
                  <a:lnTo>
                    <a:pt x="376638" y="1928528"/>
                  </a:lnTo>
                  <a:lnTo>
                    <a:pt x="421995" y="1915052"/>
                  </a:lnTo>
                  <a:lnTo>
                    <a:pt x="466932" y="1900642"/>
                  </a:lnTo>
                  <a:lnTo>
                    <a:pt x="511437" y="1885310"/>
                  </a:lnTo>
                  <a:lnTo>
                    <a:pt x="555501" y="1869066"/>
                  </a:lnTo>
                  <a:lnTo>
                    <a:pt x="599112" y="1851923"/>
                  </a:lnTo>
                  <a:lnTo>
                    <a:pt x="642258" y="1833891"/>
                  </a:lnTo>
                  <a:lnTo>
                    <a:pt x="684929" y="1814981"/>
                  </a:lnTo>
                  <a:lnTo>
                    <a:pt x="727114" y="1795206"/>
                  </a:lnTo>
                  <a:lnTo>
                    <a:pt x="768801" y="1774576"/>
                  </a:lnTo>
                  <a:lnTo>
                    <a:pt x="809980" y="1753102"/>
                  </a:lnTo>
                  <a:lnTo>
                    <a:pt x="850639" y="1730795"/>
                  </a:lnTo>
                  <a:lnTo>
                    <a:pt x="890768" y="1707668"/>
                  </a:lnTo>
                  <a:lnTo>
                    <a:pt x="930354" y="1683731"/>
                  </a:lnTo>
                  <a:lnTo>
                    <a:pt x="969388" y="1658996"/>
                  </a:lnTo>
                  <a:lnTo>
                    <a:pt x="1007858" y="1633473"/>
                  </a:lnTo>
                  <a:lnTo>
                    <a:pt x="1045753" y="1607175"/>
                  </a:lnTo>
                  <a:lnTo>
                    <a:pt x="1083061" y="1580112"/>
                  </a:lnTo>
                  <a:lnTo>
                    <a:pt x="1119773" y="1552295"/>
                  </a:lnTo>
                  <a:lnTo>
                    <a:pt x="1155876" y="1523736"/>
                  </a:lnTo>
                  <a:lnTo>
                    <a:pt x="1191360" y="1494447"/>
                  </a:lnTo>
                  <a:lnTo>
                    <a:pt x="1226214" y="1464438"/>
                  </a:lnTo>
                  <a:lnTo>
                    <a:pt x="1260426" y="1433721"/>
                  </a:lnTo>
                  <a:lnTo>
                    <a:pt x="1293985" y="1402306"/>
                  </a:lnTo>
                  <a:lnTo>
                    <a:pt x="1326881" y="1370206"/>
                  </a:lnTo>
                  <a:lnTo>
                    <a:pt x="1359101" y="1337432"/>
                  </a:lnTo>
                  <a:lnTo>
                    <a:pt x="1390637" y="1303994"/>
                  </a:lnTo>
                  <a:lnTo>
                    <a:pt x="1421475" y="1269905"/>
                  </a:lnTo>
                  <a:lnTo>
                    <a:pt x="1451605" y="1235174"/>
                  </a:lnTo>
                  <a:lnTo>
                    <a:pt x="1481016" y="1199815"/>
                  </a:lnTo>
                  <a:lnTo>
                    <a:pt x="1509697" y="1163837"/>
                  </a:lnTo>
                  <a:lnTo>
                    <a:pt x="1537636" y="1127253"/>
                  </a:lnTo>
                  <a:lnTo>
                    <a:pt x="1564824" y="1090073"/>
                  </a:lnTo>
                  <a:lnTo>
                    <a:pt x="1591248" y="1052309"/>
                  </a:lnTo>
                  <a:lnTo>
                    <a:pt x="1616897" y="1013971"/>
                  </a:lnTo>
                  <a:lnTo>
                    <a:pt x="1641761" y="975072"/>
                  </a:lnTo>
                  <a:lnTo>
                    <a:pt x="1665828" y="935623"/>
                  </a:lnTo>
                  <a:lnTo>
                    <a:pt x="1689087" y="895634"/>
                  </a:lnTo>
                  <a:lnTo>
                    <a:pt x="1711528" y="855118"/>
                  </a:lnTo>
                  <a:lnTo>
                    <a:pt x="1733139" y="814085"/>
                  </a:lnTo>
                  <a:lnTo>
                    <a:pt x="1753908" y="772547"/>
                  </a:lnTo>
                  <a:lnTo>
                    <a:pt x="1773826" y="730514"/>
                  </a:lnTo>
                  <a:lnTo>
                    <a:pt x="1792880" y="687999"/>
                  </a:lnTo>
                  <a:lnTo>
                    <a:pt x="1811061" y="645012"/>
                  </a:lnTo>
                  <a:lnTo>
                    <a:pt x="1828356" y="601565"/>
                  </a:lnTo>
                  <a:lnTo>
                    <a:pt x="1844754" y="557669"/>
                  </a:lnTo>
                  <a:lnTo>
                    <a:pt x="1860245" y="513335"/>
                  </a:lnTo>
                  <a:lnTo>
                    <a:pt x="1874818" y="468575"/>
                  </a:lnTo>
                  <a:lnTo>
                    <a:pt x="1888460" y="423400"/>
                  </a:lnTo>
                  <a:lnTo>
                    <a:pt x="1901163" y="377820"/>
                  </a:lnTo>
                  <a:lnTo>
                    <a:pt x="1912913" y="331848"/>
                  </a:lnTo>
                  <a:lnTo>
                    <a:pt x="1923700" y="285495"/>
                  </a:lnTo>
                  <a:lnTo>
                    <a:pt x="1933514" y="238772"/>
                  </a:lnTo>
                  <a:lnTo>
                    <a:pt x="1942342" y="191690"/>
                  </a:lnTo>
                  <a:lnTo>
                    <a:pt x="1950174" y="144260"/>
                  </a:lnTo>
                  <a:lnTo>
                    <a:pt x="1956999" y="96495"/>
                  </a:lnTo>
                  <a:lnTo>
                    <a:pt x="1962806" y="48404"/>
                  </a:lnTo>
                  <a:lnTo>
                    <a:pt x="1967584" y="0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5570468" y="8465866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4" h="55245">
                  <a:moveTo>
                    <a:pt x="0" y="29434"/>
                  </a:moveTo>
                  <a:lnTo>
                    <a:pt x="25605" y="0"/>
                  </a:lnTo>
                </a:path>
                <a:path w="29844" h="55245">
                  <a:moveTo>
                    <a:pt x="0" y="29434"/>
                  </a:moveTo>
                  <a:lnTo>
                    <a:pt x="29434" y="55039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3190906" y="6796980"/>
              <a:ext cx="2226310" cy="1710689"/>
            </a:xfrm>
            <a:custGeom>
              <a:avLst/>
              <a:gdLst/>
              <a:ahLst/>
              <a:cxnLst/>
              <a:rect l="l" t="t" r="r" b="b"/>
              <a:pathLst>
                <a:path w="2226309" h="1710690">
                  <a:moveTo>
                    <a:pt x="0" y="0"/>
                  </a:moveTo>
                  <a:lnTo>
                    <a:pt x="11446" y="47273"/>
                  </a:lnTo>
                  <a:lnTo>
                    <a:pt x="23869" y="94093"/>
                  </a:lnTo>
                  <a:lnTo>
                    <a:pt x="37256" y="140450"/>
                  </a:lnTo>
                  <a:lnTo>
                    <a:pt x="51593" y="186335"/>
                  </a:lnTo>
                  <a:lnTo>
                    <a:pt x="66868" y="231737"/>
                  </a:lnTo>
                  <a:lnTo>
                    <a:pt x="83069" y="276646"/>
                  </a:lnTo>
                  <a:lnTo>
                    <a:pt x="100184" y="321055"/>
                  </a:lnTo>
                  <a:lnTo>
                    <a:pt x="118199" y="364952"/>
                  </a:lnTo>
                  <a:lnTo>
                    <a:pt x="137102" y="408328"/>
                  </a:lnTo>
                  <a:lnTo>
                    <a:pt x="156881" y="451174"/>
                  </a:lnTo>
                  <a:lnTo>
                    <a:pt x="177522" y="493479"/>
                  </a:lnTo>
                  <a:lnTo>
                    <a:pt x="199015" y="535235"/>
                  </a:lnTo>
                  <a:lnTo>
                    <a:pt x="221345" y="576431"/>
                  </a:lnTo>
                  <a:lnTo>
                    <a:pt x="244501" y="617059"/>
                  </a:lnTo>
                  <a:lnTo>
                    <a:pt x="268470" y="657107"/>
                  </a:lnTo>
                  <a:lnTo>
                    <a:pt x="293239" y="696568"/>
                  </a:lnTo>
                  <a:lnTo>
                    <a:pt x="318796" y="735430"/>
                  </a:lnTo>
                  <a:lnTo>
                    <a:pt x="345128" y="773685"/>
                  </a:lnTo>
                  <a:lnTo>
                    <a:pt x="372223" y="811323"/>
                  </a:lnTo>
                  <a:lnTo>
                    <a:pt x="400068" y="848334"/>
                  </a:lnTo>
                  <a:lnTo>
                    <a:pt x="428651" y="884709"/>
                  </a:lnTo>
                  <a:lnTo>
                    <a:pt x="457959" y="920438"/>
                  </a:lnTo>
                  <a:lnTo>
                    <a:pt x="487980" y="955511"/>
                  </a:lnTo>
                  <a:lnTo>
                    <a:pt x="518701" y="989918"/>
                  </a:lnTo>
                  <a:lnTo>
                    <a:pt x="550109" y="1023651"/>
                  </a:lnTo>
                  <a:lnTo>
                    <a:pt x="582192" y="1056699"/>
                  </a:lnTo>
                  <a:lnTo>
                    <a:pt x="614937" y="1089053"/>
                  </a:lnTo>
                  <a:lnTo>
                    <a:pt x="648333" y="1120704"/>
                  </a:lnTo>
                  <a:lnTo>
                    <a:pt x="682366" y="1151641"/>
                  </a:lnTo>
                  <a:lnTo>
                    <a:pt x="717023" y="1181854"/>
                  </a:lnTo>
                  <a:lnTo>
                    <a:pt x="752293" y="1211336"/>
                  </a:lnTo>
                  <a:lnTo>
                    <a:pt x="788163" y="1240074"/>
                  </a:lnTo>
                  <a:lnTo>
                    <a:pt x="824620" y="1268061"/>
                  </a:lnTo>
                  <a:lnTo>
                    <a:pt x="861651" y="1295287"/>
                  </a:lnTo>
                  <a:lnTo>
                    <a:pt x="899245" y="1321741"/>
                  </a:lnTo>
                  <a:lnTo>
                    <a:pt x="937388" y="1347414"/>
                  </a:lnTo>
                  <a:lnTo>
                    <a:pt x="976068" y="1372297"/>
                  </a:lnTo>
                  <a:lnTo>
                    <a:pt x="1015273" y="1396380"/>
                  </a:lnTo>
                  <a:lnTo>
                    <a:pt x="1054990" y="1419653"/>
                  </a:lnTo>
                  <a:lnTo>
                    <a:pt x="1095206" y="1442107"/>
                  </a:lnTo>
                  <a:lnTo>
                    <a:pt x="1135909" y="1463732"/>
                  </a:lnTo>
                  <a:lnTo>
                    <a:pt x="1177086" y="1484519"/>
                  </a:lnTo>
                  <a:lnTo>
                    <a:pt x="1218725" y="1504457"/>
                  </a:lnTo>
                  <a:lnTo>
                    <a:pt x="1260814" y="1523537"/>
                  </a:lnTo>
                  <a:lnTo>
                    <a:pt x="1303339" y="1541750"/>
                  </a:lnTo>
                  <a:lnTo>
                    <a:pt x="1346288" y="1559086"/>
                  </a:lnTo>
                  <a:lnTo>
                    <a:pt x="1389649" y="1575535"/>
                  </a:lnTo>
                  <a:lnTo>
                    <a:pt x="1433409" y="1591088"/>
                  </a:lnTo>
                  <a:lnTo>
                    <a:pt x="1477556" y="1605735"/>
                  </a:lnTo>
                  <a:lnTo>
                    <a:pt x="1522077" y="1619466"/>
                  </a:lnTo>
                  <a:lnTo>
                    <a:pt x="1566959" y="1632272"/>
                  </a:lnTo>
                  <a:lnTo>
                    <a:pt x="1612190" y="1644143"/>
                  </a:lnTo>
                  <a:lnTo>
                    <a:pt x="1657757" y="1655070"/>
                  </a:lnTo>
                  <a:lnTo>
                    <a:pt x="1703649" y="1665042"/>
                  </a:lnTo>
                  <a:lnTo>
                    <a:pt x="1749851" y="1674051"/>
                  </a:lnTo>
                  <a:lnTo>
                    <a:pt x="1796353" y="1682087"/>
                  </a:lnTo>
                  <a:lnTo>
                    <a:pt x="1843141" y="1689139"/>
                  </a:lnTo>
                  <a:lnTo>
                    <a:pt x="1890202" y="1695199"/>
                  </a:lnTo>
                  <a:lnTo>
                    <a:pt x="1937525" y="1700257"/>
                  </a:lnTo>
                  <a:lnTo>
                    <a:pt x="1985096" y="1704303"/>
                  </a:lnTo>
                  <a:lnTo>
                    <a:pt x="2032903" y="1707327"/>
                  </a:lnTo>
                  <a:lnTo>
                    <a:pt x="2080934" y="1709321"/>
                  </a:lnTo>
                  <a:lnTo>
                    <a:pt x="2129176" y="1710273"/>
                  </a:lnTo>
                  <a:lnTo>
                    <a:pt x="2177616" y="1710175"/>
                  </a:lnTo>
                  <a:lnTo>
                    <a:pt x="2226242" y="1709018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5388012" y="8480365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4" h="55245">
                  <a:moveTo>
                    <a:pt x="29434" y="25605"/>
                  </a:moveTo>
                  <a:lnTo>
                    <a:pt x="0" y="0"/>
                  </a:lnTo>
                </a:path>
                <a:path w="29844" h="55245">
                  <a:moveTo>
                    <a:pt x="29434" y="25605"/>
                  </a:moveTo>
                  <a:lnTo>
                    <a:pt x="3829" y="55039"/>
                  </a:lnTo>
                </a:path>
              </a:pathLst>
            </a:custGeom>
            <a:ln w="20176">
              <a:solidFill>
                <a:srgbClr val="CAC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3" name="object 143"/>
          <p:cNvSpPr txBox="1"/>
          <p:nvPr/>
        </p:nvSpPr>
        <p:spPr>
          <a:xfrm rot="21420000">
            <a:off x="15331150" y="8930982"/>
            <a:ext cx="390790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5"/>
              </a:lnSpc>
            </a:pPr>
            <a:r>
              <a:rPr sz="550" b="1" dirty="0">
                <a:solidFill>
                  <a:srgbClr val="697079"/>
                </a:solidFill>
                <a:latin typeface="Helvetica"/>
                <a:cs typeface="Helvetica"/>
              </a:rPr>
              <a:t>Norm</a:t>
            </a:r>
            <a:r>
              <a:rPr sz="550" b="1" spc="70" dirty="0">
                <a:solidFill>
                  <a:srgbClr val="697079"/>
                </a:solidFill>
                <a:latin typeface="Helvetica"/>
                <a:cs typeface="Helvetica"/>
              </a:rPr>
              <a:t> </a:t>
            </a:r>
            <a:r>
              <a:rPr sz="825" b="1" spc="-30" baseline="5050" dirty="0">
                <a:solidFill>
                  <a:srgbClr val="697079"/>
                </a:solidFill>
                <a:latin typeface="Helvetica"/>
                <a:cs typeface="Helvetica"/>
              </a:rPr>
              <a:t>2024</a:t>
            </a:r>
            <a:endParaRPr sz="825" baseline="5050">
              <a:latin typeface="Helvetica"/>
              <a:cs typeface="Helvetica"/>
            </a:endParaRPr>
          </a:p>
        </p:txBody>
      </p:sp>
      <p:sp>
        <p:nvSpPr>
          <p:cNvPr id="144" name="object 144"/>
          <p:cNvSpPr txBox="1"/>
          <p:nvPr/>
        </p:nvSpPr>
        <p:spPr>
          <a:xfrm rot="21420000">
            <a:off x="13169966" y="9083501"/>
            <a:ext cx="242377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85"/>
              </a:lnSpc>
            </a:pPr>
            <a:r>
              <a:rPr sz="550" dirty="0">
                <a:latin typeface="Arial"/>
                <a:cs typeface="Arial"/>
              </a:rPr>
              <a:t>T:</a:t>
            </a:r>
            <a:r>
              <a:rPr sz="550" spc="-25" dirty="0">
                <a:latin typeface="Arial"/>
                <a:cs typeface="Arial"/>
              </a:rPr>
              <a:t> </a:t>
            </a:r>
            <a:r>
              <a:rPr sz="550" spc="-20" dirty="0">
                <a:latin typeface="Arial"/>
                <a:cs typeface="Arial"/>
              </a:rPr>
              <a:t>4:03</a:t>
            </a:r>
            <a:endParaRPr sz="55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21420000">
            <a:off x="13195963" y="9381664"/>
            <a:ext cx="900378" cy="74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0"/>
              </a:lnSpc>
            </a:pPr>
            <a:r>
              <a:rPr sz="550" spc="20" dirty="0">
                <a:latin typeface="Arial"/>
                <a:cs typeface="Arial"/>
              </a:rPr>
              <a:t>Scottsdale</a:t>
            </a:r>
            <a:r>
              <a:rPr sz="825" spc="30" baseline="5050" dirty="0">
                <a:latin typeface="Arial"/>
                <a:cs typeface="Arial"/>
              </a:rPr>
              <a:t>,</a:t>
            </a:r>
            <a:r>
              <a:rPr sz="825" spc="60" baseline="5050" dirty="0">
                <a:latin typeface="Arial"/>
                <a:cs typeface="Arial"/>
              </a:rPr>
              <a:t> </a:t>
            </a:r>
            <a:r>
              <a:rPr sz="825" spc="30" baseline="5050" dirty="0">
                <a:latin typeface="Arial"/>
                <a:cs typeface="Arial"/>
              </a:rPr>
              <a:t>Arizo</a:t>
            </a:r>
            <a:r>
              <a:rPr sz="825" spc="30" baseline="10101" dirty="0">
                <a:latin typeface="Arial"/>
                <a:cs typeface="Arial"/>
              </a:rPr>
              <a:t>na</a:t>
            </a:r>
            <a:r>
              <a:rPr sz="825" spc="60" baseline="10101" dirty="0">
                <a:latin typeface="Arial"/>
                <a:cs typeface="Arial"/>
              </a:rPr>
              <a:t> </a:t>
            </a:r>
            <a:r>
              <a:rPr sz="825" spc="-15" baseline="10101" dirty="0">
                <a:latin typeface="Arial"/>
                <a:cs typeface="Arial"/>
              </a:rPr>
              <a:t>85255</a:t>
            </a:r>
            <a:endParaRPr sz="825" baseline="10101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21420000">
            <a:off x="13183847" y="9169505"/>
            <a:ext cx="2437646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825" b="1" spc="44" baseline="-15151" dirty="0">
                <a:latin typeface="Arial"/>
                <a:cs typeface="Arial"/>
              </a:rPr>
              <a:t>Accelerating</a:t>
            </a:r>
            <a:r>
              <a:rPr sz="825" b="1" spc="7" baseline="-15151" dirty="0">
                <a:latin typeface="Arial"/>
                <a:cs typeface="Arial"/>
              </a:rPr>
              <a:t> </a:t>
            </a:r>
            <a:r>
              <a:rPr sz="825" b="1" spc="60" baseline="-10101" dirty="0">
                <a:latin typeface="Arial"/>
                <a:cs typeface="Arial"/>
              </a:rPr>
              <a:t>Team</a:t>
            </a:r>
            <a:r>
              <a:rPr sz="825" b="1" spc="15" baseline="-10101" dirty="0">
                <a:latin typeface="Arial"/>
                <a:cs typeface="Arial"/>
              </a:rPr>
              <a:t> </a:t>
            </a:r>
            <a:r>
              <a:rPr sz="825" b="1" spc="60" baseline="-5050" dirty="0">
                <a:latin typeface="Arial"/>
                <a:cs typeface="Arial"/>
              </a:rPr>
              <a:t>Performance</a:t>
            </a:r>
            <a:r>
              <a:rPr sz="825" b="1" spc="15" baseline="-5050" dirty="0">
                <a:latin typeface="Arial"/>
                <a:cs typeface="Arial"/>
              </a:rPr>
              <a:t> </a:t>
            </a:r>
            <a:r>
              <a:rPr sz="550" b="1" spc="40" dirty="0">
                <a:latin typeface="Arial"/>
                <a:cs typeface="Arial"/>
              </a:rPr>
              <a:t>to</a:t>
            </a:r>
            <a:r>
              <a:rPr sz="550" b="1" spc="10" dirty="0">
                <a:latin typeface="Arial"/>
                <a:cs typeface="Arial"/>
              </a:rPr>
              <a:t> </a:t>
            </a:r>
            <a:r>
              <a:rPr sz="550" b="1" spc="40" dirty="0">
                <a:latin typeface="Arial"/>
                <a:cs typeface="Arial"/>
              </a:rPr>
              <a:t>Maximize</a:t>
            </a:r>
            <a:r>
              <a:rPr sz="550" b="1" spc="10" dirty="0">
                <a:latin typeface="Arial"/>
                <a:cs typeface="Arial"/>
              </a:rPr>
              <a:t> </a:t>
            </a:r>
            <a:r>
              <a:rPr sz="825" b="1" spc="44" baseline="5050" dirty="0">
                <a:latin typeface="Arial"/>
                <a:cs typeface="Arial"/>
              </a:rPr>
              <a:t>Client</a:t>
            </a:r>
            <a:r>
              <a:rPr sz="825" b="1" spc="15" baseline="5050" dirty="0">
                <a:latin typeface="Arial"/>
                <a:cs typeface="Arial"/>
              </a:rPr>
              <a:t> </a:t>
            </a:r>
            <a:r>
              <a:rPr sz="825" b="1" spc="-15" baseline="10101" dirty="0">
                <a:latin typeface="Arial"/>
                <a:cs typeface="Arial"/>
              </a:rPr>
              <a:t>Relationships</a:t>
            </a:r>
            <a:endParaRPr sz="825" baseline="10101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21420000">
            <a:off x="13190085" y="9298723"/>
            <a:ext cx="869375" cy="74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0"/>
              </a:lnSpc>
            </a:pPr>
            <a:r>
              <a:rPr sz="550" spc="20" dirty="0">
                <a:latin typeface="Arial"/>
                <a:cs typeface="Arial"/>
              </a:rPr>
              <a:t>17785</a:t>
            </a:r>
            <a:r>
              <a:rPr sz="550" spc="25" dirty="0">
                <a:latin typeface="Arial"/>
                <a:cs typeface="Arial"/>
              </a:rPr>
              <a:t> </a:t>
            </a:r>
            <a:r>
              <a:rPr sz="825" spc="30" baseline="5050" dirty="0">
                <a:latin typeface="Arial"/>
                <a:cs typeface="Arial"/>
              </a:rPr>
              <a:t>N.</a:t>
            </a:r>
            <a:r>
              <a:rPr sz="825" spc="37" baseline="5050" dirty="0">
                <a:latin typeface="Arial"/>
                <a:cs typeface="Arial"/>
              </a:rPr>
              <a:t> </a:t>
            </a:r>
            <a:r>
              <a:rPr sz="825" spc="30" baseline="5050" dirty="0">
                <a:latin typeface="Arial"/>
                <a:cs typeface="Arial"/>
              </a:rPr>
              <a:t>Pacese</a:t>
            </a:r>
            <a:r>
              <a:rPr sz="825" spc="30" baseline="10101" dirty="0">
                <a:latin typeface="Arial"/>
                <a:cs typeface="Arial"/>
              </a:rPr>
              <a:t>tter</a:t>
            </a:r>
            <a:r>
              <a:rPr sz="825" spc="44" baseline="10101" dirty="0">
                <a:latin typeface="Arial"/>
                <a:cs typeface="Arial"/>
              </a:rPr>
              <a:t> </a:t>
            </a:r>
            <a:r>
              <a:rPr sz="825" spc="-37" baseline="10101" dirty="0">
                <a:latin typeface="Arial"/>
                <a:cs typeface="Arial"/>
              </a:rPr>
              <a:t>Way</a:t>
            </a:r>
            <a:endParaRPr sz="825" baseline="10101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21420000">
            <a:off x="15476282" y="9231346"/>
            <a:ext cx="144087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30"/>
              </a:lnSpc>
            </a:pPr>
            <a:r>
              <a:rPr sz="700" spc="-25" dirty="0">
                <a:solidFill>
                  <a:srgbClr val="565C67"/>
                </a:solidFill>
                <a:latin typeface="Arial"/>
                <a:cs typeface="Arial"/>
              </a:rPr>
              <a:t>18</a:t>
            </a:r>
            <a:endParaRPr sz="7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21420000">
            <a:off x="16195593" y="9162086"/>
            <a:ext cx="1242416" cy="74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0"/>
              </a:lnSpc>
            </a:pPr>
            <a:r>
              <a:rPr sz="550" dirty="0">
                <a:latin typeface="Arial"/>
                <a:cs typeface="Arial"/>
              </a:rPr>
              <a:t>Copyright</a:t>
            </a:r>
            <a:r>
              <a:rPr sz="550" spc="120" dirty="0">
                <a:latin typeface="Arial"/>
                <a:cs typeface="Arial"/>
              </a:rPr>
              <a:t> </a:t>
            </a:r>
            <a:r>
              <a:rPr sz="825" spc="127" baseline="5050" dirty="0">
                <a:latin typeface="Arial"/>
                <a:cs typeface="Arial"/>
              </a:rPr>
              <a:t>©</a:t>
            </a:r>
            <a:r>
              <a:rPr sz="825" spc="187" baseline="5050" dirty="0">
                <a:latin typeface="Arial"/>
                <a:cs typeface="Arial"/>
              </a:rPr>
              <a:t> </a:t>
            </a:r>
            <a:r>
              <a:rPr sz="825" baseline="5050" dirty="0">
                <a:latin typeface="Arial"/>
                <a:cs typeface="Arial"/>
              </a:rPr>
              <a:t>2006-2025.</a:t>
            </a:r>
            <a:r>
              <a:rPr sz="825" spc="179" baseline="5050" dirty="0">
                <a:latin typeface="Arial"/>
                <a:cs typeface="Arial"/>
              </a:rPr>
              <a:t> </a:t>
            </a:r>
            <a:r>
              <a:rPr sz="825" spc="-15" baseline="10101" dirty="0">
                <a:latin typeface="Arial"/>
                <a:cs typeface="Arial"/>
              </a:rPr>
              <a:t>TTI</a:t>
            </a:r>
            <a:r>
              <a:rPr sz="825" spc="187" baseline="10101" dirty="0">
                <a:latin typeface="Arial"/>
                <a:cs typeface="Arial"/>
              </a:rPr>
              <a:t> </a:t>
            </a:r>
            <a:r>
              <a:rPr sz="825" spc="-15" baseline="15151" dirty="0">
                <a:latin typeface="Arial"/>
                <a:cs typeface="Arial"/>
              </a:rPr>
              <a:t>Success</a:t>
            </a:r>
            <a:endParaRPr sz="825" baseline="15151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21420000">
            <a:off x="17449122" y="9098805"/>
            <a:ext cx="452023" cy="74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90"/>
              </a:lnSpc>
            </a:pPr>
            <a:r>
              <a:rPr sz="550" spc="20" dirty="0">
                <a:latin typeface="Arial"/>
                <a:cs typeface="Arial"/>
              </a:rPr>
              <a:t>Insights</a:t>
            </a:r>
            <a:r>
              <a:rPr sz="550" spc="65" dirty="0">
                <a:latin typeface="Arial"/>
                <a:cs typeface="Arial"/>
              </a:rPr>
              <a:t> </a:t>
            </a:r>
            <a:r>
              <a:rPr sz="825" spc="-30" baseline="5050" dirty="0">
                <a:latin typeface="Arial"/>
                <a:cs typeface="Arial"/>
              </a:rPr>
              <a:t>LTD.</a:t>
            </a:r>
            <a:endParaRPr sz="825" baseline="505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21420000">
            <a:off x="17214040" y="8970910"/>
            <a:ext cx="681543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0"/>
              </a:lnSpc>
            </a:pPr>
            <a:r>
              <a:rPr sz="800" b="1" spc="20" dirty="0">
                <a:solidFill>
                  <a:srgbClr val="22495A"/>
                </a:solidFill>
                <a:latin typeface="Arial"/>
                <a:cs typeface="Arial"/>
              </a:rPr>
              <a:t>And</a:t>
            </a:r>
            <a:r>
              <a:rPr sz="1200" b="1" spc="30" baseline="3472" dirty="0">
                <a:solidFill>
                  <a:srgbClr val="22495A"/>
                </a:solidFill>
                <a:latin typeface="Arial"/>
                <a:cs typeface="Arial"/>
              </a:rPr>
              <a:t>rew</a:t>
            </a:r>
            <a:r>
              <a:rPr sz="1200" b="1" spc="217" baseline="3472" dirty="0">
                <a:solidFill>
                  <a:srgbClr val="22495A"/>
                </a:solidFill>
                <a:latin typeface="Arial"/>
                <a:cs typeface="Arial"/>
              </a:rPr>
              <a:t> </a:t>
            </a:r>
            <a:r>
              <a:rPr sz="1200" b="1" spc="60" baseline="3472" dirty="0">
                <a:solidFill>
                  <a:srgbClr val="22495A"/>
                </a:solidFill>
                <a:latin typeface="Arial"/>
                <a:cs typeface="Arial"/>
              </a:rPr>
              <a:t>Doe</a:t>
            </a:r>
            <a:endParaRPr sz="1200" baseline="3472">
              <a:latin typeface="Arial"/>
              <a:cs typeface="Arial"/>
            </a:endParaRPr>
          </a:p>
        </p:txBody>
      </p:sp>
      <p:grpSp>
        <p:nvGrpSpPr>
          <p:cNvPr id="152" name="object 152"/>
          <p:cNvGrpSpPr/>
          <p:nvPr/>
        </p:nvGrpSpPr>
        <p:grpSpPr>
          <a:xfrm>
            <a:off x="12226491" y="2031909"/>
            <a:ext cx="7877809" cy="9276715"/>
            <a:chOff x="12226491" y="2031909"/>
            <a:chExt cx="7877809" cy="9276715"/>
          </a:xfrm>
        </p:grpSpPr>
        <p:sp>
          <p:nvSpPr>
            <p:cNvPr id="153" name="object 153"/>
            <p:cNvSpPr/>
            <p:nvPr/>
          </p:nvSpPr>
          <p:spPr>
            <a:xfrm>
              <a:off x="12236016" y="2041434"/>
              <a:ext cx="6153150" cy="7714615"/>
            </a:xfrm>
            <a:custGeom>
              <a:avLst/>
              <a:gdLst/>
              <a:ahLst/>
              <a:cxnLst/>
              <a:rect l="l" t="t" r="r" b="b"/>
              <a:pathLst>
                <a:path w="6153150" h="7714615">
                  <a:moveTo>
                    <a:pt x="5692808" y="7384083"/>
                  </a:moveTo>
                  <a:lnTo>
                    <a:pt x="974948" y="7712982"/>
                  </a:lnTo>
                  <a:lnTo>
                    <a:pt x="927253" y="7714037"/>
                  </a:lnTo>
                  <a:lnTo>
                    <a:pt x="880531" y="7710621"/>
                  </a:lnTo>
                  <a:lnTo>
                    <a:pt x="835003" y="7702927"/>
                  </a:lnTo>
                  <a:lnTo>
                    <a:pt x="790891" y="7691147"/>
                  </a:lnTo>
                  <a:lnTo>
                    <a:pt x="748416" y="7675475"/>
                  </a:lnTo>
                  <a:lnTo>
                    <a:pt x="707798" y="7656101"/>
                  </a:lnTo>
                  <a:lnTo>
                    <a:pt x="669261" y="7633220"/>
                  </a:lnTo>
                  <a:lnTo>
                    <a:pt x="633023" y="7607022"/>
                  </a:lnTo>
                  <a:lnTo>
                    <a:pt x="599308" y="7577702"/>
                  </a:lnTo>
                  <a:lnTo>
                    <a:pt x="568336" y="7545450"/>
                  </a:lnTo>
                  <a:lnTo>
                    <a:pt x="540328" y="7510460"/>
                  </a:lnTo>
                  <a:lnTo>
                    <a:pt x="515506" y="7472923"/>
                  </a:lnTo>
                  <a:lnTo>
                    <a:pt x="494092" y="7433034"/>
                  </a:lnTo>
                  <a:lnTo>
                    <a:pt x="476305" y="7390983"/>
                  </a:lnTo>
                  <a:lnTo>
                    <a:pt x="462368" y="7346963"/>
                  </a:lnTo>
                  <a:lnTo>
                    <a:pt x="452502" y="7301167"/>
                  </a:lnTo>
                  <a:lnTo>
                    <a:pt x="446928" y="7253787"/>
                  </a:lnTo>
                  <a:lnTo>
                    <a:pt x="1054" y="857954"/>
                  </a:lnTo>
                  <a:lnTo>
                    <a:pt x="0" y="810259"/>
                  </a:lnTo>
                  <a:lnTo>
                    <a:pt x="3415" y="763537"/>
                  </a:lnTo>
                  <a:lnTo>
                    <a:pt x="11109" y="718010"/>
                  </a:lnTo>
                  <a:lnTo>
                    <a:pt x="22889" y="673898"/>
                  </a:lnTo>
                  <a:lnTo>
                    <a:pt x="38561" y="631422"/>
                  </a:lnTo>
                  <a:lnTo>
                    <a:pt x="57935" y="590805"/>
                  </a:lnTo>
                  <a:lnTo>
                    <a:pt x="80816" y="552267"/>
                  </a:lnTo>
                  <a:lnTo>
                    <a:pt x="107014" y="516030"/>
                  </a:lnTo>
                  <a:lnTo>
                    <a:pt x="136335" y="482314"/>
                  </a:lnTo>
                  <a:lnTo>
                    <a:pt x="168586" y="451342"/>
                  </a:lnTo>
                  <a:lnTo>
                    <a:pt x="203577" y="423335"/>
                  </a:lnTo>
                  <a:lnTo>
                    <a:pt x="241113" y="398513"/>
                  </a:lnTo>
                  <a:lnTo>
                    <a:pt x="281003" y="377098"/>
                  </a:lnTo>
                  <a:lnTo>
                    <a:pt x="323054" y="359312"/>
                  </a:lnTo>
                  <a:lnTo>
                    <a:pt x="367073" y="345375"/>
                  </a:lnTo>
                  <a:lnTo>
                    <a:pt x="412869" y="335509"/>
                  </a:lnTo>
                  <a:lnTo>
                    <a:pt x="460249" y="329935"/>
                  </a:lnTo>
                  <a:lnTo>
                    <a:pt x="5178111" y="1054"/>
                  </a:lnTo>
                  <a:lnTo>
                    <a:pt x="5225806" y="0"/>
                  </a:lnTo>
                  <a:lnTo>
                    <a:pt x="5272528" y="3415"/>
                  </a:lnTo>
                  <a:lnTo>
                    <a:pt x="5318055" y="11108"/>
                  </a:lnTo>
                  <a:lnTo>
                    <a:pt x="5362168" y="22887"/>
                  </a:lnTo>
                  <a:lnTo>
                    <a:pt x="5404643" y="38558"/>
                  </a:lnTo>
                  <a:lnTo>
                    <a:pt x="5445260" y="57930"/>
                  </a:lnTo>
                  <a:lnTo>
                    <a:pt x="5483798" y="80811"/>
                  </a:lnTo>
                  <a:lnTo>
                    <a:pt x="5520035" y="107007"/>
                  </a:lnTo>
                  <a:lnTo>
                    <a:pt x="5553750" y="136327"/>
                  </a:lnTo>
                  <a:lnTo>
                    <a:pt x="5584722" y="168578"/>
                  </a:lnTo>
                  <a:lnTo>
                    <a:pt x="5612730" y="203568"/>
                  </a:lnTo>
                  <a:lnTo>
                    <a:pt x="5637552" y="241105"/>
                  </a:lnTo>
                  <a:lnTo>
                    <a:pt x="5658967" y="280995"/>
                  </a:lnTo>
                  <a:lnTo>
                    <a:pt x="5676753" y="323047"/>
                  </a:lnTo>
                  <a:lnTo>
                    <a:pt x="5690690" y="367068"/>
                  </a:lnTo>
                  <a:lnTo>
                    <a:pt x="5700556" y="412867"/>
                  </a:lnTo>
                  <a:lnTo>
                    <a:pt x="5706130" y="460249"/>
                  </a:lnTo>
                  <a:lnTo>
                    <a:pt x="6152003" y="6856063"/>
                  </a:lnTo>
                  <a:lnTo>
                    <a:pt x="6153058" y="6903758"/>
                  </a:lnTo>
                  <a:lnTo>
                    <a:pt x="6149642" y="6950480"/>
                  </a:lnTo>
                  <a:lnTo>
                    <a:pt x="6141948" y="6996008"/>
                  </a:lnTo>
                  <a:lnTo>
                    <a:pt x="6130169" y="7040120"/>
                  </a:lnTo>
                  <a:lnTo>
                    <a:pt x="6114496" y="7082595"/>
                  </a:lnTo>
                  <a:lnTo>
                    <a:pt x="6095123" y="7123213"/>
                  </a:lnTo>
                  <a:lnTo>
                    <a:pt x="6072241" y="7161751"/>
                  </a:lnTo>
                  <a:lnTo>
                    <a:pt x="6046044" y="7197988"/>
                  </a:lnTo>
                  <a:lnTo>
                    <a:pt x="6016723" y="7231703"/>
                  </a:lnTo>
                  <a:lnTo>
                    <a:pt x="5984471" y="7262675"/>
                  </a:lnTo>
                  <a:lnTo>
                    <a:pt x="5949481" y="7290683"/>
                  </a:lnTo>
                  <a:lnTo>
                    <a:pt x="5911945" y="7315505"/>
                  </a:lnTo>
                  <a:lnTo>
                    <a:pt x="5872055" y="7336920"/>
                  </a:lnTo>
                  <a:lnTo>
                    <a:pt x="5830004" y="7354706"/>
                  </a:lnTo>
                  <a:lnTo>
                    <a:pt x="5785984" y="7368643"/>
                  </a:lnTo>
                  <a:lnTo>
                    <a:pt x="5740188" y="7378509"/>
                  </a:lnTo>
                  <a:lnTo>
                    <a:pt x="5692808" y="7384083"/>
                  </a:lnTo>
                </a:path>
              </a:pathLst>
            </a:custGeom>
            <a:ln w="18927">
              <a:solidFill>
                <a:srgbClr val="39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5248073" y="4442354"/>
              <a:ext cx="4856480" cy="6866255"/>
            </a:xfrm>
            <a:custGeom>
              <a:avLst/>
              <a:gdLst/>
              <a:ahLst/>
              <a:cxnLst/>
              <a:rect l="l" t="t" r="r" b="b"/>
              <a:pathLst>
                <a:path w="4856480" h="6866255">
                  <a:moveTo>
                    <a:pt x="1302631" y="0"/>
                  </a:moveTo>
                  <a:lnTo>
                    <a:pt x="1255008" y="965"/>
                  </a:lnTo>
                  <a:lnTo>
                    <a:pt x="1208368" y="6337"/>
                  </a:lnTo>
                  <a:lnTo>
                    <a:pt x="1162946" y="15933"/>
                  </a:lnTo>
                  <a:lnTo>
                    <a:pt x="1118977" y="29569"/>
                  </a:lnTo>
                  <a:lnTo>
                    <a:pt x="1076696" y="47062"/>
                  </a:lnTo>
                  <a:lnTo>
                    <a:pt x="1036339" y="68228"/>
                  </a:lnTo>
                  <a:lnTo>
                    <a:pt x="998139" y="92884"/>
                  </a:lnTo>
                  <a:lnTo>
                    <a:pt x="962333" y="120846"/>
                  </a:lnTo>
                  <a:lnTo>
                    <a:pt x="929155" y="151931"/>
                  </a:lnTo>
                  <a:lnTo>
                    <a:pt x="898840" y="185955"/>
                  </a:lnTo>
                  <a:lnTo>
                    <a:pt x="871623" y="222736"/>
                  </a:lnTo>
                  <a:lnTo>
                    <a:pt x="847739" y="262089"/>
                  </a:lnTo>
                  <a:lnTo>
                    <a:pt x="827424" y="303831"/>
                  </a:lnTo>
                  <a:lnTo>
                    <a:pt x="810911" y="347779"/>
                  </a:lnTo>
                  <a:lnTo>
                    <a:pt x="798436" y="393750"/>
                  </a:lnTo>
                  <a:lnTo>
                    <a:pt x="790236" y="441559"/>
                  </a:lnTo>
                  <a:lnTo>
                    <a:pt x="0" y="6866201"/>
                  </a:lnTo>
                  <a:lnTo>
                    <a:pt x="4856027" y="6866201"/>
                  </a:lnTo>
                  <a:lnTo>
                    <a:pt x="4856026" y="434757"/>
                  </a:lnTo>
                  <a:lnTo>
                    <a:pt x="1351002" y="3634"/>
                  </a:lnTo>
                  <a:lnTo>
                    <a:pt x="1302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2178" y="5076792"/>
              <a:ext cx="3641921" cy="576423"/>
            </a:xfrm>
            <a:prstGeom prst="rect">
              <a:avLst/>
            </a:prstGeom>
          </p:spPr>
        </p:pic>
      </p:grpSp>
      <p:sp>
        <p:nvSpPr>
          <p:cNvPr id="156" name="object 156"/>
          <p:cNvSpPr txBox="1"/>
          <p:nvPr/>
        </p:nvSpPr>
        <p:spPr>
          <a:xfrm rot="420000">
            <a:off x="16516205" y="5163012"/>
            <a:ext cx="34828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95"/>
              </a:lnSpc>
            </a:pPr>
            <a:r>
              <a:rPr sz="1800" b="1" spc="100" dirty="0">
                <a:latin typeface="Arial"/>
                <a:cs typeface="Arial"/>
              </a:rPr>
              <a:t>Emotional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95" dirty="0">
                <a:latin typeface="Arial"/>
                <a:cs typeface="Arial"/>
              </a:rPr>
              <a:t>Intelligence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85" dirty="0">
                <a:latin typeface="Arial"/>
                <a:cs typeface="Arial"/>
              </a:rPr>
              <a:t>Quick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 rot="420000">
            <a:off x="16484316" y="5517192"/>
            <a:ext cx="357124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50"/>
              </a:lnSpc>
            </a:pPr>
            <a:r>
              <a:rPr sz="750" i="1" spc="-20" dirty="0">
                <a:latin typeface="Helvetica Neue"/>
                <a:cs typeface="Helvetica Neue"/>
              </a:rPr>
              <a:t>This</a:t>
            </a:r>
            <a:r>
              <a:rPr sz="750" i="1" dirty="0">
                <a:latin typeface="Helvetica Neue"/>
                <a:cs typeface="Helvetica Neue"/>
              </a:rPr>
              <a:t> </a:t>
            </a:r>
            <a:r>
              <a:rPr sz="750" i="1" spc="-20" dirty="0">
                <a:latin typeface="Helvetica Neue"/>
                <a:cs typeface="Helvetica Neue"/>
              </a:rPr>
              <a:t>section</a:t>
            </a:r>
            <a:r>
              <a:rPr sz="750" i="1" dirty="0">
                <a:latin typeface="Helvetica Neue"/>
                <a:cs typeface="Helvetica Neue"/>
              </a:rPr>
              <a:t> oﬀers practical,</a:t>
            </a:r>
            <a:r>
              <a:rPr sz="750" i="1" spc="5" dirty="0">
                <a:latin typeface="Helvetica Neue"/>
                <a:cs typeface="Helvetica Neue"/>
              </a:rPr>
              <a:t> </a:t>
            </a:r>
            <a:r>
              <a:rPr sz="750" i="1" spc="-25" dirty="0">
                <a:latin typeface="Helvetica Neue"/>
                <a:cs typeface="Helvetica Neue"/>
              </a:rPr>
              <a:t>easy-to-</a:t>
            </a:r>
            <a:r>
              <a:rPr sz="750" i="1" spc="-20" dirty="0">
                <a:latin typeface="Helvetica Neue"/>
                <a:cs typeface="Helvetica Neue"/>
              </a:rPr>
              <a:t>apply</a:t>
            </a:r>
            <a:r>
              <a:rPr sz="750" i="1" dirty="0">
                <a:latin typeface="Helvetica Neue"/>
                <a:cs typeface="Helvetica Neue"/>
              </a:rPr>
              <a:t> </a:t>
            </a:r>
            <a:r>
              <a:rPr sz="750" i="1" spc="-10" dirty="0">
                <a:latin typeface="Helvetica Neue"/>
                <a:cs typeface="Helvetica Neue"/>
              </a:rPr>
              <a:t>tips</a:t>
            </a:r>
            <a:r>
              <a:rPr sz="750" i="1" dirty="0">
                <a:latin typeface="Helvetica Neue"/>
                <a:cs typeface="Helvetica Neue"/>
              </a:rPr>
              <a:t> aligned</a:t>
            </a:r>
            <a:r>
              <a:rPr sz="750" i="1" spc="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with </a:t>
            </a:r>
            <a:r>
              <a:rPr sz="750" i="1" spc="-35" dirty="0">
                <a:latin typeface="Helvetica Neue"/>
                <a:cs typeface="Helvetica Neue"/>
              </a:rPr>
              <a:t>Andrew's</a:t>
            </a:r>
            <a:r>
              <a:rPr sz="750" i="1" dirty="0">
                <a:latin typeface="Helvetica Neue"/>
                <a:cs typeface="Helvetica Neue"/>
              </a:rPr>
              <a:t> current </a:t>
            </a:r>
            <a:r>
              <a:rPr sz="750" i="1" spc="-10" dirty="0">
                <a:latin typeface="Helvetica Neue"/>
                <a:cs typeface="Helvetica Neue"/>
              </a:rPr>
              <a:t>patterns</a:t>
            </a:r>
            <a:endParaRPr sz="750">
              <a:latin typeface="Helvetica Neue"/>
              <a:cs typeface="Helvetica Neue"/>
            </a:endParaRPr>
          </a:p>
        </p:txBody>
      </p:sp>
      <p:sp>
        <p:nvSpPr>
          <p:cNvPr id="158" name="object 158"/>
          <p:cNvSpPr txBox="1"/>
          <p:nvPr/>
        </p:nvSpPr>
        <p:spPr>
          <a:xfrm rot="420000">
            <a:off x="16468752" y="5645505"/>
            <a:ext cx="3625831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i="1" dirty="0">
                <a:latin typeface="Helvetica Neue"/>
                <a:cs typeface="Helvetica Neue"/>
              </a:rPr>
              <a:t>areas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of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emotional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intelligence.</a:t>
            </a:r>
            <a:r>
              <a:rPr sz="750" i="1" spc="180" dirty="0">
                <a:latin typeface="Helvetica Neue"/>
                <a:cs typeface="Helvetica Neue"/>
              </a:rPr>
              <a:t> </a:t>
            </a:r>
            <a:r>
              <a:rPr sz="750" i="1" spc="-40" dirty="0">
                <a:latin typeface="Helvetica Neue"/>
                <a:cs typeface="Helvetica Neue"/>
              </a:rPr>
              <a:t>Use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this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spc="-20" dirty="0">
                <a:latin typeface="Helvetica Neue"/>
                <a:cs typeface="Helvetica Neue"/>
              </a:rPr>
              <a:t>section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to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ﬁnd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simple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spc="-20" dirty="0">
                <a:latin typeface="Helvetica Neue"/>
                <a:cs typeface="Helvetica Neue"/>
              </a:rPr>
              <a:t>ways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to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help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spc="-25" dirty="0">
                <a:latin typeface="Helvetica Neue"/>
                <a:cs typeface="Helvetica Neue"/>
              </a:rPr>
              <a:t>Andrew</a:t>
            </a:r>
            <a:r>
              <a:rPr sz="750" i="1" spc="-15" dirty="0">
                <a:latin typeface="Helvetica Neue"/>
                <a:cs typeface="Helvetica Neue"/>
              </a:rPr>
              <a:t> </a:t>
            </a:r>
            <a:r>
              <a:rPr sz="750" i="1" spc="-25" dirty="0">
                <a:latin typeface="Helvetica Neue"/>
                <a:cs typeface="Helvetica Neue"/>
              </a:rPr>
              <a:t>str</a:t>
            </a:r>
            <a:endParaRPr sz="750">
              <a:latin typeface="Helvetica Neue"/>
              <a:cs typeface="Helvetica Neue"/>
            </a:endParaRPr>
          </a:p>
        </p:txBody>
      </p:sp>
      <p:sp>
        <p:nvSpPr>
          <p:cNvPr id="159" name="object 159"/>
          <p:cNvSpPr txBox="1"/>
          <p:nvPr/>
        </p:nvSpPr>
        <p:spPr>
          <a:xfrm rot="420000">
            <a:off x="16453447" y="5769350"/>
            <a:ext cx="3608057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5"/>
              </a:lnSpc>
            </a:pPr>
            <a:r>
              <a:rPr sz="750" i="1" dirty="0">
                <a:latin typeface="Helvetica Neue"/>
                <a:cs typeface="Helvetica Neue"/>
              </a:rPr>
              <a:t>emotional</a:t>
            </a:r>
            <a:r>
              <a:rPr sz="750" i="1" spc="-5" dirty="0">
                <a:latin typeface="Helvetica Neue"/>
                <a:cs typeface="Helvetica Neue"/>
              </a:rPr>
              <a:t> </a:t>
            </a:r>
            <a:r>
              <a:rPr sz="750" i="1" spc="-25" dirty="0">
                <a:latin typeface="Helvetica Neue"/>
                <a:cs typeface="Helvetica Neue"/>
              </a:rPr>
              <a:t>eﬀectiveness</a:t>
            </a:r>
            <a:r>
              <a:rPr sz="750" i="1" dirty="0">
                <a:latin typeface="Helvetica Neue"/>
                <a:cs typeface="Helvetica Neue"/>
              </a:rPr>
              <a:t> in daily</a:t>
            </a:r>
            <a:r>
              <a:rPr sz="750" i="1" spc="-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situations, both personally and</a:t>
            </a:r>
            <a:r>
              <a:rPr sz="750" i="1" spc="-5" dirty="0">
                <a:latin typeface="Helvetica Neue"/>
                <a:cs typeface="Helvetica Neue"/>
              </a:rPr>
              <a:t> </a:t>
            </a:r>
            <a:r>
              <a:rPr sz="750" i="1" dirty="0">
                <a:latin typeface="Helvetica Neue"/>
                <a:cs typeface="Helvetica Neue"/>
              </a:rPr>
              <a:t>in working with</a:t>
            </a:r>
            <a:r>
              <a:rPr sz="750" i="1" spc="-5" dirty="0">
                <a:latin typeface="Helvetica Neue"/>
                <a:cs typeface="Helvetica Neue"/>
              </a:rPr>
              <a:t> </a:t>
            </a:r>
            <a:r>
              <a:rPr sz="750" i="1" spc="-10" dirty="0">
                <a:latin typeface="Helvetica Neue"/>
                <a:cs typeface="Helvetica Neue"/>
              </a:rPr>
              <a:t>others.</a:t>
            </a:r>
            <a:endParaRPr sz="750">
              <a:latin typeface="Helvetica Neue"/>
              <a:cs typeface="Helvetica Neue"/>
            </a:endParaRPr>
          </a:p>
        </p:txBody>
      </p:sp>
      <p:grpSp>
        <p:nvGrpSpPr>
          <p:cNvPr id="160" name="object 160"/>
          <p:cNvGrpSpPr/>
          <p:nvPr/>
        </p:nvGrpSpPr>
        <p:grpSpPr>
          <a:xfrm>
            <a:off x="16212887" y="5965553"/>
            <a:ext cx="2483485" cy="1987550"/>
            <a:chOff x="16212887" y="5965553"/>
            <a:chExt cx="2483485" cy="1987550"/>
          </a:xfrm>
        </p:grpSpPr>
        <p:sp>
          <p:nvSpPr>
            <p:cNvPr id="161" name="object 161"/>
            <p:cNvSpPr/>
            <p:nvPr/>
          </p:nvSpPr>
          <p:spPr>
            <a:xfrm>
              <a:off x="16215432" y="5968096"/>
              <a:ext cx="321310" cy="1720214"/>
            </a:xfrm>
            <a:custGeom>
              <a:avLst/>
              <a:gdLst/>
              <a:ahLst/>
              <a:cxnLst/>
              <a:rect l="l" t="t" r="r" b="b"/>
              <a:pathLst>
                <a:path w="321309" h="1720215">
                  <a:moveTo>
                    <a:pt x="234034" y="0"/>
                  </a:moveTo>
                  <a:lnTo>
                    <a:pt x="203543" y="23831"/>
                  </a:lnTo>
                  <a:lnTo>
                    <a:pt x="0" y="1678535"/>
                  </a:lnTo>
                  <a:lnTo>
                    <a:pt x="849" y="1689341"/>
                  </a:lnTo>
                  <a:lnTo>
                    <a:pt x="5625" y="1698693"/>
                  </a:lnTo>
                  <a:lnTo>
                    <a:pt x="13546" y="1705588"/>
                  </a:lnTo>
                  <a:lnTo>
                    <a:pt x="23831" y="1709026"/>
                  </a:lnTo>
                  <a:lnTo>
                    <a:pt x="110740" y="1719717"/>
                  </a:lnTo>
                  <a:lnTo>
                    <a:pt x="320943" y="10690"/>
                  </a:lnTo>
                  <a:lnTo>
                    <a:pt x="234034" y="0"/>
                  </a:lnTo>
                  <a:close/>
                </a:path>
              </a:pathLst>
            </a:custGeom>
            <a:solidFill>
              <a:srgbClr val="F59F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215427" y="5968096"/>
              <a:ext cx="321310" cy="1720214"/>
            </a:xfrm>
            <a:custGeom>
              <a:avLst/>
              <a:gdLst/>
              <a:ahLst/>
              <a:cxnLst/>
              <a:rect l="l" t="t" r="r" b="b"/>
              <a:pathLst>
                <a:path w="321309" h="1720215">
                  <a:moveTo>
                    <a:pt x="320947" y="10690"/>
                  </a:moveTo>
                  <a:lnTo>
                    <a:pt x="234037" y="0"/>
                  </a:lnTo>
                  <a:lnTo>
                    <a:pt x="223228" y="848"/>
                  </a:lnTo>
                  <a:lnTo>
                    <a:pt x="213875" y="5624"/>
                  </a:lnTo>
                  <a:lnTo>
                    <a:pt x="206978" y="13544"/>
                  </a:lnTo>
                  <a:lnTo>
                    <a:pt x="203540" y="23827"/>
                  </a:lnTo>
                  <a:lnTo>
                    <a:pt x="0" y="1678530"/>
                  </a:lnTo>
                  <a:lnTo>
                    <a:pt x="848" y="1689339"/>
                  </a:lnTo>
                  <a:lnTo>
                    <a:pt x="5624" y="1698693"/>
                  </a:lnTo>
                  <a:lnTo>
                    <a:pt x="13544" y="1705589"/>
                  </a:lnTo>
                  <a:lnTo>
                    <a:pt x="23827" y="1709028"/>
                  </a:lnTo>
                  <a:lnTo>
                    <a:pt x="110736" y="1719718"/>
                  </a:lnTo>
                  <a:lnTo>
                    <a:pt x="320947" y="10690"/>
                  </a:lnTo>
                </a:path>
              </a:pathLst>
            </a:custGeom>
            <a:ln w="4792">
              <a:solidFill>
                <a:srgbClr val="F59F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6215446" y="5968093"/>
              <a:ext cx="2478405" cy="1982470"/>
            </a:xfrm>
            <a:custGeom>
              <a:avLst/>
              <a:gdLst/>
              <a:ahLst/>
              <a:cxnLst/>
              <a:rect l="l" t="t" r="r" b="b"/>
              <a:pathLst>
                <a:path w="2478405" h="1982470">
                  <a:moveTo>
                    <a:pt x="2478151" y="303601"/>
                  </a:moveTo>
                  <a:lnTo>
                    <a:pt x="2454323" y="273103"/>
                  </a:lnTo>
                  <a:lnTo>
                    <a:pt x="234018" y="0"/>
                  </a:lnTo>
                  <a:lnTo>
                    <a:pt x="223209" y="848"/>
                  </a:lnTo>
                  <a:lnTo>
                    <a:pt x="213856" y="5624"/>
                  </a:lnTo>
                  <a:lnTo>
                    <a:pt x="206959" y="13544"/>
                  </a:lnTo>
                  <a:lnTo>
                    <a:pt x="203521" y="23827"/>
                  </a:lnTo>
                  <a:lnTo>
                    <a:pt x="0" y="1678532"/>
                  </a:lnTo>
                  <a:lnTo>
                    <a:pt x="845" y="1689341"/>
                  </a:lnTo>
                  <a:lnTo>
                    <a:pt x="5614" y="1698694"/>
                  </a:lnTo>
                  <a:lnTo>
                    <a:pt x="13528" y="1705589"/>
                  </a:lnTo>
                  <a:lnTo>
                    <a:pt x="23808" y="1709028"/>
                  </a:lnTo>
                  <a:lnTo>
                    <a:pt x="2244113" y="1982131"/>
                  </a:lnTo>
                  <a:lnTo>
                    <a:pt x="2254922" y="1981283"/>
                  </a:lnTo>
                  <a:lnTo>
                    <a:pt x="2264278" y="1976507"/>
                  </a:lnTo>
                  <a:lnTo>
                    <a:pt x="2271180" y="1968588"/>
                  </a:lnTo>
                  <a:lnTo>
                    <a:pt x="2274629" y="1958307"/>
                  </a:lnTo>
                  <a:lnTo>
                    <a:pt x="2478151" y="303601"/>
                  </a:lnTo>
                </a:path>
              </a:pathLst>
            </a:custGeom>
            <a:ln w="4792">
              <a:solidFill>
                <a:srgbClr val="F59F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6671386" y="6246388"/>
              <a:ext cx="294640" cy="234315"/>
            </a:xfrm>
            <a:custGeom>
              <a:avLst/>
              <a:gdLst/>
              <a:ahLst/>
              <a:cxnLst/>
              <a:rect l="l" t="t" r="r" b="b"/>
              <a:pathLst>
                <a:path w="294640" h="234314">
                  <a:moveTo>
                    <a:pt x="85133" y="13281"/>
                  </a:moveTo>
                  <a:lnTo>
                    <a:pt x="48358" y="31300"/>
                  </a:lnTo>
                  <a:lnTo>
                    <a:pt x="34985" y="70971"/>
                  </a:lnTo>
                  <a:lnTo>
                    <a:pt x="36219" y="80753"/>
                  </a:lnTo>
                  <a:lnTo>
                    <a:pt x="19246" y="89250"/>
                  </a:lnTo>
                  <a:lnTo>
                    <a:pt x="6731" y="104004"/>
                  </a:lnTo>
                  <a:lnTo>
                    <a:pt x="0" y="123187"/>
                  </a:lnTo>
                  <a:lnTo>
                    <a:pt x="110" y="129527"/>
                  </a:lnTo>
                  <a:lnTo>
                    <a:pt x="225" y="136144"/>
                  </a:lnTo>
                  <a:lnTo>
                    <a:pt x="25714" y="175526"/>
                  </a:lnTo>
                  <a:lnTo>
                    <a:pt x="38191" y="179546"/>
                  </a:lnTo>
                  <a:lnTo>
                    <a:pt x="38349" y="179546"/>
                  </a:lnTo>
                  <a:lnTo>
                    <a:pt x="173493" y="196184"/>
                  </a:lnTo>
                  <a:lnTo>
                    <a:pt x="183259" y="198624"/>
                  </a:lnTo>
                  <a:lnTo>
                    <a:pt x="190234" y="202797"/>
                  </a:lnTo>
                  <a:lnTo>
                    <a:pt x="195072" y="208179"/>
                  </a:lnTo>
                  <a:lnTo>
                    <a:pt x="198424" y="214247"/>
                  </a:lnTo>
                  <a:lnTo>
                    <a:pt x="203892" y="223950"/>
                  </a:lnTo>
                  <a:lnTo>
                    <a:pt x="209558" y="229888"/>
                  </a:lnTo>
                  <a:lnTo>
                    <a:pt x="215403" y="232924"/>
                  </a:lnTo>
                  <a:lnTo>
                    <a:pt x="221407" y="233922"/>
                  </a:lnTo>
                  <a:lnTo>
                    <a:pt x="229512" y="234278"/>
                  </a:lnTo>
                  <a:lnTo>
                    <a:pt x="231336" y="223950"/>
                  </a:lnTo>
                  <a:lnTo>
                    <a:pt x="231397" y="223608"/>
                  </a:lnTo>
                  <a:lnTo>
                    <a:pt x="235344" y="211263"/>
                  </a:lnTo>
                  <a:lnTo>
                    <a:pt x="240956" y="204373"/>
                  </a:lnTo>
                  <a:lnTo>
                    <a:pt x="271898" y="204373"/>
                  </a:lnTo>
                  <a:lnTo>
                    <a:pt x="281890" y="200086"/>
                  </a:lnTo>
                  <a:lnTo>
                    <a:pt x="289958" y="191671"/>
                  </a:lnTo>
                  <a:lnTo>
                    <a:pt x="294180" y="179546"/>
                  </a:lnTo>
                  <a:lnTo>
                    <a:pt x="294253" y="173955"/>
                  </a:lnTo>
                  <a:lnTo>
                    <a:pt x="145452" y="173955"/>
                  </a:lnTo>
                  <a:lnTo>
                    <a:pt x="105979" y="159959"/>
                  </a:lnTo>
                  <a:lnTo>
                    <a:pt x="77509" y="136401"/>
                  </a:lnTo>
                  <a:lnTo>
                    <a:pt x="77268" y="136144"/>
                  </a:lnTo>
                  <a:lnTo>
                    <a:pt x="60010" y="114024"/>
                  </a:lnTo>
                  <a:lnTo>
                    <a:pt x="54145" y="104145"/>
                  </a:lnTo>
                  <a:lnTo>
                    <a:pt x="62125" y="96068"/>
                  </a:lnTo>
                  <a:lnTo>
                    <a:pt x="84466" y="78538"/>
                  </a:lnTo>
                  <a:lnTo>
                    <a:pt x="117915" y="62476"/>
                  </a:lnTo>
                  <a:lnTo>
                    <a:pt x="159598" y="58419"/>
                  </a:lnTo>
                  <a:lnTo>
                    <a:pt x="254139" y="58419"/>
                  </a:lnTo>
                  <a:lnTo>
                    <a:pt x="251266" y="53233"/>
                  </a:lnTo>
                  <a:lnTo>
                    <a:pt x="238700" y="42478"/>
                  </a:lnTo>
                  <a:lnTo>
                    <a:pt x="234843" y="41153"/>
                  </a:lnTo>
                  <a:lnTo>
                    <a:pt x="196811" y="41153"/>
                  </a:lnTo>
                  <a:lnTo>
                    <a:pt x="192651" y="26277"/>
                  </a:lnTo>
                  <a:lnTo>
                    <a:pt x="188452" y="20012"/>
                  </a:lnTo>
                  <a:lnTo>
                    <a:pt x="113651" y="20012"/>
                  </a:lnTo>
                  <a:lnTo>
                    <a:pt x="104945" y="16026"/>
                  </a:lnTo>
                  <a:lnTo>
                    <a:pt x="95630" y="13769"/>
                  </a:lnTo>
                  <a:lnTo>
                    <a:pt x="96738" y="13769"/>
                  </a:lnTo>
                  <a:lnTo>
                    <a:pt x="85133" y="13281"/>
                  </a:lnTo>
                  <a:close/>
                </a:path>
                <a:path w="294640" h="234314">
                  <a:moveTo>
                    <a:pt x="271898" y="204373"/>
                  </a:moveTo>
                  <a:lnTo>
                    <a:pt x="240956" y="204373"/>
                  </a:lnTo>
                  <a:lnTo>
                    <a:pt x="246464" y="205137"/>
                  </a:lnTo>
                  <a:lnTo>
                    <a:pt x="258244" y="205682"/>
                  </a:lnTo>
                  <a:lnTo>
                    <a:pt x="270983" y="204765"/>
                  </a:lnTo>
                  <a:lnTo>
                    <a:pt x="271898" y="204373"/>
                  </a:lnTo>
                  <a:close/>
                </a:path>
                <a:path w="294640" h="234314">
                  <a:moveTo>
                    <a:pt x="254139" y="58419"/>
                  </a:moveTo>
                  <a:lnTo>
                    <a:pt x="159598" y="58419"/>
                  </a:lnTo>
                  <a:lnTo>
                    <a:pt x="199074" y="72415"/>
                  </a:lnTo>
                  <a:lnTo>
                    <a:pt x="227660" y="96068"/>
                  </a:lnTo>
                  <a:lnTo>
                    <a:pt x="245041" y="118350"/>
                  </a:lnTo>
                  <a:lnTo>
                    <a:pt x="250904" y="128228"/>
                  </a:lnTo>
                  <a:lnTo>
                    <a:pt x="242830" y="136401"/>
                  </a:lnTo>
                  <a:lnTo>
                    <a:pt x="220587" y="153832"/>
                  </a:lnTo>
                  <a:lnTo>
                    <a:pt x="187139" y="169893"/>
                  </a:lnTo>
                  <a:lnTo>
                    <a:pt x="145452" y="173955"/>
                  </a:lnTo>
                  <a:lnTo>
                    <a:pt x="294253" y="173955"/>
                  </a:lnTo>
                  <a:lnTo>
                    <a:pt x="294226" y="169893"/>
                  </a:lnTo>
                  <a:lnTo>
                    <a:pt x="292170" y="161475"/>
                  </a:lnTo>
                  <a:lnTo>
                    <a:pt x="288101" y="153832"/>
                  </a:lnTo>
                  <a:lnTo>
                    <a:pt x="282180" y="147306"/>
                  </a:lnTo>
                  <a:lnTo>
                    <a:pt x="285646" y="142165"/>
                  </a:lnTo>
                  <a:lnTo>
                    <a:pt x="287952" y="136401"/>
                  </a:lnTo>
                  <a:lnTo>
                    <a:pt x="288055" y="136144"/>
                  </a:lnTo>
                  <a:lnTo>
                    <a:pt x="288986" y="129527"/>
                  </a:lnTo>
                  <a:lnTo>
                    <a:pt x="288612" y="118350"/>
                  </a:lnTo>
                  <a:lnTo>
                    <a:pt x="288496" y="114872"/>
                  </a:lnTo>
                  <a:lnTo>
                    <a:pt x="283318" y="101843"/>
                  </a:lnTo>
                  <a:lnTo>
                    <a:pt x="274231" y="91518"/>
                  </a:lnTo>
                  <a:lnTo>
                    <a:pt x="262013" y="84973"/>
                  </a:lnTo>
                  <a:lnTo>
                    <a:pt x="259366" y="67857"/>
                  </a:lnTo>
                  <a:lnTo>
                    <a:pt x="254139" y="58419"/>
                  </a:lnTo>
                  <a:close/>
                </a:path>
                <a:path w="294640" h="234314">
                  <a:moveTo>
                    <a:pt x="215852" y="36542"/>
                  </a:moveTo>
                  <a:lnTo>
                    <a:pt x="209226" y="37146"/>
                  </a:lnTo>
                  <a:lnTo>
                    <a:pt x="202853" y="38706"/>
                  </a:lnTo>
                  <a:lnTo>
                    <a:pt x="196811" y="41153"/>
                  </a:lnTo>
                  <a:lnTo>
                    <a:pt x="234843" y="41153"/>
                  </a:lnTo>
                  <a:lnTo>
                    <a:pt x="222653" y="36964"/>
                  </a:lnTo>
                  <a:lnTo>
                    <a:pt x="215852" y="36542"/>
                  </a:lnTo>
                  <a:close/>
                </a:path>
                <a:path w="294640" h="234314">
                  <a:moveTo>
                    <a:pt x="158039" y="0"/>
                  </a:moveTo>
                  <a:lnTo>
                    <a:pt x="144779" y="0"/>
                  </a:lnTo>
                  <a:lnTo>
                    <a:pt x="132719" y="3689"/>
                  </a:lnTo>
                  <a:lnTo>
                    <a:pt x="122151" y="10514"/>
                  </a:lnTo>
                  <a:lnTo>
                    <a:pt x="113651" y="20012"/>
                  </a:lnTo>
                  <a:lnTo>
                    <a:pt x="188452" y="20012"/>
                  </a:lnTo>
                  <a:lnTo>
                    <a:pt x="184268" y="13769"/>
                  </a:lnTo>
                  <a:lnTo>
                    <a:pt x="172393" y="4641"/>
                  </a:lnTo>
                  <a:lnTo>
                    <a:pt x="158039" y="0"/>
                  </a:lnTo>
                  <a:close/>
                </a:path>
              </a:pathLst>
            </a:custGeom>
            <a:solidFill>
              <a:srgbClr val="F59E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70129" y="6308784"/>
              <a:ext cx="107577" cy="10756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16598469" y="6761465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F59F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6575245" y="6950226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F59F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6552030" y="7138985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6" y="53489"/>
                  </a:lnTo>
                  <a:lnTo>
                    <a:pt x="44005" y="48731"/>
                  </a:lnTo>
                  <a:lnTo>
                    <a:pt x="50888" y="40813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F59F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" name="object 169"/>
          <p:cNvSpPr txBox="1"/>
          <p:nvPr/>
        </p:nvSpPr>
        <p:spPr>
          <a:xfrm rot="420000">
            <a:off x="17086857" y="6282195"/>
            <a:ext cx="999569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950" b="1" dirty="0">
                <a:solidFill>
                  <a:srgbClr val="21495A"/>
                </a:solidFill>
                <a:latin typeface="Arial"/>
                <a:cs typeface="Arial"/>
              </a:rPr>
              <a:t>Self-</a:t>
            </a:r>
            <a:r>
              <a:rPr sz="950" b="1" spc="45" dirty="0">
                <a:solidFill>
                  <a:srgbClr val="21495A"/>
                </a:solidFill>
                <a:latin typeface="Arial"/>
                <a:cs typeface="Arial"/>
              </a:rPr>
              <a:t>Awareness</a:t>
            </a:r>
            <a:endParaRPr sz="95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 rot="420000">
            <a:off x="17069215" y="6472258"/>
            <a:ext cx="1245014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10" dirty="0">
                <a:latin typeface="Arial"/>
                <a:cs typeface="Arial"/>
              </a:rPr>
              <a:t>Recognizing</a:t>
            </a:r>
            <a:r>
              <a:rPr sz="650" b="1" spc="5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internal</a:t>
            </a:r>
            <a:r>
              <a:rPr sz="650" b="1" spc="5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states</a:t>
            </a:r>
            <a:r>
              <a:rPr sz="650" b="1" spc="50" dirty="0">
                <a:latin typeface="Arial"/>
                <a:cs typeface="Arial"/>
              </a:rPr>
              <a:t> </a:t>
            </a:r>
            <a:r>
              <a:rPr sz="650" b="1" spc="-50" dirty="0">
                <a:latin typeface="Arial"/>
                <a:cs typeface="Arial"/>
              </a:rPr>
              <a:t>&amp;</a:t>
            </a:r>
            <a:endParaRPr sz="65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 rot="420000">
            <a:off x="17056985" y="6580502"/>
            <a:ext cx="1471888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understanding</a:t>
            </a:r>
            <a:r>
              <a:rPr sz="650" b="1" spc="9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how</a:t>
            </a:r>
            <a:r>
              <a:rPr sz="650" b="1" spc="9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they</a:t>
            </a:r>
            <a:r>
              <a:rPr sz="650" b="1" spc="95" dirty="0">
                <a:latin typeface="Arial"/>
                <a:cs typeface="Arial"/>
              </a:rPr>
              <a:t> </a:t>
            </a:r>
            <a:r>
              <a:rPr sz="650" b="1" spc="50" dirty="0">
                <a:latin typeface="Arial"/>
                <a:cs typeface="Arial"/>
              </a:rPr>
              <a:t>inluence</a:t>
            </a:r>
            <a:endParaRPr sz="65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 rot="420000">
            <a:off x="17045858" y="6664376"/>
            <a:ext cx="1300134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thoughts,</a:t>
            </a:r>
            <a:r>
              <a:rPr sz="650" b="1" spc="30" dirty="0">
                <a:latin typeface="Arial"/>
                <a:cs typeface="Arial"/>
              </a:rPr>
              <a:t> </a:t>
            </a:r>
            <a:r>
              <a:rPr sz="650" b="1" spc="10" dirty="0">
                <a:latin typeface="Arial"/>
                <a:cs typeface="Arial"/>
              </a:rPr>
              <a:t>decisions,</a:t>
            </a:r>
            <a:r>
              <a:rPr sz="650" b="1" spc="3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&amp;</a:t>
            </a:r>
            <a:r>
              <a:rPr sz="650" b="1" spc="30" dirty="0">
                <a:latin typeface="Arial"/>
                <a:cs typeface="Arial"/>
              </a:rPr>
              <a:t> </a:t>
            </a:r>
            <a:r>
              <a:rPr sz="650" b="1" spc="-10" dirty="0">
                <a:latin typeface="Arial"/>
                <a:cs typeface="Arial"/>
              </a:rPr>
              <a:t>actions.</a:t>
            </a:r>
            <a:endParaRPr sz="65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 rot="420000">
            <a:off x="16693142" y="6850999"/>
            <a:ext cx="153211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20" dirty="0">
                <a:latin typeface="Arial"/>
                <a:cs typeface="Arial"/>
              </a:rPr>
              <a:t>Name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one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emotion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per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situation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daily.</a:t>
            </a:r>
            <a:endParaRPr sz="65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 rot="420000">
            <a:off x="16669601" y="7046287"/>
            <a:ext cx="1638638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dirty="0">
                <a:latin typeface="Arial"/>
                <a:cs typeface="Arial"/>
              </a:rPr>
              <a:t>Reﬂect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on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how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mood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shaped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one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choice.</a:t>
            </a:r>
            <a:endParaRPr sz="65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 rot="420000">
            <a:off x="16646502" y="7232362"/>
            <a:ext cx="1599958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0"/>
              </a:lnSpc>
            </a:pPr>
            <a:r>
              <a:rPr sz="650" spc="20" dirty="0">
                <a:latin typeface="Arial"/>
                <a:cs typeface="Arial"/>
              </a:rPr>
              <a:t>Identify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one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recurring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emotional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trigger.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76" name="object 176"/>
          <p:cNvGrpSpPr/>
          <p:nvPr/>
        </p:nvGrpSpPr>
        <p:grpSpPr>
          <a:xfrm>
            <a:off x="18691211" y="6270387"/>
            <a:ext cx="1416050" cy="1884680"/>
            <a:chOff x="18691211" y="6270387"/>
            <a:chExt cx="1416050" cy="1884680"/>
          </a:xfrm>
        </p:grpSpPr>
        <p:sp>
          <p:nvSpPr>
            <p:cNvPr id="177" name="object 177"/>
            <p:cNvSpPr/>
            <p:nvPr/>
          </p:nvSpPr>
          <p:spPr>
            <a:xfrm>
              <a:off x="18693755" y="6272930"/>
              <a:ext cx="321310" cy="1720214"/>
            </a:xfrm>
            <a:custGeom>
              <a:avLst/>
              <a:gdLst/>
              <a:ahLst/>
              <a:cxnLst/>
              <a:rect l="l" t="t" r="r" b="b"/>
              <a:pathLst>
                <a:path w="321309" h="1720215">
                  <a:moveTo>
                    <a:pt x="234034" y="0"/>
                  </a:moveTo>
                  <a:lnTo>
                    <a:pt x="203543" y="23831"/>
                  </a:lnTo>
                  <a:lnTo>
                    <a:pt x="0" y="1678535"/>
                  </a:lnTo>
                  <a:lnTo>
                    <a:pt x="849" y="1689341"/>
                  </a:lnTo>
                  <a:lnTo>
                    <a:pt x="5625" y="1698693"/>
                  </a:lnTo>
                  <a:lnTo>
                    <a:pt x="13546" y="1705588"/>
                  </a:lnTo>
                  <a:lnTo>
                    <a:pt x="23831" y="1709026"/>
                  </a:lnTo>
                  <a:lnTo>
                    <a:pt x="110740" y="1719717"/>
                  </a:lnTo>
                  <a:lnTo>
                    <a:pt x="320943" y="10690"/>
                  </a:lnTo>
                  <a:lnTo>
                    <a:pt x="234034" y="0"/>
                  </a:lnTo>
                  <a:close/>
                </a:path>
              </a:pathLst>
            </a:custGeom>
            <a:solidFill>
              <a:srgbClr val="F079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8693751" y="6272930"/>
              <a:ext cx="321310" cy="1720214"/>
            </a:xfrm>
            <a:custGeom>
              <a:avLst/>
              <a:gdLst/>
              <a:ahLst/>
              <a:cxnLst/>
              <a:rect l="l" t="t" r="r" b="b"/>
              <a:pathLst>
                <a:path w="321309" h="1720215">
                  <a:moveTo>
                    <a:pt x="320947" y="10690"/>
                  </a:moveTo>
                  <a:lnTo>
                    <a:pt x="234037" y="0"/>
                  </a:lnTo>
                  <a:lnTo>
                    <a:pt x="223228" y="848"/>
                  </a:lnTo>
                  <a:lnTo>
                    <a:pt x="213875" y="5624"/>
                  </a:lnTo>
                  <a:lnTo>
                    <a:pt x="206978" y="13544"/>
                  </a:lnTo>
                  <a:lnTo>
                    <a:pt x="203540" y="23827"/>
                  </a:lnTo>
                  <a:lnTo>
                    <a:pt x="0" y="1678530"/>
                  </a:lnTo>
                  <a:lnTo>
                    <a:pt x="848" y="1689339"/>
                  </a:lnTo>
                  <a:lnTo>
                    <a:pt x="5624" y="1698693"/>
                  </a:lnTo>
                  <a:lnTo>
                    <a:pt x="13544" y="1705589"/>
                  </a:lnTo>
                  <a:lnTo>
                    <a:pt x="23827" y="1709028"/>
                  </a:lnTo>
                  <a:lnTo>
                    <a:pt x="110736" y="1719718"/>
                  </a:lnTo>
                  <a:lnTo>
                    <a:pt x="320947" y="10690"/>
                  </a:lnTo>
                </a:path>
              </a:pathLst>
            </a:custGeom>
            <a:ln w="4792">
              <a:solidFill>
                <a:srgbClr val="F0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8693769" y="6272927"/>
              <a:ext cx="1410335" cy="1879600"/>
            </a:xfrm>
            <a:custGeom>
              <a:avLst/>
              <a:gdLst/>
              <a:ahLst/>
              <a:cxnLst/>
              <a:rect l="l" t="t" r="r" b="b"/>
              <a:pathLst>
                <a:path w="1410334" h="1879600">
                  <a:moveTo>
                    <a:pt x="1410330" y="144689"/>
                  </a:moveTo>
                  <a:lnTo>
                    <a:pt x="234018" y="0"/>
                  </a:lnTo>
                  <a:lnTo>
                    <a:pt x="223209" y="848"/>
                  </a:lnTo>
                  <a:lnTo>
                    <a:pt x="213856" y="5624"/>
                  </a:lnTo>
                  <a:lnTo>
                    <a:pt x="206959" y="13544"/>
                  </a:lnTo>
                  <a:lnTo>
                    <a:pt x="203521" y="23827"/>
                  </a:lnTo>
                  <a:lnTo>
                    <a:pt x="0" y="1678532"/>
                  </a:lnTo>
                  <a:lnTo>
                    <a:pt x="845" y="1689341"/>
                  </a:lnTo>
                  <a:lnTo>
                    <a:pt x="5614" y="1698694"/>
                  </a:lnTo>
                  <a:lnTo>
                    <a:pt x="13528" y="1705589"/>
                  </a:lnTo>
                  <a:lnTo>
                    <a:pt x="23808" y="1709028"/>
                  </a:lnTo>
                  <a:lnTo>
                    <a:pt x="1410330" y="1879574"/>
                  </a:lnTo>
                </a:path>
              </a:pathLst>
            </a:custGeom>
            <a:ln w="4792">
              <a:solidFill>
                <a:srgbClr val="F0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56743" y="6603878"/>
              <a:ext cx="87965" cy="87924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19195565" y="6536928"/>
              <a:ext cx="215265" cy="257810"/>
            </a:xfrm>
            <a:custGeom>
              <a:avLst/>
              <a:gdLst/>
              <a:ahLst/>
              <a:cxnLst/>
              <a:rect l="l" t="t" r="r" b="b"/>
              <a:pathLst>
                <a:path w="215265" h="257809">
                  <a:moveTo>
                    <a:pt x="116976" y="0"/>
                  </a:moveTo>
                  <a:lnTo>
                    <a:pt x="75632" y="3179"/>
                  </a:lnTo>
                  <a:lnTo>
                    <a:pt x="39960" y="21338"/>
                  </a:lnTo>
                  <a:lnTo>
                    <a:pt x="13700" y="51549"/>
                  </a:lnTo>
                  <a:lnTo>
                    <a:pt x="592" y="90887"/>
                  </a:lnTo>
                  <a:lnTo>
                    <a:pt x="326" y="93033"/>
                  </a:lnTo>
                  <a:lnTo>
                    <a:pt x="216" y="93923"/>
                  </a:lnTo>
                  <a:lnTo>
                    <a:pt x="0" y="96761"/>
                  </a:lnTo>
                  <a:lnTo>
                    <a:pt x="8" y="122965"/>
                  </a:lnTo>
                  <a:lnTo>
                    <a:pt x="3328" y="144083"/>
                  </a:lnTo>
                  <a:lnTo>
                    <a:pt x="8725" y="162882"/>
                  </a:lnTo>
                  <a:lnTo>
                    <a:pt x="15106" y="178842"/>
                  </a:lnTo>
                  <a:lnTo>
                    <a:pt x="20504" y="193632"/>
                  </a:lnTo>
                  <a:lnTo>
                    <a:pt x="23634" y="209008"/>
                  </a:lnTo>
                  <a:lnTo>
                    <a:pt x="24462" y="224680"/>
                  </a:lnTo>
                  <a:lnTo>
                    <a:pt x="23187" y="238097"/>
                  </a:lnTo>
                  <a:lnTo>
                    <a:pt x="23082" y="239195"/>
                  </a:lnTo>
                  <a:lnTo>
                    <a:pt x="22969" y="240390"/>
                  </a:lnTo>
                  <a:lnTo>
                    <a:pt x="22613" y="242516"/>
                  </a:lnTo>
                  <a:lnTo>
                    <a:pt x="24100" y="244484"/>
                  </a:lnTo>
                  <a:lnTo>
                    <a:pt x="131594" y="257719"/>
                  </a:lnTo>
                  <a:lnTo>
                    <a:pt x="133426" y="256379"/>
                  </a:lnTo>
                  <a:lnTo>
                    <a:pt x="136515" y="239437"/>
                  </a:lnTo>
                  <a:lnTo>
                    <a:pt x="138326" y="238097"/>
                  </a:lnTo>
                  <a:lnTo>
                    <a:pt x="168351" y="238097"/>
                  </a:lnTo>
                  <a:lnTo>
                    <a:pt x="175658" y="234054"/>
                  </a:lnTo>
                  <a:lnTo>
                    <a:pt x="182181" y="225675"/>
                  </a:lnTo>
                  <a:lnTo>
                    <a:pt x="184870" y="214977"/>
                  </a:lnTo>
                  <a:lnTo>
                    <a:pt x="185559" y="195428"/>
                  </a:lnTo>
                  <a:lnTo>
                    <a:pt x="104809" y="195428"/>
                  </a:lnTo>
                  <a:lnTo>
                    <a:pt x="84579" y="192947"/>
                  </a:lnTo>
                  <a:lnTo>
                    <a:pt x="81470" y="189345"/>
                  </a:lnTo>
                  <a:lnTo>
                    <a:pt x="81917" y="174256"/>
                  </a:lnTo>
                  <a:lnTo>
                    <a:pt x="82000" y="171481"/>
                  </a:lnTo>
                  <a:lnTo>
                    <a:pt x="49711" y="171481"/>
                  </a:lnTo>
                  <a:lnTo>
                    <a:pt x="45020" y="170696"/>
                  </a:lnTo>
                  <a:lnTo>
                    <a:pt x="35042" y="157911"/>
                  </a:lnTo>
                  <a:lnTo>
                    <a:pt x="32455" y="154634"/>
                  </a:lnTo>
                  <a:lnTo>
                    <a:pt x="32780" y="149922"/>
                  </a:lnTo>
                  <a:lnTo>
                    <a:pt x="47638" y="135671"/>
                  </a:lnTo>
                  <a:lnTo>
                    <a:pt x="45230" y="130331"/>
                  </a:lnTo>
                  <a:lnTo>
                    <a:pt x="43575" y="124718"/>
                  </a:lnTo>
                  <a:lnTo>
                    <a:pt x="42874" y="118697"/>
                  </a:lnTo>
                  <a:lnTo>
                    <a:pt x="23220" y="114425"/>
                  </a:lnTo>
                  <a:lnTo>
                    <a:pt x="20456" y="110541"/>
                  </a:lnTo>
                  <a:lnTo>
                    <a:pt x="22835" y="91149"/>
                  </a:lnTo>
                  <a:lnTo>
                    <a:pt x="22937" y="90311"/>
                  </a:lnTo>
                  <a:lnTo>
                    <a:pt x="26539" y="87222"/>
                  </a:lnTo>
                  <a:lnTo>
                    <a:pt x="46879" y="87222"/>
                  </a:lnTo>
                  <a:lnTo>
                    <a:pt x="48759" y="82332"/>
                  </a:lnTo>
                  <a:lnTo>
                    <a:pt x="51743" y="77097"/>
                  </a:lnTo>
                  <a:lnTo>
                    <a:pt x="55376" y="72500"/>
                  </a:lnTo>
                  <a:lnTo>
                    <a:pt x="44403" y="55464"/>
                  </a:lnTo>
                  <a:lnTo>
                    <a:pt x="45075" y="51549"/>
                  </a:lnTo>
                  <a:lnTo>
                    <a:pt x="45173" y="50982"/>
                  </a:lnTo>
                  <a:lnTo>
                    <a:pt x="45209" y="50773"/>
                  </a:lnTo>
                  <a:lnTo>
                    <a:pt x="61271" y="38208"/>
                  </a:lnTo>
                  <a:lnTo>
                    <a:pt x="99457" y="38208"/>
                  </a:lnTo>
                  <a:lnTo>
                    <a:pt x="101479" y="28972"/>
                  </a:lnTo>
                  <a:lnTo>
                    <a:pt x="105343" y="26208"/>
                  </a:lnTo>
                  <a:lnTo>
                    <a:pt x="172954" y="26208"/>
                  </a:lnTo>
                  <a:lnTo>
                    <a:pt x="151242" y="10225"/>
                  </a:lnTo>
                  <a:lnTo>
                    <a:pt x="116976" y="0"/>
                  </a:lnTo>
                  <a:close/>
                </a:path>
                <a:path w="215265" h="257809">
                  <a:moveTo>
                    <a:pt x="168351" y="238097"/>
                  </a:moveTo>
                  <a:lnTo>
                    <a:pt x="138326" y="238097"/>
                  </a:lnTo>
                  <a:lnTo>
                    <a:pt x="155373" y="240181"/>
                  </a:lnTo>
                  <a:lnTo>
                    <a:pt x="166367" y="239195"/>
                  </a:lnTo>
                  <a:lnTo>
                    <a:pt x="168351" y="238097"/>
                  </a:lnTo>
                  <a:close/>
                </a:path>
                <a:path w="215265" h="257809">
                  <a:moveTo>
                    <a:pt x="129918" y="168246"/>
                  </a:moveTo>
                  <a:lnTo>
                    <a:pt x="124426" y="170696"/>
                  </a:lnTo>
                  <a:lnTo>
                    <a:pt x="118966" y="172308"/>
                  </a:lnTo>
                  <a:lnTo>
                    <a:pt x="112956" y="173010"/>
                  </a:lnTo>
                  <a:lnTo>
                    <a:pt x="108673" y="192685"/>
                  </a:lnTo>
                  <a:lnTo>
                    <a:pt x="104809" y="195428"/>
                  </a:lnTo>
                  <a:lnTo>
                    <a:pt x="185559" y="195428"/>
                  </a:lnTo>
                  <a:lnTo>
                    <a:pt x="185979" y="183523"/>
                  </a:lnTo>
                  <a:lnTo>
                    <a:pt x="150249" y="183523"/>
                  </a:lnTo>
                  <a:lnTo>
                    <a:pt x="144169" y="183104"/>
                  </a:lnTo>
                  <a:lnTo>
                    <a:pt x="141290" y="180078"/>
                  </a:lnTo>
                  <a:lnTo>
                    <a:pt x="129918" y="168246"/>
                  </a:lnTo>
                  <a:close/>
                </a:path>
                <a:path w="215265" h="257809">
                  <a:moveTo>
                    <a:pt x="163488" y="133817"/>
                  </a:moveTo>
                  <a:lnTo>
                    <a:pt x="161373" y="139325"/>
                  </a:lnTo>
                  <a:lnTo>
                    <a:pt x="158389" y="144540"/>
                  </a:lnTo>
                  <a:lnTo>
                    <a:pt x="154776" y="149136"/>
                  </a:lnTo>
                  <a:lnTo>
                    <a:pt x="165739" y="166172"/>
                  </a:lnTo>
                  <a:lnTo>
                    <a:pt x="164972" y="170696"/>
                  </a:lnTo>
                  <a:lnTo>
                    <a:pt x="164943" y="170863"/>
                  </a:lnTo>
                  <a:lnTo>
                    <a:pt x="148761" y="183523"/>
                  </a:lnTo>
                  <a:lnTo>
                    <a:pt x="185979" y="183523"/>
                  </a:lnTo>
                  <a:lnTo>
                    <a:pt x="186074" y="181324"/>
                  </a:lnTo>
                  <a:lnTo>
                    <a:pt x="188021" y="179669"/>
                  </a:lnTo>
                  <a:lnTo>
                    <a:pt x="213895" y="179669"/>
                  </a:lnTo>
                  <a:lnTo>
                    <a:pt x="214806" y="178842"/>
                  </a:lnTo>
                  <a:lnTo>
                    <a:pt x="214712" y="174256"/>
                  </a:lnTo>
                  <a:lnTo>
                    <a:pt x="214588" y="170696"/>
                  </a:lnTo>
                  <a:lnTo>
                    <a:pt x="214464" y="167125"/>
                  </a:lnTo>
                  <a:lnTo>
                    <a:pt x="214360" y="164141"/>
                  </a:lnTo>
                  <a:lnTo>
                    <a:pt x="214234" y="160508"/>
                  </a:lnTo>
                  <a:lnTo>
                    <a:pt x="214209" y="159805"/>
                  </a:lnTo>
                  <a:lnTo>
                    <a:pt x="213026" y="140355"/>
                  </a:lnTo>
                  <a:lnTo>
                    <a:pt x="212451" y="134278"/>
                  </a:lnTo>
                  <a:lnTo>
                    <a:pt x="183235" y="134278"/>
                  </a:lnTo>
                  <a:lnTo>
                    <a:pt x="163488" y="133817"/>
                  </a:lnTo>
                  <a:close/>
                </a:path>
                <a:path w="215265" h="257809">
                  <a:moveTo>
                    <a:pt x="213895" y="179669"/>
                  </a:moveTo>
                  <a:lnTo>
                    <a:pt x="188021" y="179669"/>
                  </a:lnTo>
                  <a:lnTo>
                    <a:pt x="210816" y="182465"/>
                  </a:lnTo>
                  <a:lnTo>
                    <a:pt x="213895" y="179669"/>
                  </a:lnTo>
                  <a:close/>
                </a:path>
                <a:path w="215265" h="257809">
                  <a:moveTo>
                    <a:pt x="66748" y="160508"/>
                  </a:moveTo>
                  <a:lnTo>
                    <a:pt x="49711" y="171481"/>
                  </a:lnTo>
                  <a:lnTo>
                    <a:pt x="82000" y="171481"/>
                  </a:lnTo>
                  <a:lnTo>
                    <a:pt x="82066" y="169230"/>
                  </a:lnTo>
                  <a:lnTo>
                    <a:pt x="76559" y="167125"/>
                  </a:lnTo>
                  <a:lnTo>
                    <a:pt x="71344" y="164141"/>
                  </a:lnTo>
                  <a:lnTo>
                    <a:pt x="66748" y="160508"/>
                  </a:lnTo>
                  <a:close/>
                </a:path>
                <a:path w="215265" h="257809">
                  <a:moveTo>
                    <a:pt x="192110" y="50145"/>
                  </a:moveTo>
                  <a:lnTo>
                    <a:pt x="160420" y="50145"/>
                  </a:lnTo>
                  <a:lnTo>
                    <a:pt x="164045" y="50773"/>
                  </a:lnTo>
                  <a:lnTo>
                    <a:pt x="165148" y="50982"/>
                  </a:lnTo>
                  <a:lnTo>
                    <a:pt x="177676" y="67024"/>
                  </a:lnTo>
                  <a:lnTo>
                    <a:pt x="177351" y="71715"/>
                  </a:lnTo>
                  <a:lnTo>
                    <a:pt x="162692" y="85808"/>
                  </a:lnTo>
                  <a:lnTo>
                    <a:pt x="164982" y="90887"/>
                  </a:lnTo>
                  <a:lnTo>
                    <a:pt x="165101" y="91149"/>
                  </a:lnTo>
                  <a:lnTo>
                    <a:pt x="166776" y="96761"/>
                  </a:lnTo>
                  <a:lnTo>
                    <a:pt x="167467" y="102782"/>
                  </a:lnTo>
                  <a:lnTo>
                    <a:pt x="187131" y="107054"/>
                  </a:lnTo>
                  <a:lnTo>
                    <a:pt x="189875" y="110928"/>
                  </a:lnTo>
                  <a:lnTo>
                    <a:pt x="189463" y="114425"/>
                  </a:lnTo>
                  <a:lnTo>
                    <a:pt x="187489" y="130331"/>
                  </a:lnTo>
                  <a:lnTo>
                    <a:pt x="187383" y="131189"/>
                  </a:lnTo>
                  <a:lnTo>
                    <a:pt x="183822" y="134278"/>
                  </a:lnTo>
                  <a:lnTo>
                    <a:pt x="212451" y="134278"/>
                  </a:lnTo>
                  <a:lnTo>
                    <a:pt x="207569" y="93923"/>
                  </a:lnTo>
                  <a:lnTo>
                    <a:pt x="197934" y="58707"/>
                  </a:lnTo>
                  <a:lnTo>
                    <a:pt x="192110" y="50145"/>
                  </a:lnTo>
                  <a:close/>
                </a:path>
                <a:path w="215265" h="257809">
                  <a:moveTo>
                    <a:pt x="46879" y="87222"/>
                  </a:moveTo>
                  <a:lnTo>
                    <a:pt x="26539" y="87222"/>
                  </a:lnTo>
                  <a:lnTo>
                    <a:pt x="46654" y="87808"/>
                  </a:lnTo>
                  <a:lnTo>
                    <a:pt x="46827" y="87358"/>
                  </a:lnTo>
                  <a:lnTo>
                    <a:pt x="46879" y="87222"/>
                  </a:lnTo>
                  <a:close/>
                </a:path>
                <a:path w="215265" h="257809">
                  <a:moveTo>
                    <a:pt x="172954" y="26208"/>
                  </a:moveTo>
                  <a:lnTo>
                    <a:pt x="105343" y="26208"/>
                  </a:lnTo>
                  <a:lnTo>
                    <a:pt x="125573" y="28690"/>
                  </a:lnTo>
                  <a:lnTo>
                    <a:pt x="128662" y="32292"/>
                  </a:lnTo>
                  <a:lnTo>
                    <a:pt x="128185" y="48626"/>
                  </a:lnTo>
                  <a:lnTo>
                    <a:pt x="128075" y="52396"/>
                  </a:lnTo>
                  <a:lnTo>
                    <a:pt x="133573" y="54532"/>
                  </a:lnTo>
                  <a:lnTo>
                    <a:pt x="138787" y="57495"/>
                  </a:lnTo>
                  <a:lnTo>
                    <a:pt x="143384" y="61129"/>
                  </a:lnTo>
                  <a:lnTo>
                    <a:pt x="160420" y="50145"/>
                  </a:lnTo>
                  <a:lnTo>
                    <a:pt x="192110" y="50145"/>
                  </a:lnTo>
                  <a:lnTo>
                    <a:pt x="178714" y="30449"/>
                  </a:lnTo>
                  <a:lnTo>
                    <a:pt x="172954" y="26208"/>
                  </a:lnTo>
                  <a:close/>
                </a:path>
                <a:path w="215265" h="257809">
                  <a:moveTo>
                    <a:pt x="99457" y="38208"/>
                  </a:moveTo>
                  <a:lnTo>
                    <a:pt x="61271" y="38208"/>
                  </a:lnTo>
                  <a:lnTo>
                    <a:pt x="65962" y="38532"/>
                  </a:lnTo>
                  <a:lnTo>
                    <a:pt x="80234" y="53391"/>
                  </a:lnTo>
                  <a:lnTo>
                    <a:pt x="85553" y="50982"/>
                  </a:lnTo>
                  <a:lnTo>
                    <a:pt x="91166" y="49317"/>
                  </a:lnTo>
                  <a:lnTo>
                    <a:pt x="97197" y="48626"/>
                  </a:lnTo>
                  <a:lnTo>
                    <a:pt x="99387" y="38532"/>
                  </a:lnTo>
                  <a:lnTo>
                    <a:pt x="99457" y="38208"/>
                  </a:lnTo>
                  <a:close/>
                </a:path>
              </a:pathLst>
            </a:custGeom>
            <a:solidFill>
              <a:srgbClr val="F07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9076790" y="7066299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F0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9041967" y="7349441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6" y="53489"/>
                  </a:lnTo>
                  <a:lnTo>
                    <a:pt x="44005" y="48731"/>
                  </a:lnTo>
                  <a:lnTo>
                    <a:pt x="50888" y="40813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F0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9007140" y="7632578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8" y="19657"/>
                  </a:lnTo>
                  <a:lnTo>
                    <a:pt x="48730" y="10309"/>
                  </a:lnTo>
                  <a:lnTo>
                    <a:pt x="40811" y="3431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F0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5" name="object 185"/>
          <p:cNvSpPr txBox="1"/>
          <p:nvPr/>
        </p:nvSpPr>
        <p:spPr>
          <a:xfrm rot="420000">
            <a:off x="19563748" y="6559640"/>
            <a:ext cx="557485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950" b="1" dirty="0">
                <a:solidFill>
                  <a:srgbClr val="21495A"/>
                </a:solidFill>
                <a:latin typeface="Arial"/>
                <a:cs typeface="Arial"/>
              </a:rPr>
              <a:t>Self-</a:t>
            </a:r>
            <a:r>
              <a:rPr sz="950" b="1" spc="50" dirty="0">
                <a:solidFill>
                  <a:srgbClr val="21495A"/>
                </a:solidFill>
                <a:latin typeface="Arial"/>
                <a:cs typeface="Arial"/>
              </a:rPr>
              <a:t>Reg</a:t>
            </a:r>
            <a:endParaRPr sz="95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 rot="420000">
            <a:off x="19548292" y="6734919"/>
            <a:ext cx="558434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10" dirty="0">
                <a:latin typeface="Arial"/>
                <a:cs typeface="Arial"/>
              </a:rPr>
              <a:t>Managing</a:t>
            </a:r>
            <a:r>
              <a:rPr sz="650" b="1" spc="150" dirty="0">
                <a:latin typeface="Arial"/>
                <a:cs typeface="Arial"/>
              </a:rPr>
              <a:t> </a:t>
            </a:r>
            <a:r>
              <a:rPr sz="650" b="1" spc="30" dirty="0">
                <a:latin typeface="Arial"/>
                <a:cs typeface="Arial"/>
              </a:rPr>
              <a:t>im</a:t>
            </a:r>
            <a:endParaRPr sz="65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 rot="420000">
            <a:off x="19536752" y="6831688"/>
            <a:ext cx="596739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dirty="0">
                <a:latin typeface="Arial"/>
                <a:cs typeface="Arial"/>
              </a:rPr>
              <a:t>stay</a:t>
            </a:r>
            <a:r>
              <a:rPr sz="650" b="1" spc="90" dirty="0">
                <a:latin typeface="Arial"/>
                <a:cs typeface="Arial"/>
              </a:rPr>
              <a:t> </a:t>
            </a:r>
            <a:r>
              <a:rPr sz="650" b="1" spc="-10" dirty="0">
                <a:latin typeface="Arial"/>
                <a:cs typeface="Arial"/>
              </a:rPr>
              <a:t>balanced</a:t>
            </a:r>
            <a:endParaRPr sz="65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 rot="420000">
            <a:off x="19525101" y="6924368"/>
            <a:ext cx="569731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10" dirty="0">
                <a:latin typeface="Arial"/>
                <a:cs typeface="Arial"/>
              </a:rPr>
              <a:t>under</a:t>
            </a:r>
            <a:r>
              <a:rPr sz="650" b="1" spc="114" dirty="0">
                <a:latin typeface="Arial"/>
                <a:cs typeface="Arial"/>
              </a:rPr>
              <a:t> </a:t>
            </a:r>
            <a:r>
              <a:rPr sz="650" b="1" spc="-10" dirty="0">
                <a:latin typeface="Arial"/>
                <a:cs typeface="Arial"/>
              </a:rPr>
              <a:t>pressu</a:t>
            </a:r>
            <a:endParaRPr sz="65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 rot="420000">
            <a:off x="19172967" y="7118138"/>
            <a:ext cx="916512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Try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naming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reactions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-50" dirty="0">
                <a:latin typeface="Arial"/>
                <a:cs typeface="Arial"/>
              </a:rPr>
              <a:t>b</a:t>
            </a:r>
            <a:endParaRPr sz="65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 rot="420000">
            <a:off x="19158280" y="7171026"/>
            <a:ext cx="248311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-10" dirty="0">
                <a:latin typeface="Arial"/>
                <a:cs typeface="Arial"/>
              </a:rPr>
              <a:t>them.</a:t>
            </a:r>
            <a:endParaRPr sz="650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 rot="420000">
            <a:off x="19138044" y="7404799"/>
            <a:ext cx="974059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Reﬂect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on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what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helped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r</a:t>
            </a:r>
            <a:endParaRPr sz="65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 rot="420000">
            <a:off x="19123365" y="7453983"/>
            <a:ext cx="245334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-10" dirty="0">
                <a:latin typeface="Arial"/>
                <a:cs typeface="Arial"/>
              </a:rPr>
              <a:t>week.</a:t>
            </a:r>
            <a:endParaRPr sz="65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 rot="420000">
            <a:off x="19103142" y="7690405"/>
            <a:ext cx="101391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Set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reminders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to</a:t>
            </a:r>
            <a:r>
              <a:rPr sz="650" spc="20" dirty="0">
                <a:latin typeface="Arial"/>
                <a:cs typeface="Arial"/>
              </a:rPr>
              <a:t> check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spc="-25" dirty="0">
                <a:latin typeface="Arial"/>
                <a:cs typeface="Arial"/>
              </a:rPr>
              <a:t>in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194" name="object 194"/>
          <p:cNvGrpSpPr/>
          <p:nvPr/>
        </p:nvGrpSpPr>
        <p:grpSpPr>
          <a:xfrm>
            <a:off x="15792473" y="9383602"/>
            <a:ext cx="2483485" cy="1927860"/>
            <a:chOff x="15792473" y="9383602"/>
            <a:chExt cx="2483485" cy="1927860"/>
          </a:xfrm>
        </p:grpSpPr>
        <p:sp>
          <p:nvSpPr>
            <p:cNvPr id="195" name="object 195"/>
            <p:cNvSpPr/>
            <p:nvPr/>
          </p:nvSpPr>
          <p:spPr>
            <a:xfrm>
              <a:off x="15795017" y="9386145"/>
              <a:ext cx="321310" cy="1720214"/>
            </a:xfrm>
            <a:custGeom>
              <a:avLst/>
              <a:gdLst/>
              <a:ahLst/>
              <a:cxnLst/>
              <a:rect l="l" t="t" r="r" b="b"/>
              <a:pathLst>
                <a:path w="321309" h="1720215">
                  <a:moveTo>
                    <a:pt x="234034" y="0"/>
                  </a:moveTo>
                  <a:lnTo>
                    <a:pt x="203533" y="23831"/>
                  </a:lnTo>
                  <a:lnTo>
                    <a:pt x="0" y="1678535"/>
                  </a:lnTo>
                  <a:lnTo>
                    <a:pt x="844" y="1689341"/>
                  </a:lnTo>
                  <a:lnTo>
                    <a:pt x="5620" y="1698693"/>
                  </a:lnTo>
                  <a:lnTo>
                    <a:pt x="13540" y="1705588"/>
                  </a:lnTo>
                  <a:lnTo>
                    <a:pt x="23821" y="1709026"/>
                  </a:lnTo>
                  <a:lnTo>
                    <a:pt x="110729" y="1719717"/>
                  </a:lnTo>
                  <a:lnTo>
                    <a:pt x="320943" y="10690"/>
                  </a:lnTo>
                  <a:lnTo>
                    <a:pt x="234034" y="0"/>
                  </a:lnTo>
                  <a:close/>
                </a:path>
              </a:pathLst>
            </a:custGeom>
            <a:solidFill>
              <a:srgbClr val="B17B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5795013" y="9386145"/>
              <a:ext cx="321310" cy="1720214"/>
            </a:xfrm>
            <a:custGeom>
              <a:avLst/>
              <a:gdLst/>
              <a:ahLst/>
              <a:cxnLst/>
              <a:rect l="l" t="t" r="r" b="b"/>
              <a:pathLst>
                <a:path w="321309" h="1720215">
                  <a:moveTo>
                    <a:pt x="320947" y="10690"/>
                  </a:moveTo>
                  <a:lnTo>
                    <a:pt x="234037" y="0"/>
                  </a:lnTo>
                  <a:lnTo>
                    <a:pt x="223228" y="848"/>
                  </a:lnTo>
                  <a:lnTo>
                    <a:pt x="213875" y="5624"/>
                  </a:lnTo>
                  <a:lnTo>
                    <a:pt x="206978" y="13544"/>
                  </a:lnTo>
                  <a:lnTo>
                    <a:pt x="203540" y="23827"/>
                  </a:lnTo>
                  <a:lnTo>
                    <a:pt x="0" y="1678530"/>
                  </a:lnTo>
                  <a:lnTo>
                    <a:pt x="848" y="1689339"/>
                  </a:lnTo>
                  <a:lnTo>
                    <a:pt x="5624" y="1698693"/>
                  </a:lnTo>
                  <a:lnTo>
                    <a:pt x="13544" y="1705589"/>
                  </a:lnTo>
                  <a:lnTo>
                    <a:pt x="23827" y="1709028"/>
                  </a:lnTo>
                  <a:lnTo>
                    <a:pt x="110736" y="1719718"/>
                  </a:lnTo>
                  <a:lnTo>
                    <a:pt x="320947" y="10690"/>
                  </a:lnTo>
                </a:path>
              </a:pathLst>
            </a:custGeom>
            <a:ln w="4792">
              <a:solidFill>
                <a:srgbClr val="B17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5795022" y="9386142"/>
              <a:ext cx="2478405" cy="1922780"/>
            </a:xfrm>
            <a:custGeom>
              <a:avLst/>
              <a:gdLst/>
              <a:ahLst/>
              <a:cxnLst/>
              <a:rect l="l" t="t" r="r" b="b"/>
              <a:pathLst>
                <a:path w="2478405" h="1922779">
                  <a:moveTo>
                    <a:pt x="2279044" y="1922414"/>
                  </a:moveTo>
                  <a:lnTo>
                    <a:pt x="2478151" y="303601"/>
                  </a:lnTo>
                  <a:lnTo>
                    <a:pt x="2477302" y="292792"/>
                  </a:lnTo>
                  <a:lnTo>
                    <a:pt x="2472526" y="283438"/>
                  </a:lnTo>
                  <a:lnTo>
                    <a:pt x="2464606" y="276542"/>
                  </a:lnTo>
                  <a:lnTo>
                    <a:pt x="2454323" y="273103"/>
                  </a:lnTo>
                  <a:lnTo>
                    <a:pt x="234018" y="0"/>
                  </a:lnTo>
                  <a:lnTo>
                    <a:pt x="223209" y="848"/>
                  </a:lnTo>
                  <a:lnTo>
                    <a:pt x="213856" y="5624"/>
                  </a:lnTo>
                  <a:lnTo>
                    <a:pt x="206959" y="13544"/>
                  </a:lnTo>
                  <a:lnTo>
                    <a:pt x="203521" y="23827"/>
                  </a:lnTo>
                  <a:lnTo>
                    <a:pt x="0" y="1678532"/>
                  </a:lnTo>
                  <a:lnTo>
                    <a:pt x="845" y="1689341"/>
                  </a:lnTo>
                  <a:lnTo>
                    <a:pt x="5614" y="1698694"/>
                  </a:lnTo>
                  <a:lnTo>
                    <a:pt x="13528" y="1705589"/>
                  </a:lnTo>
                  <a:lnTo>
                    <a:pt x="23808" y="1709028"/>
                  </a:lnTo>
                  <a:lnTo>
                    <a:pt x="1758613" y="1922414"/>
                  </a:lnTo>
                </a:path>
              </a:pathLst>
            </a:custGeom>
            <a:ln w="4792">
              <a:solidFill>
                <a:srgbClr val="B17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54951" y="9642387"/>
              <a:ext cx="301791" cy="271489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16178043" y="10179514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6" y="53489"/>
                  </a:lnTo>
                  <a:lnTo>
                    <a:pt x="44005" y="48731"/>
                  </a:lnTo>
                  <a:lnTo>
                    <a:pt x="50888" y="40813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B17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154829" y="10368275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6" y="53489"/>
                  </a:lnTo>
                  <a:lnTo>
                    <a:pt x="44005" y="48731"/>
                  </a:lnTo>
                  <a:lnTo>
                    <a:pt x="50888" y="40813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B17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6131616" y="10557033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8" y="19657"/>
                  </a:lnTo>
                  <a:lnTo>
                    <a:pt x="48730" y="10309"/>
                  </a:lnTo>
                  <a:lnTo>
                    <a:pt x="40811" y="3431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B17B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" name="object 202"/>
          <p:cNvSpPr txBox="1"/>
          <p:nvPr/>
        </p:nvSpPr>
        <p:spPr>
          <a:xfrm rot="420000">
            <a:off x="16666392" y="9708337"/>
            <a:ext cx="1131381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950" b="1" dirty="0">
                <a:solidFill>
                  <a:srgbClr val="21495A"/>
                </a:solidFill>
                <a:latin typeface="Arial"/>
                <a:cs typeface="Arial"/>
              </a:rPr>
              <a:t>Social</a:t>
            </a:r>
            <a:r>
              <a:rPr sz="950" b="1" spc="204" dirty="0">
                <a:solidFill>
                  <a:srgbClr val="21495A"/>
                </a:solidFill>
                <a:latin typeface="Arial"/>
                <a:cs typeface="Arial"/>
              </a:rPr>
              <a:t> </a:t>
            </a:r>
            <a:r>
              <a:rPr sz="950" b="1" spc="45" dirty="0">
                <a:solidFill>
                  <a:srgbClr val="21495A"/>
                </a:solidFill>
                <a:latin typeface="Arial"/>
                <a:cs typeface="Arial"/>
              </a:rPr>
              <a:t>Awareness</a:t>
            </a:r>
            <a:endParaRPr sz="95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 rot="420000">
            <a:off x="16648738" y="9891593"/>
            <a:ext cx="1265920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Noticing</a:t>
            </a:r>
            <a:r>
              <a:rPr sz="650" b="1" spc="4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&amp;</a:t>
            </a:r>
            <a:r>
              <a:rPr sz="650" b="1" spc="4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understanding</a:t>
            </a:r>
            <a:r>
              <a:rPr sz="650" b="1" spc="45" dirty="0">
                <a:latin typeface="Arial"/>
                <a:cs typeface="Arial"/>
              </a:rPr>
              <a:t> </a:t>
            </a:r>
            <a:r>
              <a:rPr sz="650" b="1" spc="25" dirty="0">
                <a:latin typeface="Arial"/>
                <a:cs typeface="Arial"/>
              </a:rPr>
              <a:t>the</a:t>
            </a:r>
            <a:endParaRPr sz="65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 rot="420000">
            <a:off x="16637377" y="9979993"/>
            <a:ext cx="1168374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emotional</a:t>
            </a:r>
            <a:r>
              <a:rPr sz="650" b="1" spc="30" dirty="0">
                <a:latin typeface="Arial"/>
                <a:cs typeface="Arial"/>
              </a:rPr>
              <a:t> </a:t>
            </a:r>
            <a:r>
              <a:rPr sz="650" b="1" spc="10" dirty="0">
                <a:latin typeface="Arial"/>
                <a:cs typeface="Arial"/>
              </a:rPr>
              <a:t>signals,</a:t>
            </a:r>
            <a:r>
              <a:rPr sz="650" b="1" spc="3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needs,</a:t>
            </a:r>
            <a:r>
              <a:rPr sz="650" b="1" spc="35" dirty="0">
                <a:latin typeface="Arial"/>
                <a:cs typeface="Arial"/>
              </a:rPr>
              <a:t> </a:t>
            </a:r>
            <a:r>
              <a:rPr sz="650" b="1" spc="-50" dirty="0">
                <a:latin typeface="Arial"/>
                <a:cs typeface="Arial"/>
              </a:rPr>
              <a:t>&amp;</a:t>
            </a:r>
            <a:endParaRPr sz="65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 rot="420000">
            <a:off x="16626225" y="10060996"/>
            <a:ext cx="95002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10" dirty="0">
                <a:latin typeface="Arial"/>
                <a:cs typeface="Arial"/>
              </a:rPr>
              <a:t>experiences</a:t>
            </a:r>
            <a:r>
              <a:rPr sz="650" b="1" spc="80" dirty="0">
                <a:latin typeface="Arial"/>
                <a:cs typeface="Arial"/>
              </a:rPr>
              <a:t> </a:t>
            </a:r>
            <a:r>
              <a:rPr sz="650" b="1" spc="10" dirty="0">
                <a:latin typeface="Arial"/>
                <a:cs typeface="Arial"/>
              </a:rPr>
              <a:t>of</a:t>
            </a:r>
            <a:r>
              <a:rPr sz="650" b="1" spc="85" dirty="0">
                <a:latin typeface="Arial"/>
                <a:cs typeface="Arial"/>
              </a:rPr>
              <a:t> </a:t>
            </a:r>
            <a:r>
              <a:rPr sz="650" b="1" spc="-10" dirty="0">
                <a:latin typeface="Arial"/>
                <a:cs typeface="Arial"/>
              </a:rPr>
              <a:t>others.</a:t>
            </a:r>
            <a:endParaRPr sz="65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420000">
            <a:off x="16272676" y="10269964"/>
            <a:ext cx="1546697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Reﬂect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on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one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possible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misread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signal.</a:t>
            </a:r>
            <a:endParaRPr sz="65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 rot="420000">
            <a:off x="16248937" y="10469147"/>
            <a:ext cx="171727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Reﬂect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on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one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meeting: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what</a:t>
            </a:r>
            <a:r>
              <a:rPr sz="650" spc="7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was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the</a:t>
            </a:r>
            <a:r>
              <a:rPr sz="650" spc="6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vibe?</a:t>
            </a:r>
            <a:endParaRPr sz="65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 rot="420000">
            <a:off x="16225667" y="10658635"/>
            <a:ext cx="1734399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0"/>
              </a:lnSpc>
            </a:pPr>
            <a:r>
              <a:rPr sz="650" spc="10" dirty="0">
                <a:latin typeface="Arial"/>
                <a:cs typeface="Arial"/>
              </a:rPr>
              <a:t>Notice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one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person's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body</a:t>
            </a:r>
            <a:r>
              <a:rPr sz="650" spc="8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language</a:t>
            </a:r>
            <a:r>
              <a:rPr sz="650" spc="9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change.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09" name="object 209"/>
          <p:cNvGrpSpPr/>
          <p:nvPr/>
        </p:nvGrpSpPr>
        <p:grpSpPr>
          <a:xfrm>
            <a:off x="18278290" y="9688436"/>
            <a:ext cx="1828800" cy="1623060"/>
            <a:chOff x="18278290" y="9688436"/>
            <a:chExt cx="1828800" cy="1623060"/>
          </a:xfrm>
        </p:grpSpPr>
        <p:sp>
          <p:nvSpPr>
            <p:cNvPr id="210" name="object 210"/>
            <p:cNvSpPr/>
            <p:nvPr/>
          </p:nvSpPr>
          <p:spPr>
            <a:xfrm>
              <a:off x="18280837" y="9690978"/>
              <a:ext cx="313690" cy="1617980"/>
            </a:xfrm>
            <a:custGeom>
              <a:avLst/>
              <a:gdLst/>
              <a:ahLst/>
              <a:cxnLst/>
              <a:rect l="l" t="t" r="r" b="b"/>
              <a:pathLst>
                <a:path w="313690" h="1617979">
                  <a:moveTo>
                    <a:pt x="226536" y="0"/>
                  </a:moveTo>
                  <a:lnTo>
                    <a:pt x="196035" y="23831"/>
                  </a:lnTo>
                  <a:lnTo>
                    <a:pt x="0" y="1617577"/>
                  </a:lnTo>
                  <a:lnTo>
                    <a:pt x="115795" y="1617577"/>
                  </a:lnTo>
                  <a:lnTo>
                    <a:pt x="313445" y="10690"/>
                  </a:lnTo>
                  <a:lnTo>
                    <a:pt x="226536" y="0"/>
                  </a:lnTo>
                  <a:close/>
                </a:path>
              </a:pathLst>
            </a:custGeom>
            <a:solidFill>
              <a:srgbClr val="7E4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280830" y="9690978"/>
              <a:ext cx="313690" cy="1617980"/>
            </a:xfrm>
            <a:custGeom>
              <a:avLst/>
              <a:gdLst/>
              <a:ahLst/>
              <a:cxnLst/>
              <a:rect l="l" t="t" r="r" b="b"/>
              <a:pathLst>
                <a:path w="313690" h="1617979">
                  <a:moveTo>
                    <a:pt x="115802" y="1617577"/>
                  </a:moveTo>
                  <a:lnTo>
                    <a:pt x="313450" y="10690"/>
                  </a:lnTo>
                  <a:lnTo>
                    <a:pt x="226540" y="0"/>
                  </a:lnTo>
                  <a:lnTo>
                    <a:pt x="215731" y="848"/>
                  </a:lnTo>
                  <a:lnTo>
                    <a:pt x="206377" y="5624"/>
                  </a:lnTo>
                  <a:lnTo>
                    <a:pt x="199481" y="13544"/>
                  </a:lnTo>
                  <a:lnTo>
                    <a:pt x="196042" y="23827"/>
                  </a:lnTo>
                  <a:lnTo>
                    <a:pt x="0" y="1617577"/>
                  </a:lnTo>
                </a:path>
              </a:pathLst>
            </a:custGeom>
            <a:ln w="4792">
              <a:solidFill>
                <a:srgbClr val="7E41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280837" y="9690976"/>
              <a:ext cx="1823720" cy="1617980"/>
            </a:xfrm>
            <a:custGeom>
              <a:avLst/>
              <a:gdLst/>
              <a:ahLst/>
              <a:cxnLst/>
              <a:rect l="l" t="t" r="r" b="b"/>
              <a:pathLst>
                <a:path w="1823719" h="1617979">
                  <a:moveTo>
                    <a:pt x="1823260" y="196403"/>
                  </a:moveTo>
                  <a:lnTo>
                    <a:pt x="226521" y="0"/>
                  </a:lnTo>
                  <a:lnTo>
                    <a:pt x="215712" y="848"/>
                  </a:lnTo>
                  <a:lnTo>
                    <a:pt x="206359" y="5624"/>
                  </a:lnTo>
                  <a:lnTo>
                    <a:pt x="199462" y="13544"/>
                  </a:lnTo>
                  <a:lnTo>
                    <a:pt x="196024" y="23827"/>
                  </a:lnTo>
                  <a:lnTo>
                    <a:pt x="0" y="1617579"/>
                  </a:lnTo>
                </a:path>
              </a:pathLst>
            </a:custGeom>
            <a:ln w="4792">
              <a:solidFill>
                <a:srgbClr val="7E41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8739853" y="9955853"/>
              <a:ext cx="271780" cy="250190"/>
            </a:xfrm>
            <a:custGeom>
              <a:avLst/>
              <a:gdLst/>
              <a:ahLst/>
              <a:cxnLst/>
              <a:rect l="l" t="t" r="r" b="b"/>
              <a:pathLst>
                <a:path w="271780" h="250190">
                  <a:moveTo>
                    <a:pt x="73825" y="213106"/>
                  </a:moveTo>
                  <a:lnTo>
                    <a:pt x="48488" y="183121"/>
                  </a:lnTo>
                  <a:lnTo>
                    <a:pt x="55753" y="182549"/>
                  </a:lnTo>
                  <a:lnTo>
                    <a:pt x="62039" y="179349"/>
                  </a:lnTo>
                  <a:lnTo>
                    <a:pt x="66675" y="174015"/>
                  </a:lnTo>
                  <a:lnTo>
                    <a:pt x="68986" y="167068"/>
                  </a:lnTo>
                  <a:lnTo>
                    <a:pt x="68427" y="159766"/>
                  </a:lnTo>
                  <a:lnTo>
                    <a:pt x="65227" y="153466"/>
                  </a:lnTo>
                  <a:lnTo>
                    <a:pt x="59893" y="148831"/>
                  </a:lnTo>
                  <a:lnTo>
                    <a:pt x="52933" y="146519"/>
                  </a:lnTo>
                  <a:lnTo>
                    <a:pt x="45656" y="147091"/>
                  </a:lnTo>
                  <a:lnTo>
                    <a:pt x="39357" y="150291"/>
                  </a:lnTo>
                  <a:lnTo>
                    <a:pt x="34721" y="155625"/>
                  </a:lnTo>
                  <a:lnTo>
                    <a:pt x="32410" y="162572"/>
                  </a:lnTo>
                  <a:lnTo>
                    <a:pt x="32981" y="169862"/>
                  </a:lnTo>
                  <a:lnTo>
                    <a:pt x="36182" y="176149"/>
                  </a:lnTo>
                  <a:lnTo>
                    <a:pt x="41503" y="180797"/>
                  </a:lnTo>
                  <a:lnTo>
                    <a:pt x="48412" y="183121"/>
                  </a:lnTo>
                  <a:lnTo>
                    <a:pt x="38087" y="183705"/>
                  </a:lnTo>
                  <a:lnTo>
                    <a:pt x="28917" y="187756"/>
                  </a:lnTo>
                  <a:lnTo>
                    <a:pt x="21704" y="194640"/>
                  </a:lnTo>
                  <a:lnTo>
                    <a:pt x="17221" y="203784"/>
                  </a:lnTo>
                  <a:lnTo>
                    <a:pt x="16548" y="206082"/>
                  </a:lnTo>
                  <a:lnTo>
                    <a:pt x="18110" y="208407"/>
                  </a:lnTo>
                  <a:lnTo>
                    <a:pt x="69405" y="214718"/>
                  </a:lnTo>
                  <a:lnTo>
                    <a:pt x="71767" y="215011"/>
                  </a:lnTo>
                  <a:lnTo>
                    <a:pt x="73825" y="213106"/>
                  </a:lnTo>
                  <a:close/>
                </a:path>
                <a:path w="271780" h="250190">
                  <a:moveTo>
                    <a:pt x="175069" y="77165"/>
                  </a:moveTo>
                  <a:lnTo>
                    <a:pt x="151041" y="48844"/>
                  </a:lnTo>
                  <a:lnTo>
                    <a:pt x="157911" y="48310"/>
                  </a:lnTo>
                  <a:lnTo>
                    <a:pt x="163880" y="45262"/>
                  </a:lnTo>
                  <a:lnTo>
                    <a:pt x="168287" y="40208"/>
                  </a:lnTo>
                  <a:lnTo>
                    <a:pt x="170472" y="33629"/>
                  </a:lnTo>
                  <a:lnTo>
                    <a:pt x="169938" y="26708"/>
                  </a:lnTo>
                  <a:lnTo>
                    <a:pt x="166903" y="20739"/>
                  </a:lnTo>
                  <a:lnTo>
                    <a:pt x="161848" y="16344"/>
                  </a:lnTo>
                  <a:lnTo>
                    <a:pt x="155257" y="14147"/>
                  </a:lnTo>
                  <a:lnTo>
                    <a:pt x="148348" y="14693"/>
                  </a:lnTo>
                  <a:lnTo>
                    <a:pt x="142379" y="17729"/>
                  </a:lnTo>
                  <a:lnTo>
                    <a:pt x="137998" y="22783"/>
                  </a:lnTo>
                  <a:lnTo>
                    <a:pt x="135801" y="29362"/>
                  </a:lnTo>
                  <a:lnTo>
                    <a:pt x="136334" y="36283"/>
                  </a:lnTo>
                  <a:lnTo>
                    <a:pt x="139369" y="42252"/>
                  </a:lnTo>
                  <a:lnTo>
                    <a:pt x="144424" y="46647"/>
                  </a:lnTo>
                  <a:lnTo>
                    <a:pt x="150964" y="48844"/>
                  </a:lnTo>
                  <a:lnTo>
                    <a:pt x="141236" y="49390"/>
                  </a:lnTo>
                  <a:lnTo>
                    <a:pt x="132575" y="53174"/>
                  </a:lnTo>
                  <a:lnTo>
                    <a:pt x="125755" y="59626"/>
                  </a:lnTo>
                  <a:lnTo>
                    <a:pt x="121475" y="68199"/>
                  </a:lnTo>
                  <a:lnTo>
                    <a:pt x="120802" y="70472"/>
                  </a:lnTo>
                  <a:lnTo>
                    <a:pt x="122364" y="72821"/>
                  </a:lnTo>
                  <a:lnTo>
                    <a:pt x="170624" y="78765"/>
                  </a:lnTo>
                  <a:lnTo>
                    <a:pt x="172986" y="79057"/>
                  </a:lnTo>
                  <a:lnTo>
                    <a:pt x="175069" y="77165"/>
                  </a:lnTo>
                  <a:close/>
                </a:path>
                <a:path w="271780" h="250190">
                  <a:moveTo>
                    <a:pt x="241858" y="189242"/>
                  </a:moveTo>
                  <a:lnTo>
                    <a:pt x="241325" y="182359"/>
                  </a:lnTo>
                  <a:lnTo>
                    <a:pt x="238302" y="176428"/>
                  </a:lnTo>
                  <a:lnTo>
                    <a:pt x="233286" y="172059"/>
                  </a:lnTo>
                  <a:lnTo>
                    <a:pt x="226745" y="169887"/>
                  </a:lnTo>
                  <a:lnTo>
                    <a:pt x="219862" y="170408"/>
                  </a:lnTo>
                  <a:lnTo>
                    <a:pt x="213918" y="173431"/>
                  </a:lnTo>
                  <a:lnTo>
                    <a:pt x="209550" y="178460"/>
                  </a:lnTo>
                  <a:lnTo>
                    <a:pt x="207365" y="185000"/>
                  </a:lnTo>
                  <a:lnTo>
                    <a:pt x="207899" y="191884"/>
                  </a:lnTo>
                  <a:lnTo>
                    <a:pt x="210921" y="197815"/>
                  </a:lnTo>
                  <a:lnTo>
                    <a:pt x="215950" y="202184"/>
                  </a:lnTo>
                  <a:lnTo>
                    <a:pt x="222491" y="204355"/>
                  </a:lnTo>
                  <a:lnTo>
                    <a:pt x="229362" y="203835"/>
                  </a:lnTo>
                  <a:lnTo>
                    <a:pt x="235305" y="200812"/>
                  </a:lnTo>
                  <a:lnTo>
                    <a:pt x="239674" y="195795"/>
                  </a:lnTo>
                  <a:lnTo>
                    <a:pt x="241858" y="189242"/>
                  </a:lnTo>
                  <a:close/>
                </a:path>
                <a:path w="271780" h="250190">
                  <a:moveTo>
                    <a:pt x="246418" y="232537"/>
                  </a:moveTo>
                  <a:lnTo>
                    <a:pt x="222504" y="204368"/>
                  </a:lnTo>
                  <a:lnTo>
                    <a:pt x="212788" y="204914"/>
                  </a:lnTo>
                  <a:lnTo>
                    <a:pt x="204177" y="208673"/>
                  </a:lnTo>
                  <a:lnTo>
                    <a:pt x="197383" y="215087"/>
                  </a:lnTo>
                  <a:lnTo>
                    <a:pt x="193116" y="223596"/>
                  </a:lnTo>
                  <a:lnTo>
                    <a:pt x="192443" y="225882"/>
                  </a:lnTo>
                  <a:lnTo>
                    <a:pt x="194005" y="228231"/>
                  </a:lnTo>
                  <a:lnTo>
                    <a:pt x="241985" y="234137"/>
                  </a:lnTo>
                  <a:lnTo>
                    <a:pt x="244348" y="234429"/>
                  </a:lnTo>
                  <a:lnTo>
                    <a:pt x="246418" y="232537"/>
                  </a:lnTo>
                  <a:close/>
                </a:path>
                <a:path w="271780" h="250190">
                  <a:moveTo>
                    <a:pt x="271221" y="168910"/>
                  </a:moveTo>
                  <a:lnTo>
                    <a:pt x="267169" y="164439"/>
                  </a:lnTo>
                  <a:lnTo>
                    <a:pt x="267169" y="176530"/>
                  </a:lnTo>
                  <a:lnTo>
                    <a:pt x="260007" y="234950"/>
                  </a:lnTo>
                  <a:lnTo>
                    <a:pt x="259880" y="236220"/>
                  </a:lnTo>
                  <a:lnTo>
                    <a:pt x="259651" y="237490"/>
                  </a:lnTo>
                  <a:lnTo>
                    <a:pt x="259118" y="238760"/>
                  </a:lnTo>
                  <a:lnTo>
                    <a:pt x="258432" y="240030"/>
                  </a:lnTo>
                  <a:lnTo>
                    <a:pt x="258114" y="240030"/>
                  </a:lnTo>
                  <a:lnTo>
                    <a:pt x="257327" y="241300"/>
                  </a:lnTo>
                  <a:lnTo>
                    <a:pt x="256857" y="241300"/>
                  </a:lnTo>
                  <a:lnTo>
                    <a:pt x="256679" y="242570"/>
                  </a:lnTo>
                  <a:lnTo>
                    <a:pt x="254025" y="245110"/>
                  </a:lnTo>
                  <a:lnTo>
                    <a:pt x="250634" y="246380"/>
                  </a:lnTo>
                  <a:lnTo>
                    <a:pt x="211709" y="241300"/>
                  </a:lnTo>
                  <a:lnTo>
                    <a:pt x="201968" y="240030"/>
                  </a:lnTo>
                  <a:lnTo>
                    <a:pt x="182511" y="237490"/>
                  </a:lnTo>
                  <a:lnTo>
                    <a:pt x="179781" y="233680"/>
                  </a:lnTo>
                  <a:lnTo>
                    <a:pt x="177977" y="231140"/>
                  </a:lnTo>
                  <a:lnTo>
                    <a:pt x="186385" y="163830"/>
                  </a:lnTo>
                  <a:lnTo>
                    <a:pt x="186702" y="161290"/>
                  </a:lnTo>
                  <a:lnTo>
                    <a:pt x="192493" y="156210"/>
                  </a:lnTo>
                  <a:lnTo>
                    <a:pt x="257035" y="163830"/>
                  </a:lnTo>
                  <a:lnTo>
                    <a:pt x="258038" y="163830"/>
                  </a:lnTo>
                  <a:lnTo>
                    <a:pt x="258991" y="165100"/>
                  </a:lnTo>
                  <a:lnTo>
                    <a:pt x="261264" y="165100"/>
                  </a:lnTo>
                  <a:lnTo>
                    <a:pt x="262839" y="166370"/>
                  </a:lnTo>
                  <a:lnTo>
                    <a:pt x="263702" y="167640"/>
                  </a:lnTo>
                  <a:lnTo>
                    <a:pt x="264782" y="168910"/>
                  </a:lnTo>
                  <a:lnTo>
                    <a:pt x="265430" y="168910"/>
                  </a:lnTo>
                  <a:lnTo>
                    <a:pt x="265874" y="170180"/>
                  </a:lnTo>
                  <a:lnTo>
                    <a:pt x="266649" y="171450"/>
                  </a:lnTo>
                  <a:lnTo>
                    <a:pt x="266979" y="172720"/>
                  </a:lnTo>
                  <a:lnTo>
                    <a:pt x="267131" y="173990"/>
                  </a:lnTo>
                  <a:lnTo>
                    <a:pt x="267169" y="176530"/>
                  </a:lnTo>
                  <a:lnTo>
                    <a:pt x="267169" y="164439"/>
                  </a:lnTo>
                  <a:lnTo>
                    <a:pt x="265480" y="162560"/>
                  </a:lnTo>
                  <a:lnTo>
                    <a:pt x="257416" y="161290"/>
                  </a:lnTo>
                  <a:lnTo>
                    <a:pt x="245300" y="160020"/>
                  </a:lnTo>
                  <a:lnTo>
                    <a:pt x="245681" y="156210"/>
                  </a:lnTo>
                  <a:lnTo>
                    <a:pt x="245808" y="154940"/>
                  </a:lnTo>
                  <a:lnTo>
                    <a:pt x="245935" y="153670"/>
                  </a:lnTo>
                  <a:lnTo>
                    <a:pt x="246062" y="152400"/>
                  </a:lnTo>
                  <a:lnTo>
                    <a:pt x="246151" y="138430"/>
                  </a:lnTo>
                  <a:lnTo>
                    <a:pt x="245630" y="133350"/>
                  </a:lnTo>
                  <a:lnTo>
                    <a:pt x="245503" y="132080"/>
                  </a:lnTo>
                  <a:lnTo>
                    <a:pt x="236956" y="133350"/>
                  </a:lnTo>
                  <a:lnTo>
                    <a:pt x="235889" y="133350"/>
                  </a:lnTo>
                  <a:lnTo>
                    <a:pt x="235216" y="132080"/>
                  </a:lnTo>
                  <a:lnTo>
                    <a:pt x="235089" y="130810"/>
                  </a:lnTo>
                  <a:lnTo>
                    <a:pt x="235686" y="129540"/>
                  </a:lnTo>
                  <a:lnTo>
                    <a:pt x="245084" y="128270"/>
                  </a:lnTo>
                  <a:lnTo>
                    <a:pt x="242265" y="115570"/>
                  </a:lnTo>
                  <a:lnTo>
                    <a:pt x="238391" y="105410"/>
                  </a:lnTo>
                  <a:lnTo>
                    <a:pt x="237909" y="104140"/>
                  </a:lnTo>
                  <a:lnTo>
                    <a:pt x="232079" y="91440"/>
                  </a:lnTo>
                  <a:lnTo>
                    <a:pt x="228460" y="86360"/>
                  </a:lnTo>
                  <a:lnTo>
                    <a:pt x="224840" y="81280"/>
                  </a:lnTo>
                  <a:lnTo>
                    <a:pt x="217703" y="86360"/>
                  </a:lnTo>
                  <a:lnTo>
                    <a:pt x="216115" y="86360"/>
                  </a:lnTo>
                  <a:lnTo>
                    <a:pt x="215328" y="85090"/>
                  </a:lnTo>
                  <a:lnTo>
                    <a:pt x="215442" y="83820"/>
                  </a:lnTo>
                  <a:lnTo>
                    <a:pt x="222935" y="78740"/>
                  </a:lnTo>
                  <a:lnTo>
                    <a:pt x="217805" y="72390"/>
                  </a:lnTo>
                  <a:lnTo>
                    <a:pt x="212217" y="67310"/>
                  </a:lnTo>
                  <a:lnTo>
                    <a:pt x="206184" y="62230"/>
                  </a:lnTo>
                  <a:lnTo>
                    <a:pt x="199732" y="57150"/>
                  </a:lnTo>
                  <a:lnTo>
                    <a:pt x="201028" y="53340"/>
                  </a:lnTo>
                  <a:lnTo>
                    <a:pt x="201015" y="49530"/>
                  </a:lnTo>
                  <a:lnTo>
                    <a:pt x="197053" y="40182"/>
                  </a:lnTo>
                  <a:lnTo>
                    <a:pt x="197053" y="55880"/>
                  </a:lnTo>
                  <a:lnTo>
                    <a:pt x="196659" y="57150"/>
                  </a:lnTo>
                  <a:lnTo>
                    <a:pt x="196062" y="58420"/>
                  </a:lnTo>
                  <a:lnTo>
                    <a:pt x="191223" y="64731"/>
                  </a:lnTo>
                  <a:lnTo>
                    <a:pt x="191223" y="111760"/>
                  </a:lnTo>
                  <a:lnTo>
                    <a:pt x="191198" y="113030"/>
                  </a:lnTo>
                  <a:lnTo>
                    <a:pt x="191084" y="116840"/>
                  </a:lnTo>
                  <a:lnTo>
                    <a:pt x="188480" y="119380"/>
                  </a:lnTo>
                  <a:lnTo>
                    <a:pt x="149326" y="160020"/>
                  </a:lnTo>
                  <a:lnTo>
                    <a:pt x="144157" y="163830"/>
                  </a:lnTo>
                  <a:lnTo>
                    <a:pt x="138277" y="163830"/>
                  </a:lnTo>
                  <a:lnTo>
                    <a:pt x="132486" y="162560"/>
                  </a:lnTo>
                  <a:lnTo>
                    <a:pt x="127622" y="158750"/>
                  </a:lnTo>
                  <a:lnTo>
                    <a:pt x="124802" y="153670"/>
                  </a:lnTo>
                  <a:lnTo>
                    <a:pt x="124701" y="151130"/>
                  </a:lnTo>
                  <a:lnTo>
                    <a:pt x="124599" y="148590"/>
                  </a:lnTo>
                  <a:lnTo>
                    <a:pt x="174117" y="110490"/>
                  </a:lnTo>
                  <a:lnTo>
                    <a:pt x="182295" y="105410"/>
                  </a:lnTo>
                  <a:lnTo>
                    <a:pt x="186474" y="106680"/>
                  </a:lnTo>
                  <a:lnTo>
                    <a:pt x="191223" y="111760"/>
                  </a:lnTo>
                  <a:lnTo>
                    <a:pt x="191223" y="64731"/>
                  </a:lnTo>
                  <a:lnTo>
                    <a:pt x="171691" y="90170"/>
                  </a:lnTo>
                  <a:lnTo>
                    <a:pt x="167614" y="91440"/>
                  </a:lnTo>
                  <a:lnTo>
                    <a:pt x="124637" y="86360"/>
                  </a:lnTo>
                  <a:lnTo>
                    <a:pt x="121107" y="83820"/>
                  </a:lnTo>
                  <a:lnTo>
                    <a:pt x="115138" y="69850"/>
                  </a:lnTo>
                  <a:lnTo>
                    <a:pt x="105359" y="46990"/>
                  </a:lnTo>
                  <a:lnTo>
                    <a:pt x="105079" y="45720"/>
                  </a:lnTo>
                  <a:lnTo>
                    <a:pt x="105283" y="41910"/>
                  </a:lnTo>
                  <a:lnTo>
                    <a:pt x="105346" y="40640"/>
                  </a:lnTo>
                  <a:lnTo>
                    <a:pt x="105740" y="39370"/>
                  </a:lnTo>
                  <a:lnTo>
                    <a:pt x="106019" y="38100"/>
                  </a:lnTo>
                  <a:lnTo>
                    <a:pt x="106464" y="38100"/>
                  </a:lnTo>
                  <a:lnTo>
                    <a:pt x="106705" y="36830"/>
                  </a:lnTo>
                  <a:lnTo>
                    <a:pt x="107086" y="36830"/>
                  </a:lnTo>
                  <a:lnTo>
                    <a:pt x="128295" y="8890"/>
                  </a:lnTo>
                  <a:lnTo>
                    <a:pt x="128905" y="7620"/>
                  </a:lnTo>
                  <a:lnTo>
                    <a:pt x="129641" y="6350"/>
                  </a:lnTo>
                  <a:lnTo>
                    <a:pt x="131457" y="5080"/>
                  </a:lnTo>
                  <a:lnTo>
                    <a:pt x="132562" y="5080"/>
                  </a:lnTo>
                  <a:lnTo>
                    <a:pt x="134124" y="3810"/>
                  </a:lnTo>
                  <a:lnTo>
                    <a:pt x="137591" y="3810"/>
                  </a:lnTo>
                  <a:lnTo>
                    <a:pt x="175133" y="8890"/>
                  </a:lnTo>
                  <a:lnTo>
                    <a:pt x="177749" y="8890"/>
                  </a:lnTo>
                  <a:lnTo>
                    <a:pt x="177965" y="10160"/>
                  </a:lnTo>
                  <a:lnTo>
                    <a:pt x="179806" y="10160"/>
                  </a:lnTo>
                  <a:lnTo>
                    <a:pt x="181800" y="12700"/>
                  </a:lnTo>
                  <a:lnTo>
                    <a:pt x="182499" y="13970"/>
                  </a:lnTo>
                  <a:lnTo>
                    <a:pt x="188963" y="29210"/>
                  </a:lnTo>
                  <a:lnTo>
                    <a:pt x="196748" y="46990"/>
                  </a:lnTo>
                  <a:lnTo>
                    <a:pt x="197015" y="48260"/>
                  </a:lnTo>
                  <a:lnTo>
                    <a:pt x="197053" y="55880"/>
                  </a:lnTo>
                  <a:lnTo>
                    <a:pt x="197053" y="40182"/>
                  </a:lnTo>
                  <a:lnTo>
                    <a:pt x="183807" y="8890"/>
                  </a:lnTo>
                  <a:lnTo>
                    <a:pt x="179298" y="6350"/>
                  </a:lnTo>
                  <a:lnTo>
                    <a:pt x="161251" y="3810"/>
                  </a:lnTo>
                  <a:lnTo>
                    <a:pt x="134162" y="0"/>
                  </a:lnTo>
                  <a:lnTo>
                    <a:pt x="128993" y="2540"/>
                  </a:lnTo>
                  <a:lnTo>
                    <a:pt x="102235" y="38100"/>
                  </a:lnTo>
                  <a:lnTo>
                    <a:pt x="101282" y="41910"/>
                  </a:lnTo>
                  <a:lnTo>
                    <a:pt x="102069" y="45720"/>
                  </a:lnTo>
                  <a:lnTo>
                    <a:pt x="95313" y="49530"/>
                  </a:lnTo>
                  <a:lnTo>
                    <a:pt x="94538" y="49834"/>
                  </a:lnTo>
                  <a:lnTo>
                    <a:pt x="94538" y="185420"/>
                  </a:lnTo>
                  <a:lnTo>
                    <a:pt x="91478" y="196850"/>
                  </a:lnTo>
                  <a:lnTo>
                    <a:pt x="85648" y="207010"/>
                  </a:lnTo>
                  <a:lnTo>
                    <a:pt x="77533" y="215900"/>
                  </a:lnTo>
                  <a:lnTo>
                    <a:pt x="67589" y="222250"/>
                  </a:lnTo>
                  <a:lnTo>
                    <a:pt x="65239" y="222250"/>
                  </a:lnTo>
                  <a:lnTo>
                    <a:pt x="64325" y="223520"/>
                  </a:lnTo>
                  <a:lnTo>
                    <a:pt x="61836" y="223520"/>
                  </a:lnTo>
                  <a:lnTo>
                    <a:pt x="60909" y="224790"/>
                  </a:lnTo>
                  <a:lnTo>
                    <a:pt x="55422" y="224790"/>
                  </a:lnTo>
                  <a:lnTo>
                    <a:pt x="18161" y="213360"/>
                  </a:lnTo>
                  <a:lnTo>
                    <a:pt x="12065" y="207010"/>
                  </a:lnTo>
                  <a:lnTo>
                    <a:pt x="11569" y="207010"/>
                  </a:lnTo>
                  <a:lnTo>
                    <a:pt x="11112" y="205740"/>
                  </a:lnTo>
                  <a:lnTo>
                    <a:pt x="10668" y="205740"/>
                  </a:lnTo>
                  <a:lnTo>
                    <a:pt x="10325" y="204470"/>
                  </a:lnTo>
                  <a:lnTo>
                    <a:pt x="8686" y="201930"/>
                  </a:lnTo>
                  <a:lnTo>
                    <a:pt x="7797" y="200660"/>
                  </a:lnTo>
                  <a:lnTo>
                    <a:pt x="6705" y="198120"/>
                  </a:lnTo>
                  <a:lnTo>
                    <a:pt x="3556" y="190500"/>
                  </a:lnTo>
                  <a:lnTo>
                    <a:pt x="2298" y="182880"/>
                  </a:lnTo>
                  <a:lnTo>
                    <a:pt x="3314" y="173990"/>
                  </a:lnTo>
                  <a:lnTo>
                    <a:pt x="3848" y="171450"/>
                  </a:lnTo>
                  <a:lnTo>
                    <a:pt x="4076" y="170180"/>
                  </a:lnTo>
                  <a:lnTo>
                    <a:pt x="4787" y="166370"/>
                  </a:lnTo>
                  <a:lnTo>
                    <a:pt x="5295" y="165100"/>
                  </a:lnTo>
                  <a:lnTo>
                    <a:pt x="6261" y="162560"/>
                  </a:lnTo>
                  <a:lnTo>
                    <a:pt x="7315" y="160020"/>
                  </a:lnTo>
                  <a:lnTo>
                    <a:pt x="8216" y="158750"/>
                  </a:lnTo>
                  <a:lnTo>
                    <a:pt x="9321" y="156210"/>
                  </a:lnTo>
                  <a:lnTo>
                    <a:pt x="10528" y="154940"/>
                  </a:lnTo>
                  <a:lnTo>
                    <a:pt x="11366" y="153670"/>
                  </a:lnTo>
                  <a:lnTo>
                    <a:pt x="12674" y="151130"/>
                  </a:lnTo>
                  <a:lnTo>
                    <a:pt x="13677" y="149860"/>
                  </a:lnTo>
                  <a:lnTo>
                    <a:pt x="15151" y="148590"/>
                  </a:lnTo>
                  <a:lnTo>
                    <a:pt x="16967" y="147320"/>
                  </a:lnTo>
                  <a:lnTo>
                    <a:pt x="17805" y="146050"/>
                  </a:lnTo>
                  <a:lnTo>
                    <a:pt x="18567" y="144780"/>
                  </a:lnTo>
                  <a:lnTo>
                    <a:pt x="20231" y="143510"/>
                  </a:lnTo>
                  <a:lnTo>
                    <a:pt x="21056" y="143510"/>
                  </a:lnTo>
                  <a:lnTo>
                    <a:pt x="22809" y="142240"/>
                  </a:lnTo>
                  <a:lnTo>
                    <a:pt x="47675" y="133350"/>
                  </a:lnTo>
                  <a:lnTo>
                    <a:pt x="54533" y="134620"/>
                  </a:lnTo>
                  <a:lnTo>
                    <a:pt x="71843" y="139700"/>
                  </a:lnTo>
                  <a:lnTo>
                    <a:pt x="85140" y="151130"/>
                  </a:lnTo>
                  <a:lnTo>
                    <a:pt x="93141" y="167640"/>
                  </a:lnTo>
                  <a:lnTo>
                    <a:pt x="94335" y="182880"/>
                  </a:lnTo>
                  <a:lnTo>
                    <a:pt x="94437" y="184150"/>
                  </a:lnTo>
                  <a:lnTo>
                    <a:pt x="94538" y="185420"/>
                  </a:lnTo>
                  <a:lnTo>
                    <a:pt x="94538" y="49834"/>
                  </a:lnTo>
                  <a:lnTo>
                    <a:pt x="88773" y="52070"/>
                  </a:lnTo>
                  <a:lnTo>
                    <a:pt x="82461" y="55880"/>
                  </a:lnTo>
                  <a:lnTo>
                    <a:pt x="76428" y="60960"/>
                  </a:lnTo>
                  <a:lnTo>
                    <a:pt x="82283" y="67310"/>
                  </a:lnTo>
                  <a:lnTo>
                    <a:pt x="82156" y="68580"/>
                  </a:lnTo>
                  <a:lnTo>
                    <a:pt x="81127" y="69850"/>
                  </a:lnTo>
                  <a:lnTo>
                    <a:pt x="79565" y="69850"/>
                  </a:lnTo>
                  <a:lnTo>
                    <a:pt x="73990" y="62230"/>
                  </a:lnTo>
                  <a:lnTo>
                    <a:pt x="64516" y="71120"/>
                  </a:lnTo>
                  <a:lnTo>
                    <a:pt x="56057" y="81280"/>
                  </a:lnTo>
                  <a:lnTo>
                    <a:pt x="48780" y="91440"/>
                  </a:lnTo>
                  <a:lnTo>
                    <a:pt x="42799" y="104140"/>
                  </a:lnTo>
                  <a:lnTo>
                    <a:pt x="51574" y="106680"/>
                  </a:lnTo>
                  <a:lnTo>
                    <a:pt x="51968" y="107950"/>
                  </a:lnTo>
                  <a:lnTo>
                    <a:pt x="51384" y="109220"/>
                  </a:lnTo>
                  <a:lnTo>
                    <a:pt x="50698" y="110490"/>
                  </a:lnTo>
                  <a:lnTo>
                    <a:pt x="49898" y="110490"/>
                  </a:lnTo>
                  <a:lnTo>
                    <a:pt x="49631" y="109220"/>
                  </a:lnTo>
                  <a:lnTo>
                    <a:pt x="41630" y="106680"/>
                  </a:lnTo>
                  <a:lnTo>
                    <a:pt x="39357" y="113030"/>
                  </a:lnTo>
                  <a:lnTo>
                    <a:pt x="37528" y="119380"/>
                  </a:lnTo>
                  <a:lnTo>
                    <a:pt x="36131" y="125730"/>
                  </a:lnTo>
                  <a:lnTo>
                    <a:pt x="35166" y="133350"/>
                  </a:lnTo>
                  <a:lnTo>
                    <a:pt x="29273" y="134620"/>
                  </a:lnTo>
                  <a:lnTo>
                    <a:pt x="2362" y="163830"/>
                  </a:lnTo>
                  <a:lnTo>
                    <a:pt x="38" y="182880"/>
                  </a:lnTo>
                  <a:lnTo>
                    <a:pt x="0" y="184150"/>
                  </a:lnTo>
                  <a:lnTo>
                    <a:pt x="24777" y="222250"/>
                  </a:lnTo>
                  <a:lnTo>
                    <a:pt x="42951" y="228600"/>
                  </a:lnTo>
                  <a:lnTo>
                    <a:pt x="56921" y="228600"/>
                  </a:lnTo>
                  <a:lnTo>
                    <a:pt x="63652" y="226060"/>
                  </a:lnTo>
                  <a:lnTo>
                    <a:pt x="70091" y="223520"/>
                  </a:lnTo>
                  <a:lnTo>
                    <a:pt x="76682" y="229870"/>
                  </a:lnTo>
                  <a:lnTo>
                    <a:pt x="83743" y="234950"/>
                  </a:lnTo>
                  <a:lnTo>
                    <a:pt x="91287" y="238760"/>
                  </a:lnTo>
                  <a:lnTo>
                    <a:pt x="99275" y="242570"/>
                  </a:lnTo>
                  <a:lnTo>
                    <a:pt x="102831" y="233680"/>
                  </a:lnTo>
                  <a:lnTo>
                    <a:pt x="105321" y="233680"/>
                  </a:lnTo>
                  <a:lnTo>
                    <a:pt x="105702" y="234950"/>
                  </a:lnTo>
                  <a:lnTo>
                    <a:pt x="102158" y="243840"/>
                  </a:lnTo>
                  <a:lnTo>
                    <a:pt x="114960" y="247650"/>
                  </a:lnTo>
                  <a:lnTo>
                    <a:pt x="127889" y="250190"/>
                  </a:lnTo>
                  <a:lnTo>
                    <a:pt x="153581" y="250190"/>
                  </a:lnTo>
                  <a:lnTo>
                    <a:pt x="152387" y="241300"/>
                  </a:lnTo>
                  <a:lnTo>
                    <a:pt x="152285" y="240030"/>
                  </a:lnTo>
                  <a:lnTo>
                    <a:pt x="155346" y="240030"/>
                  </a:lnTo>
                  <a:lnTo>
                    <a:pt x="156667" y="248920"/>
                  </a:lnTo>
                  <a:lnTo>
                    <a:pt x="171450" y="246380"/>
                  </a:lnTo>
                  <a:lnTo>
                    <a:pt x="185559" y="241300"/>
                  </a:lnTo>
                  <a:lnTo>
                    <a:pt x="187464" y="241300"/>
                  </a:lnTo>
                  <a:lnTo>
                    <a:pt x="254723" y="248920"/>
                  </a:lnTo>
                  <a:lnTo>
                    <a:pt x="258406" y="246380"/>
                  </a:lnTo>
                  <a:lnTo>
                    <a:pt x="262089" y="243840"/>
                  </a:lnTo>
                  <a:lnTo>
                    <a:pt x="271221" y="168910"/>
                  </a:lnTo>
                  <a:close/>
                </a:path>
              </a:pathLst>
            </a:custGeom>
            <a:solidFill>
              <a:srgbClr val="7D40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8644763" y="10578729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8" y="19657"/>
                  </a:lnTo>
                  <a:lnTo>
                    <a:pt x="48730" y="10309"/>
                  </a:lnTo>
                  <a:lnTo>
                    <a:pt x="40811" y="3431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7E41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8621538" y="10767488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8" y="19657"/>
                  </a:lnTo>
                  <a:lnTo>
                    <a:pt x="48730" y="10309"/>
                  </a:lnTo>
                  <a:lnTo>
                    <a:pt x="40811" y="3431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7E41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" name="object 216"/>
          <p:cNvSpPr txBox="1"/>
          <p:nvPr/>
        </p:nvSpPr>
        <p:spPr>
          <a:xfrm rot="420000">
            <a:off x="19144752" y="10003283"/>
            <a:ext cx="970591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950" b="1" dirty="0">
                <a:solidFill>
                  <a:srgbClr val="21495A"/>
                </a:solidFill>
                <a:latin typeface="Arial"/>
                <a:cs typeface="Arial"/>
              </a:rPr>
              <a:t>Social</a:t>
            </a:r>
            <a:r>
              <a:rPr sz="950" b="1" spc="204" dirty="0">
                <a:solidFill>
                  <a:srgbClr val="21495A"/>
                </a:solidFill>
                <a:latin typeface="Arial"/>
                <a:cs typeface="Arial"/>
              </a:rPr>
              <a:t> </a:t>
            </a:r>
            <a:r>
              <a:rPr sz="950" b="1" spc="55" dirty="0">
                <a:solidFill>
                  <a:srgbClr val="21495A"/>
                </a:solidFill>
                <a:latin typeface="Arial"/>
                <a:cs typeface="Arial"/>
              </a:rPr>
              <a:t>Regulati</a:t>
            </a:r>
            <a:endParaRPr sz="95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 rot="420000">
            <a:off x="19127728" y="10178404"/>
            <a:ext cx="972161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10" dirty="0">
                <a:latin typeface="Arial"/>
                <a:cs typeface="Arial"/>
              </a:rPr>
              <a:t>Shaping</a:t>
            </a:r>
            <a:r>
              <a:rPr sz="650" b="1" spc="6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emotional</a:t>
            </a:r>
            <a:r>
              <a:rPr sz="650" b="1" spc="65" dirty="0">
                <a:latin typeface="Arial"/>
                <a:cs typeface="Arial"/>
              </a:rPr>
              <a:t> </a:t>
            </a:r>
            <a:r>
              <a:rPr sz="650" b="1" spc="-25" dirty="0">
                <a:latin typeface="Arial"/>
                <a:cs typeface="Arial"/>
              </a:rPr>
              <a:t>ton</a:t>
            </a:r>
            <a:endParaRPr sz="65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 rot="420000">
            <a:off x="19116036" y="10275508"/>
            <a:ext cx="1016446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communication</a:t>
            </a:r>
            <a:r>
              <a:rPr sz="650" b="1" spc="9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to</a:t>
            </a:r>
            <a:r>
              <a:rPr sz="650" b="1" spc="95" dirty="0">
                <a:latin typeface="Arial"/>
                <a:cs typeface="Arial"/>
              </a:rPr>
              <a:t> </a:t>
            </a:r>
            <a:r>
              <a:rPr sz="650" b="1" spc="-20" dirty="0">
                <a:latin typeface="Arial"/>
                <a:cs typeface="Arial"/>
              </a:rPr>
              <a:t>supp</a:t>
            </a:r>
            <a:endParaRPr sz="65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 rot="420000">
            <a:off x="19104398" y="10370815"/>
            <a:ext cx="1031632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connection,</a:t>
            </a:r>
            <a:r>
              <a:rPr sz="650" b="1" spc="4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clarity,</a:t>
            </a:r>
            <a:r>
              <a:rPr sz="650" b="1" spc="4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&amp;</a:t>
            </a:r>
            <a:r>
              <a:rPr sz="650" b="1" spc="45" dirty="0">
                <a:latin typeface="Arial"/>
                <a:cs typeface="Arial"/>
              </a:rPr>
              <a:t> </a:t>
            </a:r>
            <a:r>
              <a:rPr sz="650" b="1" spc="-25" dirty="0">
                <a:latin typeface="Arial"/>
                <a:cs typeface="Arial"/>
              </a:rPr>
              <a:t>sh</a:t>
            </a:r>
            <a:endParaRPr sz="65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 rot="420000">
            <a:off x="19092664" y="10429568"/>
            <a:ext cx="452690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-10" dirty="0">
                <a:latin typeface="Arial"/>
                <a:cs typeface="Arial"/>
              </a:rPr>
              <a:t>outcomes.</a:t>
            </a:r>
            <a:endParaRPr sz="65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 rot="420000">
            <a:off x="18739892" y="10658509"/>
            <a:ext cx="137237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Ask: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"Is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this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the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best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tone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for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now?</a:t>
            </a:r>
            <a:endParaRPr sz="65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 rot="420000">
            <a:off x="18716665" y="10847507"/>
            <a:ext cx="1376177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20" dirty="0">
                <a:latin typeface="Arial"/>
                <a:cs typeface="Arial"/>
              </a:rPr>
              <a:t>Count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to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ﬁve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before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responding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25" dirty="0">
                <a:latin typeface="Arial"/>
                <a:cs typeface="Arial"/>
              </a:rPr>
              <a:t>to</a:t>
            </a:r>
            <a:endParaRPr sz="650">
              <a:latin typeface="Arial"/>
              <a:cs typeface="Arial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18598323" y="10956248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54322" y="30497"/>
                </a:moveTo>
                <a:lnTo>
                  <a:pt x="53488" y="19657"/>
                </a:lnTo>
                <a:lnTo>
                  <a:pt x="48730" y="10309"/>
                </a:lnTo>
                <a:lnTo>
                  <a:pt x="40811" y="3431"/>
                </a:lnTo>
                <a:lnTo>
                  <a:pt x="30495" y="0"/>
                </a:lnTo>
                <a:lnTo>
                  <a:pt x="19663" y="834"/>
                </a:lnTo>
                <a:lnTo>
                  <a:pt x="10314" y="5590"/>
                </a:lnTo>
                <a:lnTo>
                  <a:pt x="3432" y="13503"/>
                </a:lnTo>
                <a:lnTo>
                  <a:pt x="0" y="23808"/>
                </a:lnTo>
                <a:lnTo>
                  <a:pt x="833" y="34648"/>
                </a:lnTo>
                <a:lnTo>
                  <a:pt x="5591" y="43998"/>
                </a:lnTo>
                <a:lnTo>
                  <a:pt x="13510" y="50882"/>
                </a:lnTo>
                <a:lnTo>
                  <a:pt x="23824" y="54324"/>
                </a:lnTo>
                <a:lnTo>
                  <a:pt x="34657" y="53487"/>
                </a:lnTo>
                <a:lnTo>
                  <a:pt x="44006" y="48724"/>
                </a:lnTo>
                <a:lnTo>
                  <a:pt x="50889" y="40805"/>
                </a:lnTo>
                <a:lnTo>
                  <a:pt x="54322" y="30497"/>
                </a:lnTo>
              </a:path>
            </a:pathLst>
          </a:custGeom>
          <a:ln w="4792">
            <a:solidFill>
              <a:srgbClr val="7E419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 txBox="1"/>
          <p:nvPr/>
        </p:nvSpPr>
        <p:spPr>
          <a:xfrm rot="420000">
            <a:off x="18693271" y="11040062"/>
            <a:ext cx="1438291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dirty="0">
                <a:latin typeface="Arial"/>
                <a:cs typeface="Arial"/>
              </a:rPr>
              <a:t>Ask,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"What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mood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am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</a:t>
            </a:r>
            <a:r>
              <a:rPr sz="650" spc="8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bringing</a:t>
            </a:r>
            <a:r>
              <a:rPr sz="650" spc="7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here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25" name="object 225"/>
          <p:cNvGrpSpPr/>
          <p:nvPr/>
        </p:nvGrpSpPr>
        <p:grpSpPr>
          <a:xfrm>
            <a:off x="17509140" y="7960308"/>
            <a:ext cx="2597785" cy="1826260"/>
            <a:chOff x="17509140" y="7960308"/>
            <a:chExt cx="2597785" cy="1826260"/>
          </a:xfrm>
        </p:grpSpPr>
        <p:sp>
          <p:nvSpPr>
            <p:cNvPr id="226" name="object 226"/>
            <p:cNvSpPr/>
            <p:nvPr/>
          </p:nvSpPr>
          <p:spPr>
            <a:xfrm>
              <a:off x="17511551" y="7962710"/>
              <a:ext cx="337185" cy="1521460"/>
            </a:xfrm>
            <a:custGeom>
              <a:avLst/>
              <a:gdLst/>
              <a:ahLst/>
              <a:cxnLst/>
              <a:rect l="l" t="t" r="r" b="b"/>
              <a:pathLst>
                <a:path w="337184" h="1521459">
                  <a:moveTo>
                    <a:pt x="208956" y="0"/>
                  </a:moveTo>
                  <a:lnTo>
                    <a:pt x="178465" y="23810"/>
                  </a:lnTo>
                  <a:lnTo>
                    <a:pt x="0" y="1474824"/>
                  </a:lnTo>
                  <a:lnTo>
                    <a:pt x="841" y="1485629"/>
                  </a:lnTo>
                  <a:lnTo>
                    <a:pt x="5609" y="1494981"/>
                  </a:lnTo>
                  <a:lnTo>
                    <a:pt x="13523" y="1501877"/>
                  </a:lnTo>
                  <a:lnTo>
                    <a:pt x="23800" y="1505315"/>
                  </a:lnTo>
                  <a:lnTo>
                    <a:pt x="151450" y="1521032"/>
                  </a:lnTo>
                  <a:lnTo>
                    <a:pt x="336618" y="15695"/>
                  </a:lnTo>
                  <a:lnTo>
                    <a:pt x="208956" y="0"/>
                  </a:lnTo>
                  <a:close/>
                </a:path>
              </a:pathLst>
            </a:custGeom>
            <a:solidFill>
              <a:srgbClr val="EC5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7511549" y="7962712"/>
              <a:ext cx="337185" cy="1521460"/>
            </a:xfrm>
            <a:custGeom>
              <a:avLst/>
              <a:gdLst/>
              <a:ahLst/>
              <a:cxnLst/>
              <a:rect l="l" t="t" r="r" b="b"/>
              <a:pathLst>
                <a:path w="337184" h="1521459">
                  <a:moveTo>
                    <a:pt x="336620" y="15693"/>
                  </a:moveTo>
                  <a:lnTo>
                    <a:pt x="208967" y="0"/>
                  </a:lnTo>
                  <a:lnTo>
                    <a:pt x="198159" y="837"/>
                  </a:lnTo>
                  <a:lnTo>
                    <a:pt x="188806" y="5607"/>
                  </a:lnTo>
                  <a:lnTo>
                    <a:pt x="181910" y="13525"/>
                  </a:lnTo>
                  <a:lnTo>
                    <a:pt x="178472" y="23808"/>
                  </a:lnTo>
                  <a:lnTo>
                    <a:pt x="0" y="1474819"/>
                  </a:lnTo>
                  <a:lnTo>
                    <a:pt x="845" y="1485628"/>
                  </a:lnTo>
                  <a:lnTo>
                    <a:pt x="5614" y="1494980"/>
                  </a:lnTo>
                  <a:lnTo>
                    <a:pt x="13528" y="1501876"/>
                  </a:lnTo>
                  <a:lnTo>
                    <a:pt x="23808" y="1505314"/>
                  </a:lnTo>
                  <a:lnTo>
                    <a:pt x="151459" y="1521027"/>
                  </a:lnTo>
                  <a:lnTo>
                    <a:pt x="336620" y="15693"/>
                  </a:lnTo>
                </a:path>
              </a:pathLst>
            </a:custGeom>
            <a:ln w="4792">
              <a:solidFill>
                <a:srgbClr val="EC5C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7511536" y="7962704"/>
              <a:ext cx="2592705" cy="1821814"/>
            </a:xfrm>
            <a:custGeom>
              <a:avLst/>
              <a:gdLst/>
              <a:ahLst/>
              <a:cxnLst/>
              <a:rect l="l" t="t" r="r" b="b"/>
              <a:pathLst>
                <a:path w="2592705" h="1821815">
                  <a:moveTo>
                    <a:pt x="2592562" y="293186"/>
                  </a:moveTo>
                  <a:lnTo>
                    <a:pt x="208967" y="0"/>
                  </a:lnTo>
                  <a:lnTo>
                    <a:pt x="198158" y="848"/>
                  </a:lnTo>
                  <a:lnTo>
                    <a:pt x="188804" y="5624"/>
                  </a:lnTo>
                  <a:lnTo>
                    <a:pt x="181908" y="13544"/>
                  </a:lnTo>
                  <a:lnTo>
                    <a:pt x="178469" y="23827"/>
                  </a:lnTo>
                  <a:lnTo>
                    <a:pt x="0" y="1474819"/>
                  </a:lnTo>
                  <a:lnTo>
                    <a:pt x="848" y="1485628"/>
                  </a:lnTo>
                  <a:lnTo>
                    <a:pt x="5624" y="1494984"/>
                  </a:lnTo>
                  <a:lnTo>
                    <a:pt x="13543" y="1501886"/>
                  </a:lnTo>
                  <a:lnTo>
                    <a:pt x="23824" y="1505336"/>
                  </a:lnTo>
                  <a:lnTo>
                    <a:pt x="2592562" y="1821279"/>
                  </a:lnTo>
                </a:path>
              </a:pathLst>
            </a:custGeom>
            <a:ln w="4792">
              <a:solidFill>
                <a:srgbClr val="EC5C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71271" y="8242769"/>
              <a:ext cx="246452" cy="245075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17978899" y="8673721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8" y="19657"/>
                  </a:lnTo>
                  <a:lnTo>
                    <a:pt x="48730" y="10309"/>
                  </a:lnTo>
                  <a:lnTo>
                    <a:pt x="40811" y="3431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7" y="53487"/>
                  </a:lnTo>
                  <a:lnTo>
                    <a:pt x="44006" y="48724"/>
                  </a:lnTo>
                  <a:lnTo>
                    <a:pt x="50889" y="40805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EC5C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7955674" y="886248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8" y="19657"/>
                  </a:lnTo>
                  <a:lnTo>
                    <a:pt x="48730" y="10309"/>
                  </a:lnTo>
                  <a:lnTo>
                    <a:pt x="40811" y="3431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6" y="53489"/>
                  </a:lnTo>
                  <a:lnTo>
                    <a:pt x="44005" y="48731"/>
                  </a:lnTo>
                  <a:lnTo>
                    <a:pt x="50888" y="40813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EC5C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7932458" y="9051240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54322" y="30497"/>
                  </a:moveTo>
                  <a:lnTo>
                    <a:pt x="53487" y="19665"/>
                  </a:lnTo>
                  <a:lnTo>
                    <a:pt x="48729" y="10317"/>
                  </a:lnTo>
                  <a:lnTo>
                    <a:pt x="40811" y="3434"/>
                  </a:lnTo>
                  <a:lnTo>
                    <a:pt x="30495" y="0"/>
                  </a:lnTo>
                  <a:lnTo>
                    <a:pt x="19663" y="834"/>
                  </a:lnTo>
                  <a:lnTo>
                    <a:pt x="10314" y="5590"/>
                  </a:lnTo>
                  <a:lnTo>
                    <a:pt x="3432" y="13503"/>
                  </a:lnTo>
                  <a:lnTo>
                    <a:pt x="0" y="23808"/>
                  </a:lnTo>
                  <a:lnTo>
                    <a:pt x="833" y="34648"/>
                  </a:lnTo>
                  <a:lnTo>
                    <a:pt x="5591" y="43998"/>
                  </a:lnTo>
                  <a:lnTo>
                    <a:pt x="13510" y="50882"/>
                  </a:lnTo>
                  <a:lnTo>
                    <a:pt x="23824" y="54324"/>
                  </a:lnTo>
                  <a:lnTo>
                    <a:pt x="34656" y="53489"/>
                  </a:lnTo>
                  <a:lnTo>
                    <a:pt x="44005" y="48731"/>
                  </a:lnTo>
                  <a:lnTo>
                    <a:pt x="50888" y="40813"/>
                  </a:lnTo>
                  <a:lnTo>
                    <a:pt x="54322" y="30497"/>
                  </a:lnTo>
                </a:path>
              </a:pathLst>
            </a:custGeom>
            <a:ln w="4792">
              <a:solidFill>
                <a:srgbClr val="EC5C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3" name="object 233"/>
          <p:cNvSpPr txBox="1"/>
          <p:nvPr/>
        </p:nvSpPr>
        <p:spPr>
          <a:xfrm rot="420000">
            <a:off x="18455169" y="8270706"/>
            <a:ext cx="706264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950" b="1" spc="60" dirty="0">
                <a:solidFill>
                  <a:srgbClr val="21495A"/>
                </a:solidFill>
                <a:latin typeface="Arial"/>
                <a:cs typeface="Arial"/>
              </a:rPr>
              <a:t>Motivation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 rot="420000">
            <a:off x="18436759" y="8506045"/>
            <a:ext cx="1688737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Channeling</a:t>
            </a:r>
            <a:r>
              <a:rPr sz="650" b="1" spc="60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internal</a:t>
            </a:r>
            <a:r>
              <a:rPr sz="650" b="1" spc="6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drive</a:t>
            </a:r>
            <a:r>
              <a:rPr sz="650" b="1" spc="65" dirty="0">
                <a:latin typeface="Arial"/>
                <a:cs typeface="Arial"/>
              </a:rPr>
              <a:t> </a:t>
            </a:r>
            <a:r>
              <a:rPr sz="650" b="1" spc="20" dirty="0">
                <a:latin typeface="Arial"/>
                <a:cs typeface="Arial"/>
              </a:rPr>
              <a:t>into</a:t>
            </a:r>
            <a:r>
              <a:rPr sz="650" b="1" spc="60" dirty="0">
                <a:latin typeface="Arial"/>
                <a:cs typeface="Arial"/>
              </a:rPr>
              <a:t> </a:t>
            </a:r>
            <a:r>
              <a:rPr sz="650" b="1" spc="-10" dirty="0">
                <a:latin typeface="Arial"/>
                <a:cs typeface="Arial"/>
              </a:rPr>
              <a:t>purposef</a:t>
            </a:r>
            <a:endParaRPr sz="65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 rot="420000">
            <a:off x="18426714" y="8566112"/>
            <a:ext cx="1128480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b="1" spc="20" dirty="0">
                <a:latin typeface="Arial"/>
                <a:cs typeface="Arial"/>
              </a:rPr>
              <a:t>consistent</a:t>
            </a:r>
            <a:r>
              <a:rPr sz="650" b="1" spc="30" dirty="0">
                <a:latin typeface="Arial"/>
                <a:cs typeface="Arial"/>
              </a:rPr>
              <a:t> forward </a:t>
            </a:r>
            <a:r>
              <a:rPr sz="650" b="1" spc="-10" dirty="0">
                <a:latin typeface="Arial"/>
                <a:cs typeface="Arial"/>
              </a:rPr>
              <a:t>action.</a:t>
            </a:r>
            <a:endParaRPr sz="65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 rot="420000">
            <a:off x="18073916" y="8755992"/>
            <a:ext cx="1412937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dirty="0">
                <a:latin typeface="Arial"/>
                <a:cs typeface="Arial"/>
              </a:rPr>
              <a:t>Ask,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"What's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next?"</a:t>
            </a:r>
            <a:r>
              <a:rPr sz="650" spc="26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after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10" dirty="0">
                <a:latin typeface="Arial"/>
                <a:cs typeface="Arial"/>
              </a:rPr>
              <a:t>a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setback.</a:t>
            </a:r>
            <a:endParaRPr sz="65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 rot="420000">
            <a:off x="18048654" y="8984837"/>
            <a:ext cx="2068701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Reﬂect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on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undefined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&amp;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draining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influences</a:t>
            </a:r>
            <a:r>
              <a:rPr sz="650" spc="40" dirty="0">
                <a:latin typeface="Arial"/>
                <a:cs typeface="Arial"/>
              </a:rPr>
              <a:t> </a:t>
            </a:r>
            <a:r>
              <a:rPr sz="650" spc="55" dirty="0">
                <a:latin typeface="Arial"/>
                <a:cs typeface="Arial"/>
              </a:rPr>
              <a:t>from</a:t>
            </a:r>
            <a:r>
              <a:rPr sz="650" spc="45" dirty="0">
                <a:latin typeface="Arial"/>
                <a:cs typeface="Arial"/>
              </a:rPr>
              <a:t> </a:t>
            </a:r>
            <a:r>
              <a:rPr sz="650" spc="25" dirty="0">
                <a:latin typeface="Arial"/>
                <a:cs typeface="Arial"/>
              </a:rPr>
              <a:t>tod</a:t>
            </a:r>
            <a:endParaRPr sz="65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 rot="420000">
            <a:off x="18026490" y="9153707"/>
            <a:ext cx="1743279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50" spc="10" dirty="0">
                <a:latin typeface="Arial"/>
                <a:cs typeface="Arial"/>
              </a:rPr>
              <a:t>Choose</a:t>
            </a:r>
            <a:r>
              <a:rPr sz="650" spc="50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one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task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50" dirty="0">
                <a:latin typeface="Arial"/>
                <a:cs typeface="Arial"/>
              </a:rPr>
              <a:t>to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complete</a:t>
            </a:r>
            <a:r>
              <a:rPr sz="650" spc="55" dirty="0">
                <a:latin typeface="Arial"/>
                <a:cs typeface="Arial"/>
              </a:rPr>
              <a:t> </a:t>
            </a:r>
            <a:r>
              <a:rPr sz="650" spc="20" dirty="0">
                <a:latin typeface="Arial"/>
                <a:cs typeface="Arial"/>
              </a:rPr>
              <a:t>start-to-</a:t>
            </a:r>
            <a:r>
              <a:rPr sz="650" spc="-10" dirty="0">
                <a:latin typeface="Arial"/>
                <a:cs typeface="Arial"/>
              </a:rPr>
              <a:t>ﬁnish.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239" name="object 239"/>
          <p:cNvGrpSpPr/>
          <p:nvPr/>
        </p:nvGrpSpPr>
        <p:grpSpPr>
          <a:xfrm>
            <a:off x="15238451" y="4432728"/>
            <a:ext cx="4875530" cy="6885940"/>
            <a:chOff x="15238451" y="4432728"/>
            <a:chExt cx="4875530" cy="6885940"/>
          </a:xfrm>
        </p:grpSpPr>
        <p:pic>
          <p:nvPicPr>
            <p:cNvPr id="240" name="object 2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92486" y="7963557"/>
              <a:ext cx="1328798" cy="1319017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15248073" y="4442351"/>
              <a:ext cx="4856480" cy="6866255"/>
            </a:xfrm>
            <a:custGeom>
              <a:avLst/>
              <a:gdLst/>
              <a:ahLst/>
              <a:cxnLst/>
              <a:rect l="l" t="t" r="r" b="b"/>
              <a:pathLst>
                <a:path w="4856480" h="6866255">
                  <a:moveTo>
                    <a:pt x="0" y="6866205"/>
                  </a:moveTo>
                  <a:lnTo>
                    <a:pt x="790233" y="441559"/>
                  </a:lnTo>
                  <a:lnTo>
                    <a:pt x="798434" y="393750"/>
                  </a:lnTo>
                  <a:lnTo>
                    <a:pt x="810908" y="347779"/>
                  </a:lnTo>
                  <a:lnTo>
                    <a:pt x="827420" y="303830"/>
                  </a:lnTo>
                  <a:lnTo>
                    <a:pt x="847736" y="262087"/>
                  </a:lnTo>
                  <a:lnTo>
                    <a:pt x="871619" y="222732"/>
                  </a:lnTo>
                  <a:lnTo>
                    <a:pt x="898836" y="185951"/>
                  </a:lnTo>
                  <a:lnTo>
                    <a:pt x="929151" y="151925"/>
                  </a:lnTo>
                  <a:lnTo>
                    <a:pt x="962330" y="120839"/>
                  </a:lnTo>
                  <a:lnTo>
                    <a:pt x="998136" y="92876"/>
                  </a:lnTo>
                  <a:lnTo>
                    <a:pt x="1036336" y="68220"/>
                  </a:lnTo>
                  <a:lnTo>
                    <a:pt x="1076694" y="47054"/>
                  </a:lnTo>
                  <a:lnTo>
                    <a:pt x="1118975" y="29561"/>
                  </a:lnTo>
                  <a:lnTo>
                    <a:pt x="1162944" y="15926"/>
                  </a:lnTo>
                  <a:lnTo>
                    <a:pt x="1208366" y="6332"/>
                  </a:lnTo>
                  <a:lnTo>
                    <a:pt x="1255006" y="962"/>
                  </a:lnTo>
                  <a:lnTo>
                    <a:pt x="1302630" y="0"/>
                  </a:lnTo>
                  <a:lnTo>
                    <a:pt x="1351001" y="3629"/>
                  </a:lnTo>
                  <a:lnTo>
                    <a:pt x="4856027" y="434760"/>
                  </a:lnTo>
                </a:path>
              </a:pathLst>
            </a:custGeom>
            <a:ln w="19244">
              <a:solidFill>
                <a:srgbClr val="39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23917" y="907092"/>
            <a:ext cx="12907644" cy="1047859"/>
          </a:xfrm>
          <a:prstGeom prst="rect">
            <a:avLst/>
          </a:prstGeom>
        </p:spPr>
        <p:txBody>
          <a:bodyPr vert="horz" wrap="square" lIns="0" tIns="130945" rIns="0" bIns="0" rtlCol="0">
            <a:spAutoFit/>
          </a:bodyPr>
          <a:lstStyle/>
          <a:p>
            <a:r>
              <a:rPr lang="nb-NO" dirty="0"/>
              <a:t>Dette får du med EQ-rapporten: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908050" y="2669154"/>
            <a:ext cx="8216265" cy="493147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r>
              <a:rPr lang="nb-NO" sz="3200" dirty="0">
                <a:latin typeface="Avenir Book" panose="02000503020000020003" pitchFamily="2" charset="0"/>
              </a:rPr>
              <a:t>Oppdaterte rapport</a:t>
            </a:r>
            <a:r>
              <a:rPr lang="nb-NO" sz="3200" b="0" dirty="0">
                <a:latin typeface="Avenir Book" panose="02000503020000020003" pitchFamily="2" charset="0"/>
              </a:rPr>
              <a:t> som styrker tydelighet, gjenkjennelse og praktisk anvendelse.</a:t>
            </a:r>
            <a:br>
              <a:rPr lang="nb-NO" sz="3200" b="0" dirty="0">
                <a:latin typeface="Avenir Book" panose="02000503020000020003" pitchFamily="2" charset="0"/>
              </a:rPr>
            </a:br>
            <a:endParaRPr lang="nb-NO" sz="3200" b="0" dirty="0">
              <a:latin typeface="Avenir Book" panose="02000503020000020003" pitchFamily="2" charset="0"/>
            </a:endParaRPr>
          </a:p>
          <a:p>
            <a:r>
              <a:rPr lang="nb-NO" sz="3200" dirty="0">
                <a:latin typeface="Avenir Book" panose="02000503020000020003" pitchFamily="2" charset="0"/>
              </a:rPr>
              <a:t>Forbedrede seksjoner og et moderne design </a:t>
            </a:r>
            <a:r>
              <a:rPr lang="nb-NO" sz="3200" b="0" dirty="0">
                <a:latin typeface="Avenir Book" panose="02000503020000020003" pitchFamily="2" charset="0"/>
              </a:rPr>
              <a:t>som treffer respondentene på en dypere og mer relevant måte.</a:t>
            </a:r>
          </a:p>
          <a:p>
            <a:endParaRPr lang="nb-NO" sz="3200" dirty="0">
              <a:latin typeface="Avenir Book" panose="02000503020000020003" pitchFamily="2" charset="0"/>
            </a:endParaRPr>
          </a:p>
          <a:p>
            <a:r>
              <a:rPr lang="nb-NO" sz="3200" dirty="0">
                <a:latin typeface="Avenir Book" panose="02000503020000020003" pitchFamily="2" charset="0"/>
              </a:rPr>
              <a:t>Nyttige sider </a:t>
            </a:r>
            <a:r>
              <a:rPr lang="nb-NO" sz="3200" b="0" dirty="0">
                <a:latin typeface="Avenir Book" panose="02000503020000020003" pitchFamily="2" charset="0"/>
              </a:rPr>
              <a:t>som viser blant annet Effekt på prestasjon, Utviklingsaktiviteter, EQ-hurtigtips og mer.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1318" y="2682875"/>
            <a:ext cx="8216265" cy="447430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r>
              <a:rPr lang="nb-NO" sz="3200" b="1" dirty="0">
                <a:latin typeface="Avenir Book" panose="02000503020000020003" pitchFamily="2" charset="0"/>
              </a:rPr>
              <a:t>En tydelig </a:t>
            </a:r>
            <a:r>
              <a:rPr lang="nb-NO" sz="3200" dirty="0">
                <a:latin typeface="Avenir Book" panose="02000503020000020003" pitchFamily="2" charset="0"/>
              </a:rPr>
              <a:t>og godt utformet introduksjonsside, sammen med et praktisk stolpediagram nederst til høyre på hver side.</a:t>
            </a:r>
            <a:br>
              <a:rPr lang="nb-NO" sz="3200" dirty="0">
                <a:latin typeface="Avenir Book" panose="02000503020000020003" pitchFamily="2" charset="0"/>
              </a:rPr>
            </a:br>
            <a:endParaRPr lang="nb-NO" sz="3200" b="1" dirty="0">
              <a:latin typeface="Avenir Book" panose="02000503020000020003" pitchFamily="2" charset="0"/>
            </a:endParaRPr>
          </a:p>
          <a:p>
            <a:r>
              <a:rPr lang="nb-NO" sz="3200" b="1" dirty="0">
                <a:latin typeface="Avenir Book" panose="02000503020000020003" pitchFamily="2" charset="0"/>
              </a:rPr>
              <a:t>Hver hovedside inneholder poeng-spesifikke sitater </a:t>
            </a:r>
            <a:r>
              <a:rPr lang="nb-NO" sz="3200" dirty="0">
                <a:latin typeface="Avenir Book" panose="02000503020000020003" pitchFamily="2" charset="0"/>
              </a:rPr>
              <a:t>som viser ditt nåværende aktivitetsnivå, supplert med korte og lettfattelige forklaringer som gir raske og klare innsikter.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400" y="9764888"/>
            <a:ext cx="1130614" cy="111382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20941" y="-20940"/>
            <a:ext cx="1232535" cy="2754630"/>
            <a:chOff x="-20941" y="-20940"/>
            <a:chExt cx="1232535" cy="275463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666750" cy="2189480"/>
            </a:xfrm>
            <a:custGeom>
              <a:avLst/>
              <a:gdLst/>
              <a:ahLst/>
              <a:cxnLst/>
              <a:rect l="l" t="t" r="r" b="b"/>
              <a:pathLst>
                <a:path w="666750" h="2189480">
                  <a:moveTo>
                    <a:pt x="666604" y="0"/>
                  </a:moveTo>
                  <a:lnTo>
                    <a:pt x="666604" y="2189085"/>
                  </a:lnTo>
                  <a:lnTo>
                    <a:pt x="0" y="2189085"/>
                  </a:lnTo>
                </a:path>
              </a:pathLst>
            </a:custGeom>
            <a:ln w="41883">
              <a:solidFill>
                <a:srgbClr val="80C7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057" y="166554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544" y="0"/>
                  </a:moveTo>
                  <a:lnTo>
                    <a:pt x="516949" y="48361"/>
                  </a:lnTo>
                  <a:lnTo>
                    <a:pt x="506499" y="95356"/>
                  </a:lnTo>
                  <a:lnTo>
                    <a:pt x="492360" y="140820"/>
                  </a:lnTo>
                  <a:lnTo>
                    <a:pt x="474699" y="184586"/>
                  </a:lnTo>
                  <a:lnTo>
                    <a:pt x="453680" y="226488"/>
                  </a:lnTo>
                  <a:lnTo>
                    <a:pt x="429470" y="266360"/>
                  </a:lnTo>
                  <a:lnTo>
                    <a:pt x="402235" y="304037"/>
                  </a:lnTo>
                  <a:lnTo>
                    <a:pt x="372140" y="339352"/>
                  </a:lnTo>
                  <a:lnTo>
                    <a:pt x="339352" y="372140"/>
                  </a:lnTo>
                  <a:lnTo>
                    <a:pt x="304037" y="402235"/>
                  </a:lnTo>
                  <a:lnTo>
                    <a:pt x="266360" y="429470"/>
                  </a:lnTo>
                  <a:lnTo>
                    <a:pt x="226488" y="453680"/>
                  </a:lnTo>
                  <a:lnTo>
                    <a:pt x="184586" y="474699"/>
                  </a:lnTo>
                  <a:lnTo>
                    <a:pt x="140820" y="492360"/>
                  </a:lnTo>
                  <a:lnTo>
                    <a:pt x="95356" y="506499"/>
                  </a:lnTo>
                  <a:lnTo>
                    <a:pt x="48361" y="516949"/>
                  </a:lnTo>
                  <a:lnTo>
                    <a:pt x="0" y="523544"/>
                  </a:lnTo>
                  <a:lnTo>
                    <a:pt x="48361" y="530139"/>
                  </a:lnTo>
                  <a:lnTo>
                    <a:pt x="95356" y="540588"/>
                  </a:lnTo>
                  <a:lnTo>
                    <a:pt x="140820" y="554727"/>
                  </a:lnTo>
                  <a:lnTo>
                    <a:pt x="184586" y="572389"/>
                  </a:lnTo>
                  <a:lnTo>
                    <a:pt x="226488" y="593408"/>
                  </a:lnTo>
                  <a:lnTo>
                    <a:pt x="266360" y="617618"/>
                  </a:lnTo>
                  <a:lnTo>
                    <a:pt x="304037" y="644853"/>
                  </a:lnTo>
                  <a:lnTo>
                    <a:pt x="339352" y="674947"/>
                  </a:lnTo>
                  <a:lnTo>
                    <a:pt x="372140" y="707735"/>
                  </a:lnTo>
                  <a:lnTo>
                    <a:pt x="402235" y="743051"/>
                  </a:lnTo>
                  <a:lnTo>
                    <a:pt x="429470" y="780728"/>
                  </a:lnTo>
                  <a:lnTo>
                    <a:pt x="453680" y="820600"/>
                  </a:lnTo>
                  <a:lnTo>
                    <a:pt x="474699" y="862502"/>
                  </a:lnTo>
                  <a:lnTo>
                    <a:pt x="492360" y="906268"/>
                  </a:lnTo>
                  <a:lnTo>
                    <a:pt x="506499" y="951731"/>
                  </a:lnTo>
                  <a:lnTo>
                    <a:pt x="516949" y="998727"/>
                  </a:lnTo>
                  <a:lnTo>
                    <a:pt x="523544" y="1047088"/>
                  </a:lnTo>
                  <a:lnTo>
                    <a:pt x="530139" y="998727"/>
                  </a:lnTo>
                  <a:lnTo>
                    <a:pt x="540588" y="951731"/>
                  </a:lnTo>
                  <a:lnTo>
                    <a:pt x="554727" y="906268"/>
                  </a:lnTo>
                  <a:lnTo>
                    <a:pt x="572389" y="862502"/>
                  </a:lnTo>
                  <a:lnTo>
                    <a:pt x="593408" y="820600"/>
                  </a:lnTo>
                  <a:lnTo>
                    <a:pt x="617618" y="780728"/>
                  </a:lnTo>
                  <a:lnTo>
                    <a:pt x="644853" y="743051"/>
                  </a:lnTo>
                  <a:lnTo>
                    <a:pt x="674947" y="707735"/>
                  </a:lnTo>
                  <a:lnTo>
                    <a:pt x="707735" y="674947"/>
                  </a:lnTo>
                  <a:lnTo>
                    <a:pt x="743051" y="644853"/>
                  </a:lnTo>
                  <a:lnTo>
                    <a:pt x="780728" y="617618"/>
                  </a:lnTo>
                  <a:lnTo>
                    <a:pt x="820600" y="593408"/>
                  </a:lnTo>
                  <a:lnTo>
                    <a:pt x="862502" y="572389"/>
                  </a:lnTo>
                  <a:lnTo>
                    <a:pt x="906268" y="554727"/>
                  </a:lnTo>
                  <a:lnTo>
                    <a:pt x="951731" y="540588"/>
                  </a:lnTo>
                  <a:lnTo>
                    <a:pt x="998727" y="530139"/>
                  </a:lnTo>
                  <a:lnTo>
                    <a:pt x="1047088" y="523544"/>
                  </a:lnTo>
                  <a:lnTo>
                    <a:pt x="998727" y="516949"/>
                  </a:lnTo>
                  <a:lnTo>
                    <a:pt x="951731" y="506499"/>
                  </a:lnTo>
                  <a:lnTo>
                    <a:pt x="906268" y="492360"/>
                  </a:lnTo>
                  <a:lnTo>
                    <a:pt x="862502" y="474699"/>
                  </a:lnTo>
                  <a:lnTo>
                    <a:pt x="820600" y="453680"/>
                  </a:lnTo>
                  <a:lnTo>
                    <a:pt x="780728" y="429470"/>
                  </a:lnTo>
                  <a:lnTo>
                    <a:pt x="743051" y="402235"/>
                  </a:lnTo>
                  <a:lnTo>
                    <a:pt x="707735" y="372140"/>
                  </a:lnTo>
                  <a:lnTo>
                    <a:pt x="674947" y="339352"/>
                  </a:lnTo>
                  <a:lnTo>
                    <a:pt x="644853" y="304037"/>
                  </a:lnTo>
                  <a:lnTo>
                    <a:pt x="617618" y="266360"/>
                  </a:lnTo>
                  <a:lnTo>
                    <a:pt x="593408" y="226488"/>
                  </a:lnTo>
                  <a:lnTo>
                    <a:pt x="572389" y="184586"/>
                  </a:lnTo>
                  <a:lnTo>
                    <a:pt x="554727" y="140820"/>
                  </a:lnTo>
                  <a:lnTo>
                    <a:pt x="540588" y="95356"/>
                  </a:lnTo>
                  <a:lnTo>
                    <a:pt x="530139" y="48361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80C7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057" y="166554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544" y="1047088"/>
                  </a:moveTo>
                  <a:lnTo>
                    <a:pt x="530139" y="998727"/>
                  </a:lnTo>
                  <a:lnTo>
                    <a:pt x="540588" y="951731"/>
                  </a:lnTo>
                  <a:lnTo>
                    <a:pt x="554727" y="906268"/>
                  </a:lnTo>
                  <a:lnTo>
                    <a:pt x="572389" y="862502"/>
                  </a:lnTo>
                  <a:lnTo>
                    <a:pt x="593408" y="820600"/>
                  </a:lnTo>
                  <a:lnTo>
                    <a:pt x="617618" y="780728"/>
                  </a:lnTo>
                  <a:lnTo>
                    <a:pt x="644853" y="743051"/>
                  </a:lnTo>
                  <a:lnTo>
                    <a:pt x="674947" y="707735"/>
                  </a:lnTo>
                  <a:lnTo>
                    <a:pt x="707735" y="674947"/>
                  </a:lnTo>
                  <a:lnTo>
                    <a:pt x="743051" y="644853"/>
                  </a:lnTo>
                  <a:lnTo>
                    <a:pt x="780728" y="617618"/>
                  </a:lnTo>
                  <a:lnTo>
                    <a:pt x="820600" y="593408"/>
                  </a:lnTo>
                  <a:lnTo>
                    <a:pt x="862502" y="572389"/>
                  </a:lnTo>
                  <a:lnTo>
                    <a:pt x="906268" y="554727"/>
                  </a:lnTo>
                  <a:lnTo>
                    <a:pt x="951731" y="540588"/>
                  </a:lnTo>
                  <a:lnTo>
                    <a:pt x="998727" y="530139"/>
                  </a:lnTo>
                  <a:lnTo>
                    <a:pt x="1047088" y="523544"/>
                  </a:lnTo>
                  <a:lnTo>
                    <a:pt x="998727" y="516949"/>
                  </a:lnTo>
                  <a:lnTo>
                    <a:pt x="951731" y="506499"/>
                  </a:lnTo>
                  <a:lnTo>
                    <a:pt x="906268" y="492360"/>
                  </a:lnTo>
                  <a:lnTo>
                    <a:pt x="862502" y="474699"/>
                  </a:lnTo>
                  <a:lnTo>
                    <a:pt x="820600" y="453680"/>
                  </a:lnTo>
                  <a:lnTo>
                    <a:pt x="780728" y="429470"/>
                  </a:lnTo>
                  <a:lnTo>
                    <a:pt x="743051" y="402235"/>
                  </a:lnTo>
                  <a:lnTo>
                    <a:pt x="707735" y="372140"/>
                  </a:lnTo>
                  <a:lnTo>
                    <a:pt x="674947" y="339352"/>
                  </a:lnTo>
                  <a:lnTo>
                    <a:pt x="644853" y="304037"/>
                  </a:lnTo>
                  <a:lnTo>
                    <a:pt x="617618" y="266360"/>
                  </a:lnTo>
                  <a:lnTo>
                    <a:pt x="593408" y="226488"/>
                  </a:lnTo>
                  <a:lnTo>
                    <a:pt x="572389" y="184586"/>
                  </a:lnTo>
                  <a:lnTo>
                    <a:pt x="554727" y="140820"/>
                  </a:lnTo>
                  <a:lnTo>
                    <a:pt x="540588" y="95356"/>
                  </a:lnTo>
                  <a:lnTo>
                    <a:pt x="530139" y="48361"/>
                  </a:lnTo>
                  <a:lnTo>
                    <a:pt x="523544" y="0"/>
                  </a:lnTo>
                  <a:lnTo>
                    <a:pt x="516949" y="48361"/>
                  </a:lnTo>
                  <a:lnTo>
                    <a:pt x="506499" y="95356"/>
                  </a:lnTo>
                  <a:lnTo>
                    <a:pt x="492360" y="140820"/>
                  </a:lnTo>
                  <a:lnTo>
                    <a:pt x="474699" y="184586"/>
                  </a:lnTo>
                  <a:lnTo>
                    <a:pt x="453680" y="226488"/>
                  </a:lnTo>
                  <a:lnTo>
                    <a:pt x="429470" y="266360"/>
                  </a:lnTo>
                  <a:lnTo>
                    <a:pt x="402235" y="304037"/>
                  </a:lnTo>
                  <a:lnTo>
                    <a:pt x="372140" y="339352"/>
                  </a:lnTo>
                  <a:lnTo>
                    <a:pt x="339352" y="372140"/>
                  </a:lnTo>
                  <a:lnTo>
                    <a:pt x="304037" y="402235"/>
                  </a:lnTo>
                  <a:lnTo>
                    <a:pt x="266360" y="429470"/>
                  </a:lnTo>
                  <a:lnTo>
                    <a:pt x="226488" y="453680"/>
                  </a:lnTo>
                  <a:lnTo>
                    <a:pt x="184586" y="474699"/>
                  </a:lnTo>
                  <a:lnTo>
                    <a:pt x="140820" y="492360"/>
                  </a:lnTo>
                  <a:lnTo>
                    <a:pt x="95356" y="506499"/>
                  </a:lnTo>
                  <a:lnTo>
                    <a:pt x="48361" y="516949"/>
                  </a:lnTo>
                  <a:lnTo>
                    <a:pt x="0" y="523544"/>
                  </a:lnTo>
                  <a:lnTo>
                    <a:pt x="48361" y="530139"/>
                  </a:lnTo>
                  <a:lnTo>
                    <a:pt x="95356" y="540588"/>
                  </a:lnTo>
                  <a:lnTo>
                    <a:pt x="140820" y="554727"/>
                  </a:lnTo>
                  <a:lnTo>
                    <a:pt x="184586" y="572389"/>
                  </a:lnTo>
                  <a:lnTo>
                    <a:pt x="226488" y="593408"/>
                  </a:lnTo>
                  <a:lnTo>
                    <a:pt x="266360" y="617618"/>
                  </a:lnTo>
                  <a:lnTo>
                    <a:pt x="304037" y="644853"/>
                  </a:lnTo>
                  <a:lnTo>
                    <a:pt x="339352" y="674947"/>
                  </a:lnTo>
                  <a:lnTo>
                    <a:pt x="372140" y="707735"/>
                  </a:lnTo>
                  <a:lnTo>
                    <a:pt x="402235" y="743051"/>
                  </a:lnTo>
                  <a:lnTo>
                    <a:pt x="429470" y="780728"/>
                  </a:lnTo>
                  <a:lnTo>
                    <a:pt x="453680" y="820600"/>
                  </a:lnTo>
                  <a:lnTo>
                    <a:pt x="474699" y="862502"/>
                  </a:lnTo>
                  <a:lnTo>
                    <a:pt x="492360" y="906268"/>
                  </a:lnTo>
                  <a:lnTo>
                    <a:pt x="506499" y="951731"/>
                  </a:lnTo>
                  <a:lnTo>
                    <a:pt x="516949" y="998727"/>
                  </a:lnTo>
                  <a:lnTo>
                    <a:pt x="523544" y="1047088"/>
                  </a:lnTo>
                  <a:close/>
                </a:path>
              </a:pathLst>
            </a:custGeom>
            <a:ln w="41883">
              <a:solidFill>
                <a:srgbClr val="80C7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58811" y="4353358"/>
            <a:ext cx="1366520" cy="6976745"/>
            <a:chOff x="18758811" y="4353358"/>
            <a:chExt cx="1366520" cy="6976745"/>
          </a:xfrm>
        </p:grpSpPr>
        <p:sp>
          <p:nvSpPr>
            <p:cNvPr id="11" name="object 11"/>
            <p:cNvSpPr/>
            <p:nvPr/>
          </p:nvSpPr>
          <p:spPr>
            <a:xfrm>
              <a:off x="19303297" y="4897840"/>
              <a:ext cx="801370" cy="6410960"/>
            </a:xfrm>
            <a:custGeom>
              <a:avLst/>
              <a:gdLst/>
              <a:ahLst/>
              <a:cxnLst/>
              <a:rect l="l" t="t" r="r" b="b"/>
              <a:pathLst>
                <a:path w="801369" h="6410959">
                  <a:moveTo>
                    <a:pt x="0" y="6410715"/>
                  </a:moveTo>
                  <a:lnTo>
                    <a:pt x="0" y="0"/>
                  </a:lnTo>
                  <a:lnTo>
                    <a:pt x="800802" y="0"/>
                  </a:lnTo>
                </a:path>
              </a:pathLst>
            </a:custGeom>
            <a:ln w="41883">
              <a:solidFill>
                <a:srgbClr val="F599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779753" y="4374300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544" y="0"/>
                  </a:moveTo>
                  <a:lnTo>
                    <a:pt x="516949" y="48361"/>
                  </a:lnTo>
                  <a:lnTo>
                    <a:pt x="506499" y="95356"/>
                  </a:lnTo>
                  <a:lnTo>
                    <a:pt x="492360" y="140820"/>
                  </a:lnTo>
                  <a:lnTo>
                    <a:pt x="474699" y="184586"/>
                  </a:lnTo>
                  <a:lnTo>
                    <a:pt x="453680" y="226488"/>
                  </a:lnTo>
                  <a:lnTo>
                    <a:pt x="429470" y="266360"/>
                  </a:lnTo>
                  <a:lnTo>
                    <a:pt x="402235" y="304037"/>
                  </a:lnTo>
                  <a:lnTo>
                    <a:pt x="372140" y="339352"/>
                  </a:lnTo>
                  <a:lnTo>
                    <a:pt x="339352" y="372140"/>
                  </a:lnTo>
                  <a:lnTo>
                    <a:pt x="304037" y="402235"/>
                  </a:lnTo>
                  <a:lnTo>
                    <a:pt x="266360" y="429470"/>
                  </a:lnTo>
                  <a:lnTo>
                    <a:pt x="226488" y="453680"/>
                  </a:lnTo>
                  <a:lnTo>
                    <a:pt x="184586" y="474699"/>
                  </a:lnTo>
                  <a:lnTo>
                    <a:pt x="140820" y="492360"/>
                  </a:lnTo>
                  <a:lnTo>
                    <a:pt x="95356" y="506499"/>
                  </a:lnTo>
                  <a:lnTo>
                    <a:pt x="48361" y="516949"/>
                  </a:lnTo>
                  <a:lnTo>
                    <a:pt x="0" y="523544"/>
                  </a:lnTo>
                  <a:lnTo>
                    <a:pt x="48361" y="530139"/>
                  </a:lnTo>
                  <a:lnTo>
                    <a:pt x="95356" y="540588"/>
                  </a:lnTo>
                  <a:lnTo>
                    <a:pt x="140820" y="554727"/>
                  </a:lnTo>
                  <a:lnTo>
                    <a:pt x="184586" y="572389"/>
                  </a:lnTo>
                  <a:lnTo>
                    <a:pt x="226488" y="593408"/>
                  </a:lnTo>
                  <a:lnTo>
                    <a:pt x="266360" y="617618"/>
                  </a:lnTo>
                  <a:lnTo>
                    <a:pt x="304037" y="644853"/>
                  </a:lnTo>
                  <a:lnTo>
                    <a:pt x="339352" y="674947"/>
                  </a:lnTo>
                  <a:lnTo>
                    <a:pt x="372140" y="707735"/>
                  </a:lnTo>
                  <a:lnTo>
                    <a:pt x="402235" y="743051"/>
                  </a:lnTo>
                  <a:lnTo>
                    <a:pt x="429470" y="780728"/>
                  </a:lnTo>
                  <a:lnTo>
                    <a:pt x="453680" y="820600"/>
                  </a:lnTo>
                  <a:lnTo>
                    <a:pt x="474699" y="862502"/>
                  </a:lnTo>
                  <a:lnTo>
                    <a:pt x="492360" y="906268"/>
                  </a:lnTo>
                  <a:lnTo>
                    <a:pt x="506499" y="951731"/>
                  </a:lnTo>
                  <a:lnTo>
                    <a:pt x="516949" y="998727"/>
                  </a:lnTo>
                  <a:lnTo>
                    <a:pt x="523544" y="1047088"/>
                  </a:lnTo>
                  <a:lnTo>
                    <a:pt x="530139" y="998727"/>
                  </a:lnTo>
                  <a:lnTo>
                    <a:pt x="540588" y="951731"/>
                  </a:lnTo>
                  <a:lnTo>
                    <a:pt x="554727" y="906268"/>
                  </a:lnTo>
                  <a:lnTo>
                    <a:pt x="572389" y="862502"/>
                  </a:lnTo>
                  <a:lnTo>
                    <a:pt x="593408" y="820600"/>
                  </a:lnTo>
                  <a:lnTo>
                    <a:pt x="617618" y="780728"/>
                  </a:lnTo>
                  <a:lnTo>
                    <a:pt x="644853" y="743051"/>
                  </a:lnTo>
                  <a:lnTo>
                    <a:pt x="674947" y="707735"/>
                  </a:lnTo>
                  <a:lnTo>
                    <a:pt x="707735" y="674947"/>
                  </a:lnTo>
                  <a:lnTo>
                    <a:pt x="743051" y="644853"/>
                  </a:lnTo>
                  <a:lnTo>
                    <a:pt x="780728" y="617618"/>
                  </a:lnTo>
                  <a:lnTo>
                    <a:pt x="820600" y="593408"/>
                  </a:lnTo>
                  <a:lnTo>
                    <a:pt x="862502" y="572389"/>
                  </a:lnTo>
                  <a:lnTo>
                    <a:pt x="906268" y="554727"/>
                  </a:lnTo>
                  <a:lnTo>
                    <a:pt x="951731" y="540588"/>
                  </a:lnTo>
                  <a:lnTo>
                    <a:pt x="998727" y="530139"/>
                  </a:lnTo>
                  <a:lnTo>
                    <a:pt x="1047088" y="523544"/>
                  </a:lnTo>
                  <a:lnTo>
                    <a:pt x="998727" y="516949"/>
                  </a:lnTo>
                  <a:lnTo>
                    <a:pt x="951731" y="506499"/>
                  </a:lnTo>
                  <a:lnTo>
                    <a:pt x="906268" y="492360"/>
                  </a:lnTo>
                  <a:lnTo>
                    <a:pt x="862502" y="474699"/>
                  </a:lnTo>
                  <a:lnTo>
                    <a:pt x="820600" y="453680"/>
                  </a:lnTo>
                  <a:lnTo>
                    <a:pt x="780728" y="429470"/>
                  </a:lnTo>
                  <a:lnTo>
                    <a:pt x="743051" y="402235"/>
                  </a:lnTo>
                  <a:lnTo>
                    <a:pt x="707735" y="372140"/>
                  </a:lnTo>
                  <a:lnTo>
                    <a:pt x="674947" y="339352"/>
                  </a:lnTo>
                  <a:lnTo>
                    <a:pt x="644853" y="304037"/>
                  </a:lnTo>
                  <a:lnTo>
                    <a:pt x="617618" y="266360"/>
                  </a:lnTo>
                  <a:lnTo>
                    <a:pt x="593408" y="226488"/>
                  </a:lnTo>
                  <a:lnTo>
                    <a:pt x="572389" y="184586"/>
                  </a:lnTo>
                  <a:lnTo>
                    <a:pt x="554727" y="140820"/>
                  </a:lnTo>
                  <a:lnTo>
                    <a:pt x="540588" y="95356"/>
                  </a:lnTo>
                  <a:lnTo>
                    <a:pt x="530139" y="48361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599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779753" y="4374300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5" h="1047114">
                  <a:moveTo>
                    <a:pt x="523544" y="1047088"/>
                  </a:moveTo>
                  <a:lnTo>
                    <a:pt x="530139" y="998727"/>
                  </a:lnTo>
                  <a:lnTo>
                    <a:pt x="540588" y="951731"/>
                  </a:lnTo>
                  <a:lnTo>
                    <a:pt x="554727" y="906268"/>
                  </a:lnTo>
                  <a:lnTo>
                    <a:pt x="572389" y="862502"/>
                  </a:lnTo>
                  <a:lnTo>
                    <a:pt x="593408" y="820600"/>
                  </a:lnTo>
                  <a:lnTo>
                    <a:pt x="617618" y="780728"/>
                  </a:lnTo>
                  <a:lnTo>
                    <a:pt x="644853" y="743051"/>
                  </a:lnTo>
                  <a:lnTo>
                    <a:pt x="674947" y="707735"/>
                  </a:lnTo>
                  <a:lnTo>
                    <a:pt x="707735" y="674947"/>
                  </a:lnTo>
                  <a:lnTo>
                    <a:pt x="743051" y="644853"/>
                  </a:lnTo>
                  <a:lnTo>
                    <a:pt x="780728" y="617618"/>
                  </a:lnTo>
                  <a:lnTo>
                    <a:pt x="820600" y="593408"/>
                  </a:lnTo>
                  <a:lnTo>
                    <a:pt x="862502" y="572389"/>
                  </a:lnTo>
                  <a:lnTo>
                    <a:pt x="906268" y="554727"/>
                  </a:lnTo>
                  <a:lnTo>
                    <a:pt x="951731" y="540588"/>
                  </a:lnTo>
                  <a:lnTo>
                    <a:pt x="998727" y="530139"/>
                  </a:lnTo>
                  <a:lnTo>
                    <a:pt x="1047088" y="523544"/>
                  </a:lnTo>
                  <a:lnTo>
                    <a:pt x="998727" y="516949"/>
                  </a:lnTo>
                  <a:lnTo>
                    <a:pt x="951731" y="506499"/>
                  </a:lnTo>
                  <a:lnTo>
                    <a:pt x="906268" y="492360"/>
                  </a:lnTo>
                  <a:lnTo>
                    <a:pt x="862502" y="474699"/>
                  </a:lnTo>
                  <a:lnTo>
                    <a:pt x="820600" y="453680"/>
                  </a:lnTo>
                  <a:lnTo>
                    <a:pt x="780728" y="429470"/>
                  </a:lnTo>
                  <a:lnTo>
                    <a:pt x="743051" y="402235"/>
                  </a:lnTo>
                  <a:lnTo>
                    <a:pt x="707735" y="372140"/>
                  </a:lnTo>
                  <a:lnTo>
                    <a:pt x="674947" y="339352"/>
                  </a:lnTo>
                  <a:lnTo>
                    <a:pt x="644853" y="304037"/>
                  </a:lnTo>
                  <a:lnTo>
                    <a:pt x="617618" y="266360"/>
                  </a:lnTo>
                  <a:lnTo>
                    <a:pt x="593408" y="226488"/>
                  </a:lnTo>
                  <a:lnTo>
                    <a:pt x="572389" y="184586"/>
                  </a:lnTo>
                  <a:lnTo>
                    <a:pt x="554727" y="140820"/>
                  </a:lnTo>
                  <a:lnTo>
                    <a:pt x="540588" y="95356"/>
                  </a:lnTo>
                  <a:lnTo>
                    <a:pt x="530139" y="48361"/>
                  </a:lnTo>
                  <a:lnTo>
                    <a:pt x="523544" y="0"/>
                  </a:lnTo>
                  <a:lnTo>
                    <a:pt x="516949" y="48361"/>
                  </a:lnTo>
                  <a:lnTo>
                    <a:pt x="506499" y="95356"/>
                  </a:lnTo>
                  <a:lnTo>
                    <a:pt x="492360" y="140820"/>
                  </a:lnTo>
                  <a:lnTo>
                    <a:pt x="474699" y="184586"/>
                  </a:lnTo>
                  <a:lnTo>
                    <a:pt x="453680" y="226488"/>
                  </a:lnTo>
                  <a:lnTo>
                    <a:pt x="429470" y="266360"/>
                  </a:lnTo>
                  <a:lnTo>
                    <a:pt x="402235" y="304037"/>
                  </a:lnTo>
                  <a:lnTo>
                    <a:pt x="372140" y="339352"/>
                  </a:lnTo>
                  <a:lnTo>
                    <a:pt x="339352" y="372140"/>
                  </a:lnTo>
                  <a:lnTo>
                    <a:pt x="304037" y="402235"/>
                  </a:lnTo>
                  <a:lnTo>
                    <a:pt x="266360" y="429470"/>
                  </a:lnTo>
                  <a:lnTo>
                    <a:pt x="226488" y="453680"/>
                  </a:lnTo>
                  <a:lnTo>
                    <a:pt x="184586" y="474699"/>
                  </a:lnTo>
                  <a:lnTo>
                    <a:pt x="140820" y="492360"/>
                  </a:lnTo>
                  <a:lnTo>
                    <a:pt x="95356" y="506499"/>
                  </a:lnTo>
                  <a:lnTo>
                    <a:pt x="48361" y="516949"/>
                  </a:lnTo>
                  <a:lnTo>
                    <a:pt x="0" y="523544"/>
                  </a:lnTo>
                  <a:lnTo>
                    <a:pt x="48361" y="530139"/>
                  </a:lnTo>
                  <a:lnTo>
                    <a:pt x="95356" y="540588"/>
                  </a:lnTo>
                  <a:lnTo>
                    <a:pt x="140820" y="554727"/>
                  </a:lnTo>
                  <a:lnTo>
                    <a:pt x="184586" y="572389"/>
                  </a:lnTo>
                  <a:lnTo>
                    <a:pt x="226488" y="593408"/>
                  </a:lnTo>
                  <a:lnTo>
                    <a:pt x="266360" y="617618"/>
                  </a:lnTo>
                  <a:lnTo>
                    <a:pt x="304037" y="644853"/>
                  </a:lnTo>
                  <a:lnTo>
                    <a:pt x="339352" y="674947"/>
                  </a:lnTo>
                  <a:lnTo>
                    <a:pt x="372140" y="707735"/>
                  </a:lnTo>
                  <a:lnTo>
                    <a:pt x="402235" y="743051"/>
                  </a:lnTo>
                  <a:lnTo>
                    <a:pt x="429470" y="780728"/>
                  </a:lnTo>
                  <a:lnTo>
                    <a:pt x="453680" y="820600"/>
                  </a:lnTo>
                  <a:lnTo>
                    <a:pt x="474699" y="862502"/>
                  </a:lnTo>
                  <a:lnTo>
                    <a:pt x="492360" y="906268"/>
                  </a:lnTo>
                  <a:lnTo>
                    <a:pt x="506499" y="951731"/>
                  </a:lnTo>
                  <a:lnTo>
                    <a:pt x="516949" y="998727"/>
                  </a:lnTo>
                  <a:lnTo>
                    <a:pt x="523544" y="1047088"/>
                  </a:lnTo>
                  <a:close/>
                </a:path>
              </a:pathLst>
            </a:custGeom>
            <a:ln w="41883">
              <a:solidFill>
                <a:srgbClr val="F59A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5316" y="9764887"/>
            <a:ext cx="1130935" cy="1114425"/>
            <a:chOff x="555316" y="9764887"/>
            <a:chExt cx="1130935" cy="1114425"/>
          </a:xfrm>
        </p:grpSpPr>
        <p:sp>
          <p:nvSpPr>
            <p:cNvPr id="3" name="object 3"/>
            <p:cNvSpPr/>
            <p:nvPr/>
          </p:nvSpPr>
          <p:spPr>
            <a:xfrm>
              <a:off x="555316" y="9764887"/>
              <a:ext cx="1130935" cy="1112520"/>
            </a:xfrm>
            <a:custGeom>
              <a:avLst/>
              <a:gdLst/>
              <a:ahLst/>
              <a:cxnLst/>
              <a:rect l="l" t="t" r="r" b="b"/>
              <a:pathLst>
                <a:path w="1130935" h="1112520">
                  <a:moveTo>
                    <a:pt x="565406" y="0"/>
                  </a:moveTo>
                  <a:lnTo>
                    <a:pt x="190800" y="374752"/>
                  </a:lnTo>
                  <a:lnTo>
                    <a:pt x="940002" y="374752"/>
                  </a:lnTo>
                  <a:lnTo>
                    <a:pt x="910864" y="345602"/>
                  </a:lnTo>
                  <a:lnTo>
                    <a:pt x="261175" y="345602"/>
                  </a:lnTo>
                  <a:lnTo>
                    <a:pt x="565406" y="41234"/>
                  </a:lnTo>
                  <a:lnTo>
                    <a:pt x="606623" y="41234"/>
                  </a:lnTo>
                  <a:lnTo>
                    <a:pt x="565406" y="0"/>
                  </a:lnTo>
                  <a:close/>
                </a:path>
                <a:path w="1130935" h="1112520">
                  <a:moveTo>
                    <a:pt x="606623" y="41234"/>
                  </a:moveTo>
                  <a:lnTo>
                    <a:pt x="565406" y="41234"/>
                  </a:lnTo>
                  <a:lnTo>
                    <a:pt x="869638" y="345602"/>
                  </a:lnTo>
                  <a:lnTo>
                    <a:pt x="910864" y="345602"/>
                  </a:lnTo>
                  <a:lnTo>
                    <a:pt x="606623" y="41234"/>
                  </a:lnTo>
                  <a:close/>
                </a:path>
                <a:path w="1130935" h="1112520">
                  <a:moveTo>
                    <a:pt x="970169" y="403369"/>
                  </a:moveTo>
                  <a:lnTo>
                    <a:pt x="873062" y="403369"/>
                  </a:lnTo>
                  <a:lnTo>
                    <a:pt x="873062" y="819263"/>
                  </a:lnTo>
                  <a:lnTo>
                    <a:pt x="1130792" y="561501"/>
                  </a:lnTo>
                  <a:lnTo>
                    <a:pt x="970169" y="403369"/>
                  </a:lnTo>
                  <a:close/>
                </a:path>
                <a:path w="1130935" h="1112520">
                  <a:moveTo>
                    <a:pt x="843869" y="403369"/>
                  </a:moveTo>
                  <a:lnTo>
                    <a:pt x="580024" y="403369"/>
                  </a:lnTo>
                  <a:lnTo>
                    <a:pt x="580024" y="1112353"/>
                  </a:lnTo>
                  <a:lnTo>
                    <a:pt x="843869" y="848466"/>
                  </a:lnTo>
                  <a:lnTo>
                    <a:pt x="843869" y="403369"/>
                  </a:lnTo>
                  <a:close/>
                </a:path>
                <a:path w="1130935" h="1112520">
                  <a:moveTo>
                    <a:pt x="550810" y="403369"/>
                  </a:moveTo>
                  <a:lnTo>
                    <a:pt x="286933" y="403369"/>
                  </a:lnTo>
                  <a:lnTo>
                    <a:pt x="286933" y="848466"/>
                  </a:lnTo>
                  <a:lnTo>
                    <a:pt x="550810" y="1112353"/>
                  </a:lnTo>
                  <a:lnTo>
                    <a:pt x="550810" y="403369"/>
                  </a:lnTo>
                  <a:close/>
                </a:path>
                <a:path w="1130935" h="1112520">
                  <a:moveTo>
                    <a:pt x="257761" y="403369"/>
                  </a:moveTo>
                  <a:lnTo>
                    <a:pt x="160633" y="403369"/>
                  </a:lnTo>
                  <a:lnTo>
                    <a:pt x="0" y="561501"/>
                  </a:lnTo>
                  <a:lnTo>
                    <a:pt x="257761" y="819263"/>
                  </a:lnTo>
                  <a:lnTo>
                    <a:pt x="257761" y="403369"/>
                  </a:lnTo>
                  <a:close/>
                </a:path>
              </a:pathLst>
            </a:custGeom>
            <a:solidFill>
              <a:srgbClr val="80C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463" y="10740232"/>
              <a:ext cx="137723" cy="13847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-15706" y="1719294"/>
            <a:ext cx="19150965" cy="9589770"/>
            <a:chOff x="-15706" y="1719294"/>
            <a:chExt cx="19150965" cy="9589770"/>
          </a:xfrm>
        </p:grpSpPr>
        <p:sp>
          <p:nvSpPr>
            <p:cNvPr id="6" name="object 6"/>
            <p:cNvSpPr/>
            <p:nvPr/>
          </p:nvSpPr>
          <p:spPr>
            <a:xfrm>
              <a:off x="0" y="1735000"/>
              <a:ext cx="15150465" cy="4911090"/>
            </a:xfrm>
            <a:custGeom>
              <a:avLst/>
              <a:gdLst/>
              <a:ahLst/>
              <a:cxnLst/>
              <a:rect l="l" t="t" r="r" b="b"/>
              <a:pathLst>
                <a:path w="15150465" h="4911090">
                  <a:moveTo>
                    <a:pt x="0" y="4910981"/>
                  </a:moveTo>
                  <a:lnTo>
                    <a:pt x="12505915" y="4910981"/>
                  </a:lnTo>
                  <a:lnTo>
                    <a:pt x="12556159" y="4910546"/>
                  </a:lnTo>
                  <a:lnTo>
                    <a:pt x="12606175" y="4909248"/>
                  </a:lnTo>
                  <a:lnTo>
                    <a:pt x="12655956" y="4907094"/>
                  </a:lnTo>
                  <a:lnTo>
                    <a:pt x="12705493" y="4904091"/>
                  </a:lnTo>
                  <a:lnTo>
                    <a:pt x="12754777" y="4900247"/>
                  </a:lnTo>
                  <a:lnTo>
                    <a:pt x="12803801" y="4895571"/>
                  </a:lnTo>
                  <a:lnTo>
                    <a:pt x="12852557" y="4890069"/>
                  </a:lnTo>
                  <a:lnTo>
                    <a:pt x="12901035" y="4883749"/>
                  </a:lnTo>
                  <a:lnTo>
                    <a:pt x="12949228" y="4876619"/>
                  </a:lnTo>
                  <a:lnTo>
                    <a:pt x="12997127" y="4868687"/>
                  </a:lnTo>
                  <a:lnTo>
                    <a:pt x="13044725" y="4859960"/>
                  </a:lnTo>
                  <a:lnTo>
                    <a:pt x="13092012" y="4850446"/>
                  </a:lnTo>
                  <a:lnTo>
                    <a:pt x="13138981" y="4840153"/>
                  </a:lnTo>
                  <a:lnTo>
                    <a:pt x="13185623" y="4829088"/>
                  </a:lnTo>
                  <a:lnTo>
                    <a:pt x="13231931" y="4817259"/>
                  </a:lnTo>
                  <a:lnTo>
                    <a:pt x="13277895" y="4804674"/>
                  </a:lnTo>
                  <a:lnTo>
                    <a:pt x="13323508" y="4791340"/>
                  </a:lnTo>
                  <a:lnTo>
                    <a:pt x="13368761" y="4777265"/>
                  </a:lnTo>
                  <a:lnTo>
                    <a:pt x="13413646" y="4762457"/>
                  </a:lnTo>
                  <a:lnTo>
                    <a:pt x="13458155" y="4746923"/>
                  </a:lnTo>
                  <a:lnTo>
                    <a:pt x="13502279" y="4730672"/>
                  </a:lnTo>
                  <a:lnTo>
                    <a:pt x="13546011" y="4713710"/>
                  </a:lnTo>
                  <a:lnTo>
                    <a:pt x="13589342" y="4696045"/>
                  </a:lnTo>
                  <a:lnTo>
                    <a:pt x="13632263" y="4677686"/>
                  </a:lnTo>
                  <a:lnTo>
                    <a:pt x="13674766" y="4658639"/>
                  </a:lnTo>
                  <a:lnTo>
                    <a:pt x="13716844" y="4638913"/>
                  </a:lnTo>
                  <a:lnTo>
                    <a:pt x="13758488" y="4618515"/>
                  </a:lnTo>
                  <a:lnTo>
                    <a:pt x="13799689" y="4597453"/>
                  </a:lnTo>
                  <a:lnTo>
                    <a:pt x="13840440" y="4575735"/>
                  </a:lnTo>
                  <a:lnTo>
                    <a:pt x="13880732" y="4553367"/>
                  </a:lnTo>
                  <a:lnTo>
                    <a:pt x="13920556" y="4530358"/>
                  </a:lnTo>
                  <a:lnTo>
                    <a:pt x="13959905" y="4506716"/>
                  </a:lnTo>
                  <a:lnTo>
                    <a:pt x="13998771" y="4482448"/>
                  </a:lnTo>
                  <a:lnTo>
                    <a:pt x="14037144" y="4457562"/>
                  </a:lnTo>
                  <a:lnTo>
                    <a:pt x="14075017" y="4432066"/>
                  </a:lnTo>
                  <a:lnTo>
                    <a:pt x="14112382" y="4405967"/>
                  </a:lnTo>
                  <a:lnTo>
                    <a:pt x="14149230" y="4379272"/>
                  </a:lnTo>
                  <a:lnTo>
                    <a:pt x="14185552" y="4351991"/>
                  </a:lnTo>
                  <a:lnTo>
                    <a:pt x="14221342" y="4324129"/>
                  </a:lnTo>
                  <a:lnTo>
                    <a:pt x="14256590" y="4295696"/>
                  </a:lnTo>
                  <a:lnTo>
                    <a:pt x="14291288" y="4266698"/>
                  </a:lnTo>
                  <a:lnTo>
                    <a:pt x="14325427" y="4237143"/>
                  </a:lnTo>
                  <a:lnTo>
                    <a:pt x="14359001" y="4207039"/>
                  </a:lnTo>
                  <a:lnTo>
                    <a:pt x="14392000" y="4176394"/>
                  </a:lnTo>
                  <a:lnTo>
                    <a:pt x="14424416" y="4145216"/>
                  </a:lnTo>
                  <a:lnTo>
                    <a:pt x="14456240" y="4113511"/>
                  </a:lnTo>
                  <a:lnTo>
                    <a:pt x="14487466" y="4081288"/>
                  </a:lnTo>
                  <a:lnTo>
                    <a:pt x="14518083" y="4048555"/>
                  </a:lnTo>
                  <a:lnTo>
                    <a:pt x="14548085" y="4015318"/>
                  </a:lnTo>
                  <a:lnTo>
                    <a:pt x="14577462" y="3981586"/>
                  </a:lnTo>
                  <a:lnTo>
                    <a:pt x="14606207" y="3947367"/>
                  </a:lnTo>
                  <a:lnTo>
                    <a:pt x="14634311" y="3912667"/>
                  </a:lnTo>
                  <a:lnTo>
                    <a:pt x="14661766" y="3877496"/>
                  </a:lnTo>
                  <a:lnTo>
                    <a:pt x="14688563" y="3841860"/>
                  </a:lnTo>
                  <a:lnTo>
                    <a:pt x="14714695" y="3805766"/>
                  </a:lnTo>
                  <a:lnTo>
                    <a:pt x="14740153" y="3769224"/>
                  </a:lnTo>
                  <a:lnTo>
                    <a:pt x="14764929" y="3732240"/>
                  </a:lnTo>
                  <a:lnTo>
                    <a:pt x="14789015" y="3694822"/>
                  </a:lnTo>
                  <a:lnTo>
                    <a:pt x="14812402" y="3656978"/>
                  </a:lnTo>
                  <a:lnTo>
                    <a:pt x="14835082" y="3618716"/>
                  </a:lnTo>
                  <a:lnTo>
                    <a:pt x="14857046" y="3580043"/>
                  </a:lnTo>
                  <a:lnTo>
                    <a:pt x="14878288" y="3540966"/>
                  </a:lnTo>
                  <a:lnTo>
                    <a:pt x="14898797" y="3501494"/>
                  </a:lnTo>
                  <a:lnTo>
                    <a:pt x="14918567" y="3461635"/>
                  </a:lnTo>
                  <a:lnTo>
                    <a:pt x="14937588" y="3421395"/>
                  </a:lnTo>
                  <a:lnTo>
                    <a:pt x="14955853" y="3380783"/>
                  </a:lnTo>
                  <a:lnTo>
                    <a:pt x="14973353" y="3339805"/>
                  </a:lnTo>
                  <a:lnTo>
                    <a:pt x="14990080" y="3298471"/>
                  </a:lnTo>
                  <a:lnTo>
                    <a:pt x="15006025" y="3256788"/>
                  </a:lnTo>
                  <a:lnTo>
                    <a:pt x="15021181" y="3214762"/>
                  </a:lnTo>
                  <a:lnTo>
                    <a:pt x="15035539" y="3172403"/>
                  </a:lnTo>
                  <a:lnTo>
                    <a:pt x="15049091" y="3129717"/>
                  </a:lnTo>
                  <a:lnTo>
                    <a:pt x="15061829" y="3086713"/>
                  </a:lnTo>
                  <a:lnTo>
                    <a:pt x="15073744" y="3043397"/>
                  </a:lnTo>
                  <a:lnTo>
                    <a:pt x="15084828" y="2999778"/>
                  </a:lnTo>
                  <a:lnTo>
                    <a:pt x="15095073" y="2955864"/>
                  </a:lnTo>
                  <a:lnTo>
                    <a:pt x="15104470" y="2911661"/>
                  </a:lnTo>
                  <a:lnTo>
                    <a:pt x="15113011" y="2867178"/>
                  </a:lnTo>
                  <a:lnTo>
                    <a:pt x="15120689" y="2822423"/>
                  </a:lnTo>
                  <a:lnTo>
                    <a:pt x="15127494" y="2777402"/>
                  </a:lnTo>
                  <a:lnTo>
                    <a:pt x="15133419" y="2732125"/>
                  </a:lnTo>
                  <a:lnTo>
                    <a:pt x="15138455" y="2686597"/>
                  </a:lnTo>
                  <a:lnTo>
                    <a:pt x="15142593" y="2640828"/>
                  </a:lnTo>
                  <a:lnTo>
                    <a:pt x="15145827" y="2594824"/>
                  </a:lnTo>
                  <a:lnTo>
                    <a:pt x="15148147" y="2548594"/>
                  </a:lnTo>
                  <a:lnTo>
                    <a:pt x="15149545" y="2502145"/>
                  </a:lnTo>
                  <a:lnTo>
                    <a:pt x="15150013" y="2455485"/>
                  </a:lnTo>
                  <a:lnTo>
                    <a:pt x="15149545" y="2408825"/>
                  </a:lnTo>
                  <a:lnTo>
                    <a:pt x="15148147" y="2362376"/>
                  </a:lnTo>
                  <a:lnTo>
                    <a:pt x="15145827" y="2316147"/>
                  </a:lnTo>
                  <a:lnTo>
                    <a:pt x="15142593" y="2270143"/>
                  </a:lnTo>
                  <a:lnTo>
                    <a:pt x="15138455" y="2224374"/>
                  </a:lnTo>
                  <a:lnTo>
                    <a:pt x="15133419" y="2178847"/>
                  </a:lnTo>
                  <a:lnTo>
                    <a:pt x="15127494" y="2133570"/>
                  </a:lnTo>
                  <a:lnTo>
                    <a:pt x="15120689" y="2088550"/>
                  </a:lnTo>
                  <a:lnTo>
                    <a:pt x="15113011" y="2043794"/>
                  </a:lnTo>
                  <a:lnTo>
                    <a:pt x="15104470" y="1999312"/>
                  </a:lnTo>
                  <a:lnTo>
                    <a:pt x="15095073" y="1955110"/>
                  </a:lnTo>
                  <a:lnTo>
                    <a:pt x="15084828" y="1911195"/>
                  </a:lnTo>
                  <a:lnTo>
                    <a:pt x="15073744" y="1867577"/>
                  </a:lnTo>
                  <a:lnTo>
                    <a:pt x="15061829" y="1824261"/>
                  </a:lnTo>
                  <a:lnTo>
                    <a:pt x="15049091" y="1781257"/>
                  </a:lnTo>
                  <a:lnTo>
                    <a:pt x="15035539" y="1738572"/>
                  </a:lnTo>
                  <a:lnTo>
                    <a:pt x="15021181" y="1696213"/>
                  </a:lnTo>
                  <a:lnTo>
                    <a:pt x="15006025" y="1654187"/>
                  </a:lnTo>
                  <a:lnTo>
                    <a:pt x="14990080" y="1612504"/>
                  </a:lnTo>
                  <a:lnTo>
                    <a:pt x="14973353" y="1571170"/>
                  </a:lnTo>
                  <a:lnTo>
                    <a:pt x="14955853" y="1530193"/>
                  </a:lnTo>
                  <a:lnTo>
                    <a:pt x="14937588" y="1489581"/>
                  </a:lnTo>
                  <a:lnTo>
                    <a:pt x="14918567" y="1449342"/>
                  </a:lnTo>
                  <a:lnTo>
                    <a:pt x="14898797" y="1409482"/>
                  </a:lnTo>
                  <a:lnTo>
                    <a:pt x="14878288" y="1370010"/>
                  </a:lnTo>
                  <a:lnTo>
                    <a:pt x="14857046" y="1330934"/>
                  </a:lnTo>
                  <a:lnTo>
                    <a:pt x="14835082" y="1292261"/>
                  </a:lnTo>
                  <a:lnTo>
                    <a:pt x="14812402" y="1253999"/>
                  </a:lnTo>
                  <a:lnTo>
                    <a:pt x="14789015" y="1216155"/>
                  </a:lnTo>
                  <a:lnTo>
                    <a:pt x="14764929" y="1178737"/>
                  </a:lnTo>
                  <a:lnTo>
                    <a:pt x="14740153" y="1141754"/>
                  </a:lnTo>
                  <a:lnTo>
                    <a:pt x="14714695" y="1105211"/>
                  </a:lnTo>
                  <a:lnTo>
                    <a:pt x="14688563" y="1069118"/>
                  </a:lnTo>
                  <a:lnTo>
                    <a:pt x="14661766" y="1033482"/>
                  </a:lnTo>
                  <a:lnTo>
                    <a:pt x="14634311" y="998311"/>
                  </a:lnTo>
                  <a:lnTo>
                    <a:pt x="14606207" y="963611"/>
                  </a:lnTo>
                  <a:lnTo>
                    <a:pt x="14577462" y="929392"/>
                  </a:lnTo>
                  <a:lnTo>
                    <a:pt x="14548085" y="895660"/>
                  </a:lnTo>
                  <a:lnTo>
                    <a:pt x="14518083" y="862424"/>
                  </a:lnTo>
                  <a:lnTo>
                    <a:pt x="14487466" y="829690"/>
                  </a:lnTo>
                  <a:lnTo>
                    <a:pt x="14456240" y="797468"/>
                  </a:lnTo>
                  <a:lnTo>
                    <a:pt x="14424416" y="765763"/>
                  </a:lnTo>
                  <a:lnTo>
                    <a:pt x="14392000" y="734585"/>
                  </a:lnTo>
                  <a:lnTo>
                    <a:pt x="14359001" y="703940"/>
                  </a:lnTo>
                  <a:lnTo>
                    <a:pt x="14325427" y="673836"/>
                  </a:lnTo>
                  <a:lnTo>
                    <a:pt x="14291288" y="644282"/>
                  </a:lnTo>
                  <a:lnTo>
                    <a:pt x="14256590" y="615284"/>
                  </a:lnTo>
                  <a:lnTo>
                    <a:pt x="14221342" y="586850"/>
                  </a:lnTo>
                  <a:lnTo>
                    <a:pt x="14185552" y="558989"/>
                  </a:lnTo>
                  <a:lnTo>
                    <a:pt x="14149230" y="531707"/>
                  </a:lnTo>
                  <a:lnTo>
                    <a:pt x="14112382" y="505013"/>
                  </a:lnTo>
                  <a:lnTo>
                    <a:pt x="14075017" y="478914"/>
                  </a:lnTo>
                  <a:lnTo>
                    <a:pt x="14037144" y="453417"/>
                  </a:lnTo>
                  <a:lnTo>
                    <a:pt x="13998771" y="428531"/>
                  </a:lnTo>
                  <a:lnTo>
                    <a:pt x="13959905" y="404264"/>
                  </a:lnTo>
                  <a:lnTo>
                    <a:pt x="13920556" y="380621"/>
                  </a:lnTo>
                  <a:lnTo>
                    <a:pt x="13880732" y="357613"/>
                  </a:lnTo>
                  <a:lnTo>
                    <a:pt x="13840440" y="335245"/>
                  </a:lnTo>
                  <a:lnTo>
                    <a:pt x="13799689" y="313527"/>
                  </a:lnTo>
                  <a:lnTo>
                    <a:pt x="13758488" y="292465"/>
                  </a:lnTo>
                  <a:lnTo>
                    <a:pt x="13716844" y="272067"/>
                  </a:lnTo>
                  <a:lnTo>
                    <a:pt x="13674766" y="252341"/>
                  </a:lnTo>
                  <a:lnTo>
                    <a:pt x="13632263" y="233294"/>
                  </a:lnTo>
                  <a:lnTo>
                    <a:pt x="13589342" y="214935"/>
                  </a:lnTo>
                  <a:lnTo>
                    <a:pt x="13546011" y="197270"/>
                  </a:lnTo>
                  <a:lnTo>
                    <a:pt x="13502279" y="180309"/>
                  </a:lnTo>
                  <a:lnTo>
                    <a:pt x="13458155" y="164057"/>
                  </a:lnTo>
                  <a:lnTo>
                    <a:pt x="13413646" y="148523"/>
                  </a:lnTo>
                  <a:lnTo>
                    <a:pt x="13368761" y="133715"/>
                  </a:lnTo>
                  <a:lnTo>
                    <a:pt x="13323508" y="119640"/>
                  </a:lnTo>
                  <a:lnTo>
                    <a:pt x="13277895" y="106307"/>
                  </a:lnTo>
                  <a:lnTo>
                    <a:pt x="13231931" y="93721"/>
                  </a:lnTo>
                  <a:lnTo>
                    <a:pt x="13185623" y="81892"/>
                  </a:lnTo>
                  <a:lnTo>
                    <a:pt x="13138981" y="70828"/>
                  </a:lnTo>
                  <a:lnTo>
                    <a:pt x="13092012" y="60534"/>
                  </a:lnTo>
                  <a:lnTo>
                    <a:pt x="13044725" y="51020"/>
                  </a:lnTo>
                  <a:lnTo>
                    <a:pt x="12997127" y="42293"/>
                  </a:lnTo>
                  <a:lnTo>
                    <a:pt x="12949228" y="34361"/>
                  </a:lnTo>
                  <a:lnTo>
                    <a:pt x="12901035" y="27231"/>
                  </a:lnTo>
                  <a:lnTo>
                    <a:pt x="12852557" y="20912"/>
                  </a:lnTo>
                  <a:lnTo>
                    <a:pt x="12803801" y="15410"/>
                  </a:lnTo>
                  <a:lnTo>
                    <a:pt x="12754777" y="10733"/>
                  </a:lnTo>
                  <a:lnTo>
                    <a:pt x="12705493" y="6889"/>
                  </a:lnTo>
                  <a:lnTo>
                    <a:pt x="12655956" y="3887"/>
                  </a:lnTo>
                  <a:lnTo>
                    <a:pt x="12606175" y="1732"/>
                  </a:lnTo>
                  <a:lnTo>
                    <a:pt x="12556159" y="434"/>
                  </a:lnTo>
                  <a:lnTo>
                    <a:pt x="12505915" y="0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80C8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8220" y="3779005"/>
              <a:ext cx="6758275" cy="75295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59393" y="3744881"/>
              <a:ext cx="6775825" cy="75636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11425" y="7447205"/>
            <a:ext cx="6921500" cy="22872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nb-NO" sz="3700" b="1" spc="75" dirty="0">
                <a:solidFill>
                  <a:srgbClr val="80C8D4"/>
                </a:solidFill>
                <a:latin typeface="Helvetica Neue"/>
                <a:cs typeface="Helvetica Neue"/>
              </a:rPr>
              <a:t>Trevor</a:t>
            </a:r>
            <a:r>
              <a:rPr lang="nb-NO" sz="3700" b="1" spc="90" dirty="0">
                <a:solidFill>
                  <a:srgbClr val="80C8D4"/>
                </a:solidFill>
                <a:latin typeface="Helvetica Neue"/>
                <a:cs typeface="Helvetica Neue"/>
              </a:rPr>
              <a:t> </a:t>
            </a:r>
            <a:r>
              <a:rPr lang="nb-NO" sz="3700" b="1" spc="114" dirty="0" err="1">
                <a:solidFill>
                  <a:srgbClr val="80C8D4"/>
                </a:solidFill>
                <a:latin typeface="Helvetica Neue"/>
                <a:cs typeface="Helvetica Neue"/>
              </a:rPr>
              <a:t>O’Sullivan</a:t>
            </a:r>
            <a:endParaRPr lang="nb-NO" sz="3700" dirty="0">
              <a:latin typeface="Helvetica Neue"/>
              <a:cs typeface="Helvetica Neue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nb-NO" sz="3700" dirty="0">
                <a:solidFill>
                  <a:srgbClr val="80C8D4"/>
                </a:solidFill>
                <a:latin typeface="Geneva"/>
                <a:cs typeface="Geneva"/>
              </a:rPr>
              <a:t>Master</a:t>
            </a:r>
            <a:r>
              <a:rPr lang="nb-NO" sz="3700" spc="110" dirty="0">
                <a:solidFill>
                  <a:srgbClr val="80C8D4"/>
                </a:solidFill>
                <a:latin typeface="Geneva"/>
                <a:cs typeface="Geneva"/>
              </a:rPr>
              <a:t> </a:t>
            </a:r>
            <a:r>
              <a:rPr lang="nb-NO" sz="3700" spc="-10" dirty="0" err="1">
                <a:solidFill>
                  <a:srgbClr val="80C8D4"/>
                </a:solidFill>
                <a:latin typeface="Geneva"/>
                <a:cs typeface="Geneva"/>
              </a:rPr>
              <a:t>Distributor</a:t>
            </a:r>
            <a:r>
              <a:rPr lang="nb-NO" sz="3700" spc="-10" dirty="0">
                <a:solidFill>
                  <a:srgbClr val="80C8D4"/>
                </a:solidFill>
                <a:latin typeface="Geneva"/>
                <a:cs typeface="Geneva"/>
              </a:rPr>
              <a:t>,</a:t>
            </a:r>
            <a:endParaRPr lang="nb-NO" sz="3700" dirty="0">
              <a:latin typeface="Geneva"/>
              <a:cs typeface="Geneva"/>
            </a:endParaRPr>
          </a:p>
          <a:p>
            <a:pPr marL="12700" marR="5080">
              <a:lnSpc>
                <a:spcPts val="4450"/>
              </a:lnSpc>
              <a:spcBef>
                <a:spcPts val="105"/>
              </a:spcBef>
            </a:pPr>
            <a:r>
              <a:rPr lang="nb-NO" sz="3700" spc="75" dirty="0">
                <a:solidFill>
                  <a:srgbClr val="80C8D4"/>
                </a:solidFill>
                <a:latin typeface="Geneva"/>
                <a:cs typeface="Geneva"/>
              </a:rPr>
              <a:t>TTI</a:t>
            </a:r>
            <a:r>
              <a:rPr lang="nb-NO" sz="3700" spc="-55" dirty="0">
                <a:solidFill>
                  <a:srgbClr val="80C8D4"/>
                </a:solidFill>
                <a:latin typeface="Geneva"/>
                <a:cs typeface="Geneva"/>
              </a:rPr>
              <a:t> </a:t>
            </a:r>
            <a:r>
              <a:rPr lang="nb-NO" sz="3700" dirty="0">
                <a:solidFill>
                  <a:srgbClr val="80C8D4"/>
                </a:solidFill>
                <a:latin typeface="Geneva"/>
                <a:cs typeface="Geneva"/>
              </a:rPr>
              <a:t>Success</a:t>
            </a:r>
            <a:r>
              <a:rPr lang="nb-NO" sz="3700" spc="-50" dirty="0">
                <a:solidFill>
                  <a:srgbClr val="80C8D4"/>
                </a:solidFill>
                <a:latin typeface="Geneva"/>
                <a:cs typeface="Geneva"/>
              </a:rPr>
              <a:t> </a:t>
            </a:r>
            <a:r>
              <a:rPr lang="nb-NO" sz="3700" spc="50" dirty="0">
                <a:solidFill>
                  <a:srgbClr val="80C8D4"/>
                </a:solidFill>
                <a:latin typeface="Geneva"/>
                <a:cs typeface="Geneva"/>
              </a:rPr>
              <a:t>Insights</a:t>
            </a:r>
            <a:r>
              <a:rPr lang="nb-NO" sz="3700" spc="-55" dirty="0">
                <a:solidFill>
                  <a:srgbClr val="80C8D4"/>
                </a:solidFill>
                <a:latin typeface="Geneva"/>
                <a:cs typeface="Geneva"/>
              </a:rPr>
              <a:t> </a:t>
            </a:r>
            <a:r>
              <a:rPr lang="nb-NO" sz="3700" spc="-10" dirty="0">
                <a:solidFill>
                  <a:srgbClr val="80C8D4"/>
                </a:solidFill>
                <a:latin typeface="Geneva"/>
                <a:cs typeface="Geneva"/>
              </a:rPr>
              <a:t>Australia </a:t>
            </a:r>
            <a:r>
              <a:rPr lang="nb-NO" sz="3700" dirty="0">
                <a:solidFill>
                  <a:srgbClr val="80C8D4"/>
                </a:solidFill>
                <a:latin typeface="Geneva"/>
                <a:cs typeface="Geneva"/>
              </a:rPr>
              <a:t>&amp;</a:t>
            </a:r>
            <a:r>
              <a:rPr lang="nb-NO" sz="3700" spc="-180" dirty="0">
                <a:solidFill>
                  <a:srgbClr val="80C8D4"/>
                </a:solidFill>
                <a:latin typeface="Geneva"/>
                <a:cs typeface="Geneva"/>
              </a:rPr>
              <a:t> </a:t>
            </a:r>
            <a:r>
              <a:rPr lang="nb-NO" sz="3700" spc="175" dirty="0">
                <a:solidFill>
                  <a:srgbClr val="80C8D4"/>
                </a:solidFill>
                <a:latin typeface="Geneva"/>
                <a:cs typeface="Geneva"/>
              </a:rPr>
              <a:t>New</a:t>
            </a:r>
            <a:r>
              <a:rPr lang="nb-NO" sz="3700" spc="-180" dirty="0">
                <a:solidFill>
                  <a:srgbClr val="80C8D4"/>
                </a:solidFill>
                <a:latin typeface="Geneva"/>
                <a:cs typeface="Geneva"/>
              </a:rPr>
              <a:t> </a:t>
            </a:r>
            <a:r>
              <a:rPr lang="nb-NO" sz="3700" spc="135" dirty="0">
                <a:solidFill>
                  <a:srgbClr val="80C8D4"/>
                </a:solidFill>
                <a:latin typeface="Geneva"/>
                <a:cs typeface="Geneva"/>
              </a:rPr>
              <a:t>Zealand</a:t>
            </a:r>
            <a:endParaRPr lang="nb-NO" sz="3700" dirty="0">
              <a:latin typeface="Geneva"/>
              <a:cs typeface="Geneva"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1134745" y="2563444"/>
            <a:ext cx="10669905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«Å utvikle EQ kan være krevende — men denne rapporten gjør det lettere. Den er laget for ekte mennesker, ikke for perfeksjon, og gir innsikter i emosjonell intelligens som er praktiske, motiverende og klare til å brukes med en gang.»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23915" y="1273411"/>
            <a:ext cx="13709650" cy="29687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r>
              <a:rPr lang="nb-NO" sz="9600" dirty="0">
                <a:solidFill>
                  <a:schemeClr val="bg1"/>
                </a:solidFill>
              </a:rPr>
              <a:t>Styrk din EQ, frigjør ditt fulle potensial.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55316" y="9764887"/>
            <a:ext cx="1130935" cy="1114425"/>
            <a:chOff x="555316" y="9764887"/>
            <a:chExt cx="1130935" cy="1114425"/>
          </a:xfrm>
        </p:grpSpPr>
        <p:sp>
          <p:nvSpPr>
            <p:cNvPr id="4" name="object 4"/>
            <p:cNvSpPr/>
            <p:nvPr/>
          </p:nvSpPr>
          <p:spPr>
            <a:xfrm>
              <a:off x="555316" y="9764887"/>
              <a:ext cx="1130935" cy="1112520"/>
            </a:xfrm>
            <a:custGeom>
              <a:avLst/>
              <a:gdLst/>
              <a:ahLst/>
              <a:cxnLst/>
              <a:rect l="l" t="t" r="r" b="b"/>
              <a:pathLst>
                <a:path w="1130935" h="1112520">
                  <a:moveTo>
                    <a:pt x="565406" y="0"/>
                  </a:moveTo>
                  <a:lnTo>
                    <a:pt x="190800" y="374752"/>
                  </a:lnTo>
                  <a:lnTo>
                    <a:pt x="940002" y="374752"/>
                  </a:lnTo>
                  <a:lnTo>
                    <a:pt x="910864" y="345602"/>
                  </a:lnTo>
                  <a:lnTo>
                    <a:pt x="261175" y="345602"/>
                  </a:lnTo>
                  <a:lnTo>
                    <a:pt x="565406" y="41234"/>
                  </a:lnTo>
                  <a:lnTo>
                    <a:pt x="606623" y="41234"/>
                  </a:lnTo>
                  <a:lnTo>
                    <a:pt x="565406" y="0"/>
                  </a:lnTo>
                  <a:close/>
                </a:path>
                <a:path w="1130935" h="1112520">
                  <a:moveTo>
                    <a:pt x="606623" y="41234"/>
                  </a:moveTo>
                  <a:lnTo>
                    <a:pt x="565406" y="41234"/>
                  </a:lnTo>
                  <a:lnTo>
                    <a:pt x="869638" y="345602"/>
                  </a:lnTo>
                  <a:lnTo>
                    <a:pt x="910864" y="345602"/>
                  </a:lnTo>
                  <a:lnTo>
                    <a:pt x="606623" y="41234"/>
                  </a:lnTo>
                  <a:close/>
                </a:path>
                <a:path w="1130935" h="1112520">
                  <a:moveTo>
                    <a:pt x="970169" y="403369"/>
                  </a:moveTo>
                  <a:lnTo>
                    <a:pt x="873062" y="403369"/>
                  </a:lnTo>
                  <a:lnTo>
                    <a:pt x="873062" y="819263"/>
                  </a:lnTo>
                  <a:lnTo>
                    <a:pt x="1130792" y="561501"/>
                  </a:lnTo>
                  <a:lnTo>
                    <a:pt x="970169" y="403369"/>
                  </a:lnTo>
                  <a:close/>
                </a:path>
                <a:path w="1130935" h="1112520">
                  <a:moveTo>
                    <a:pt x="843869" y="403369"/>
                  </a:moveTo>
                  <a:lnTo>
                    <a:pt x="580024" y="403369"/>
                  </a:lnTo>
                  <a:lnTo>
                    <a:pt x="580024" y="1112353"/>
                  </a:lnTo>
                  <a:lnTo>
                    <a:pt x="843869" y="848466"/>
                  </a:lnTo>
                  <a:lnTo>
                    <a:pt x="843869" y="403369"/>
                  </a:lnTo>
                  <a:close/>
                </a:path>
                <a:path w="1130935" h="1112520">
                  <a:moveTo>
                    <a:pt x="550810" y="403369"/>
                  </a:moveTo>
                  <a:lnTo>
                    <a:pt x="286933" y="403369"/>
                  </a:lnTo>
                  <a:lnTo>
                    <a:pt x="286933" y="848466"/>
                  </a:lnTo>
                  <a:lnTo>
                    <a:pt x="550810" y="1112353"/>
                  </a:lnTo>
                  <a:lnTo>
                    <a:pt x="550810" y="403369"/>
                  </a:lnTo>
                  <a:close/>
                </a:path>
                <a:path w="1130935" h="1112520">
                  <a:moveTo>
                    <a:pt x="257761" y="403369"/>
                  </a:moveTo>
                  <a:lnTo>
                    <a:pt x="160633" y="403369"/>
                  </a:lnTo>
                  <a:lnTo>
                    <a:pt x="0" y="561501"/>
                  </a:lnTo>
                  <a:lnTo>
                    <a:pt x="257761" y="819263"/>
                  </a:lnTo>
                  <a:lnTo>
                    <a:pt x="257761" y="403369"/>
                  </a:lnTo>
                  <a:close/>
                </a:path>
              </a:pathLst>
            </a:custGeom>
            <a:solidFill>
              <a:srgbClr val="80C8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463" y="10740232"/>
              <a:ext cx="137723" cy="13847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974850" y="4435475"/>
            <a:ext cx="13972540" cy="61074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</a:rPr>
              <a:t>EQ betyr mer enn noen gang — og med EQ-rapporten kan du virkelig gjøre det til en fordel.</a:t>
            </a:r>
          </a:p>
          <a:p>
            <a:r>
              <a:rPr lang="nb-NO" sz="3600" dirty="0">
                <a:solidFill>
                  <a:schemeClr val="bg1"/>
                </a:solidFill>
              </a:rPr>
              <a:t>Den kombinerer personlige innsikter, praktiske verktøy og et moderne, relevant språk som styrker dialoger, bygger sterkere relasjoner og skaper målbar vekst.</a:t>
            </a:r>
          </a:p>
          <a:p>
            <a:br>
              <a:rPr lang="nb-NO" sz="3600" dirty="0">
                <a:solidFill>
                  <a:schemeClr val="bg1"/>
                </a:solidFill>
              </a:rPr>
            </a:br>
            <a:endParaRPr lang="nb-NO" sz="3600" dirty="0">
              <a:solidFill>
                <a:schemeClr val="bg1"/>
              </a:solidFill>
            </a:endParaRPr>
          </a:p>
          <a:p>
            <a:r>
              <a:rPr lang="nb-NO" sz="3600" dirty="0">
                <a:solidFill>
                  <a:schemeClr val="bg1"/>
                </a:solidFill>
              </a:rPr>
              <a:t>Uansett om du </a:t>
            </a:r>
            <a:r>
              <a:rPr lang="nb-NO" sz="3600" dirty="0" err="1">
                <a:solidFill>
                  <a:schemeClr val="bg1"/>
                </a:solidFill>
              </a:rPr>
              <a:t>coacher</a:t>
            </a:r>
            <a:r>
              <a:rPr lang="nb-NO" sz="3600" dirty="0">
                <a:solidFill>
                  <a:schemeClr val="bg1"/>
                </a:solidFill>
              </a:rPr>
              <a:t>, leder eller utvikler deg selv, gir denne rapporten deg det du trenger for å gjøre innsikt om til handling — og potensial om til resultater.</a:t>
            </a:r>
            <a:br>
              <a:rPr lang="nb-NO" sz="3600" dirty="0">
                <a:solidFill>
                  <a:schemeClr val="bg1"/>
                </a:solidFill>
              </a:rPr>
            </a:br>
            <a:endParaRPr lang="nb-NO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1500</Words>
  <Application>Microsoft Macintosh PowerPoint</Application>
  <PresentationFormat>Egendefinert</PresentationFormat>
  <Paragraphs>371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Avenir Book</vt:lpstr>
      <vt:lpstr>Geneva</vt:lpstr>
      <vt:lpstr>Helvetica</vt:lpstr>
      <vt:lpstr>Helvetica Neue</vt:lpstr>
      <vt:lpstr>Times New Roman</vt:lpstr>
      <vt:lpstr>Office Theme</vt:lpstr>
      <vt:lpstr>Verdifulle innsikt. Konkrete resultat. . Rapporten  Emosjonell Intelligens</vt:lpstr>
      <vt:lpstr>PowerPoint-presentasjon</vt:lpstr>
      <vt:lpstr>Her kommer EQ-rapporten inn.</vt:lpstr>
      <vt:lpstr>Med EQ-rapporten kan du:</vt:lpstr>
      <vt:lpstr>EQ-rapporten går i dybden på de fem dimensjonene av emosjonell intelligens.</vt:lpstr>
      <vt:lpstr>EQ-rapporten lar deg raskt få frem innsikt i den 5 dimensjonene og gjøre noe med dem. Dette er det mest praktiske, gjenkjennbare og verdifulle EQ-verktøyet som finnes i dag.</vt:lpstr>
      <vt:lpstr>Dette får du med EQ-rapporten:</vt:lpstr>
      <vt:lpstr>«Å utvikle EQ kan være krevende — men denne rapporten gjør det lettere. Den er laget for ekte mennesker, ikke for perfeksjon, og gir innsikter i emosjonell intelligens som er praktiske, motiverende og klare til å brukes med en gang.»</vt:lpstr>
      <vt:lpstr>Styrk din EQ, frigjør ditt fulle potensial.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EQ Report - Exectutive Briefing</dc:title>
  <cp:lastModifiedBy>Egil Rasmussen</cp:lastModifiedBy>
  <cp:revision>6</cp:revision>
  <dcterms:created xsi:type="dcterms:W3CDTF">2025-11-14T12:48:12Z</dcterms:created>
  <dcterms:modified xsi:type="dcterms:W3CDTF">2025-11-21T11:55:03Z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2025-06-20T00:00:00Z</vt:filetime>
  </property>
  <property fmtid="{D5CDD505-2E9C-101B-9397-08002B2CF9AE}" pid="3" name="Creator">
    <vt:lpwstr>Keynote</vt:lpwstr>
  </property>
  <property fmtid="{D5CDD505-2E9C-101B-9397-08002B2CF9AE}" pid="4" name="LastSaved">
    <vt:filetime>2025-11-14T00:00:00Z</vt:filetime>
  </property>
  <property fmtid="{D5CDD505-2E9C-101B-9397-08002B2CF9AE}" pid="5" name="Producer">
    <vt:lpwstr>macOS Version 14.1.1 (Build 23B81) Quartz PDFContext</vt:lpwstr>
  </property>
</Properties>
</file>