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1"/>
    <p:restoredTop sz="94694"/>
  </p:normalViewPr>
  <p:slideViewPr>
    <p:cSldViewPr>
      <p:cViewPr varScale="1">
        <p:scale>
          <a:sx n="73" d="100"/>
          <a:sy n="73" d="100"/>
        </p:scale>
        <p:origin x="86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19665" y="822681"/>
            <a:ext cx="14431010" cy="1156335"/>
          </a:xfrm>
          <a:prstGeom prst="rect">
            <a:avLst/>
          </a:prstGeom>
        </p:spPr>
        <p:txBody>
          <a:bodyPr wrap="square" lIns="0" tIns="0" rIns="0" bIns="0">
            <a:spAutoFit/>
          </a:bodyPr>
          <a:lstStyle>
            <a:lvl1pPr>
              <a:defRPr sz="7400" b="0" i="0">
                <a:solidFill>
                  <a:schemeClr val="tx1"/>
                </a:solidFill>
                <a:latin typeface="Geneva"/>
                <a:cs typeface="Geneva"/>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800" b="0" i="0">
                <a:solidFill>
                  <a:schemeClr val="tx1"/>
                </a:solidFill>
                <a:latin typeface="Geneva"/>
                <a:cs typeface="Geneva"/>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chemeClr val="tx1"/>
                </a:solidFill>
                <a:latin typeface="Geneva"/>
                <a:cs typeface="Genev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Geneva"/>
                <a:cs typeface="Geneva"/>
              </a:defRPr>
            </a:lvl1pPr>
          </a:lstStyle>
          <a:p>
            <a:endParaRPr/>
          </a:p>
        </p:txBody>
      </p:sp>
      <p:sp>
        <p:nvSpPr>
          <p:cNvPr id="4" name="Holder 4"/>
          <p:cNvSpPr>
            <a:spLocks noGrp="1"/>
          </p:cNvSpPr>
          <p:nvPr>
            <p:ph type="ftr" sz="quarter" idx="5"/>
          </p:nvPr>
        </p:nvSpPr>
        <p:spPr/>
        <p:txBody>
          <a:bodyPr lIns="0" tIns="0" rIns="0" bIns="0"/>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chemeClr val="tx1"/>
                </a:solidFill>
                <a:latin typeface="Geneva"/>
                <a:cs typeface="Genev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0" i="0">
                <a:solidFill>
                  <a:schemeClr val="tx1"/>
                </a:solidFill>
                <a:latin typeface="Geneva"/>
                <a:cs typeface="Geneva"/>
              </a:defRPr>
            </a:lvl1pPr>
          </a:lstStyle>
          <a:p>
            <a:endParaRPr/>
          </a:p>
        </p:txBody>
      </p:sp>
      <p:sp>
        <p:nvSpPr>
          <p:cNvPr id="3" name="Holder 3"/>
          <p:cNvSpPr>
            <a:spLocks noGrp="1"/>
          </p:cNvSpPr>
          <p:nvPr>
            <p:ph type="ftr" sz="quarter" idx="5"/>
          </p:nvPr>
        </p:nvSpPr>
        <p:spPr/>
        <p:txBody>
          <a:bodyPr lIns="0" tIns="0" rIns="0" bIns="0"/>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3917" y="597107"/>
            <a:ext cx="18056264" cy="2287270"/>
          </a:xfrm>
          <a:prstGeom prst="rect">
            <a:avLst/>
          </a:prstGeom>
        </p:spPr>
        <p:txBody>
          <a:bodyPr wrap="square" lIns="0" tIns="0" rIns="0" bIns="0">
            <a:spAutoFit/>
          </a:bodyPr>
          <a:lstStyle>
            <a:lvl1pPr>
              <a:defRPr sz="7400" b="0" i="0">
                <a:solidFill>
                  <a:schemeClr val="tx1"/>
                </a:solidFill>
                <a:latin typeface="Geneva"/>
                <a:cs typeface="Geneva"/>
              </a:defRPr>
            </a:lvl1pPr>
          </a:lstStyle>
          <a:p>
            <a:endParaRPr/>
          </a:p>
        </p:txBody>
      </p:sp>
      <p:sp>
        <p:nvSpPr>
          <p:cNvPr id="3" name="Holder 3"/>
          <p:cNvSpPr>
            <a:spLocks noGrp="1"/>
          </p:cNvSpPr>
          <p:nvPr>
            <p:ph type="body" idx="1"/>
          </p:nvPr>
        </p:nvSpPr>
        <p:spPr>
          <a:xfrm>
            <a:off x="5351057" y="4593736"/>
            <a:ext cx="10177780" cy="3887470"/>
          </a:xfrm>
          <a:prstGeom prst="rect">
            <a:avLst/>
          </a:prstGeom>
        </p:spPr>
        <p:txBody>
          <a:bodyPr wrap="square" lIns="0" tIns="0" rIns="0" bIns="0">
            <a:spAutoFit/>
          </a:bodyPr>
          <a:lstStyle>
            <a:lvl1pPr>
              <a:defRPr sz="2800" b="0" i="0">
                <a:solidFill>
                  <a:schemeClr val="tx1"/>
                </a:solidFill>
                <a:latin typeface="Geneva"/>
                <a:cs typeface="Geneva"/>
              </a:defRPr>
            </a:lvl1pPr>
          </a:lstStyle>
          <a:p>
            <a:endParaRPr/>
          </a:p>
        </p:txBody>
      </p:sp>
      <p:sp>
        <p:nvSpPr>
          <p:cNvPr id="4" name="Holder 4"/>
          <p:cNvSpPr>
            <a:spLocks noGrp="1"/>
          </p:cNvSpPr>
          <p:nvPr>
            <p:ph type="ftr" sz="quarter" idx="5"/>
          </p:nvPr>
        </p:nvSpPr>
        <p:spPr>
          <a:xfrm>
            <a:off x="18310469" y="10139874"/>
            <a:ext cx="1333500" cy="415290"/>
          </a:xfrm>
          <a:prstGeom prst="rect">
            <a:avLst/>
          </a:prstGeom>
        </p:spPr>
        <p:txBody>
          <a:bodyPr wrap="square" lIns="0" tIns="0" rIns="0" bIns="0">
            <a:spAutoFit/>
          </a:bodyPr>
          <a:lstStyle>
            <a:lvl1pPr>
              <a:defRPr sz="2400" b="0" i="0">
                <a:solidFill>
                  <a:schemeClr val="bg1"/>
                </a:solidFill>
                <a:latin typeface="Arial"/>
                <a:cs typeface="Arial"/>
              </a:defRPr>
            </a:lvl1pPr>
          </a:lstStyle>
          <a:p>
            <a:pPr marL="12700">
              <a:lnSpc>
                <a:spcPct val="100000"/>
              </a:lnSpc>
              <a:spcBef>
                <a:spcPts val="110"/>
              </a:spcBef>
            </a:pPr>
            <a:r>
              <a:rPr spc="150" dirty="0"/>
              <a:t>ttisi.com</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11.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12.png"/><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4891405"/>
            <a:chOff x="0" y="0"/>
            <a:chExt cx="20104100" cy="4891405"/>
          </a:xfrm>
        </p:grpSpPr>
        <p:pic>
          <p:nvPicPr>
            <p:cNvPr id="3" name="object 3"/>
            <p:cNvPicPr/>
            <p:nvPr/>
          </p:nvPicPr>
          <p:blipFill>
            <a:blip r:embed="rId2" cstate="print"/>
            <a:stretch>
              <a:fillRect/>
            </a:stretch>
          </p:blipFill>
          <p:spPr>
            <a:xfrm>
              <a:off x="0" y="0"/>
              <a:ext cx="20104099" cy="3698599"/>
            </a:xfrm>
            <a:prstGeom prst="rect">
              <a:avLst/>
            </a:prstGeom>
          </p:spPr>
        </p:pic>
        <p:sp>
          <p:nvSpPr>
            <p:cNvPr id="4" name="object 4"/>
            <p:cNvSpPr/>
            <p:nvPr/>
          </p:nvSpPr>
          <p:spPr>
            <a:xfrm>
              <a:off x="0" y="2557471"/>
              <a:ext cx="7129145" cy="2333625"/>
            </a:xfrm>
            <a:custGeom>
              <a:avLst/>
              <a:gdLst/>
              <a:ahLst/>
              <a:cxnLst/>
              <a:rect l="l" t="t" r="r" b="b"/>
              <a:pathLst>
                <a:path w="7129145" h="2333625">
                  <a:moveTo>
                    <a:pt x="7128857" y="0"/>
                  </a:moveTo>
                  <a:lnTo>
                    <a:pt x="0" y="0"/>
                  </a:lnTo>
                  <a:lnTo>
                    <a:pt x="0" y="2333482"/>
                  </a:lnTo>
                  <a:lnTo>
                    <a:pt x="7128857" y="2333482"/>
                  </a:lnTo>
                  <a:lnTo>
                    <a:pt x="7128857" y="0"/>
                  </a:lnTo>
                  <a:close/>
                </a:path>
              </a:pathLst>
            </a:custGeom>
            <a:solidFill>
              <a:srgbClr val="F7F0EC"/>
            </a:solidFill>
          </p:spPr>
          <p:txBody>
            <a:bodyPr wrap="square" lIns="0" tIns="0" rIns="0" bIns="0" rtlCol="0"/>
            <a:lstStyle/>
            <a:p>
              <a:endParaRPr/>
            </a:p>
          </p:txBody>
        </p:sp>
        <p:sp>
          <p:nvSpPr>
            <p:cNvPr id="5" name="object 5"/>
            <p:cNvSpPr/>
            <p:nvPr/>
          </p:nvSpPr>
          <p:spPr>
            <a:xfrm>
              <a:off x="445427" y="3027355"/>
              <a:ext cx="1417320" cy="1393190"/>
            </a:xfrm>
            <a:custGeom>
              <a:avLst/>
              <a:gdLst/>
              <a:ahLst/>
              <a:cxnLst/>
              <a:rect l="l" t="t" r="r" b="b"/>
              <a:pathLst>
                <a:path w="1417320" h="1393189">
                  <a:moveTo>
                    <a:pt x="322973" y="505409"/>
                  </a:moveTo>
                  <a:lnTo>
                    <a:pt x="201269" y="505409"/>
                  </a:lnTo>
                  <a:lnTo>
                    <a:pt x="0" y="703541"/>
                  </a:lnTo>
                  <a:lnTo>
                    <a:pt x="322973" y="1026502"/>
                  </a:lnTo>
                  <a:lnTo>
                    <a:pt x="322973" y="505409"/>
                  </a:lnTo>
                  <a:close/>
                </a:path>
                <a:path w="1417320" h="1393189">
                  <a:moveTo>
                    <a:pt x="690156" y="505409"/>
                  </a:moveTo>
                  <a:lnTo>
                    <a:pt x="359511" y="505409"/>
                  </a:lnTo>
                  <a:lnTo>
                    <a:pt x="359511" y="1063104"/>
                  </a:lnTo>
                  <a:lnTo>
                    <a:pt x="689559" y="1393139"/>
                  </a:lnTo>
                  <a:lnTo>
                    <a:pt x="690156" y="1393139"/>
                  </a:lnTo>
                  <a:lnTo>
                    <a:pt x="690156" y="505409"/>
                  </a:lnTo>
                  <a:close/>
                </a:path>
                <a:path w="1417320" h="1393189">
                  <a:moveTo>
                    <a:pt x="1057338" y="505409"/>
                  </a:moveTo>
                  <a:lnTo>
                    <a:pt x="726757" y="505409"/>
                  </a:lnTo>
                  <a:lnTo>
                    <a:pt x="726757" y="1393139"/>
                  </a:lnTo>
                  <a:lnTo>
                    <a:pt x="727341" y="1393139"/>
                  </a:lnTo>
                  <a:lnTo>
                    <a:pt x="1057338" y="1063104"/>
                  </a:lnTo>
                  <a:lnTo>
                    <a:pt x="1057338" y="505409"/>
                  </a:lnTo>
                  <a:close/>
                </a:path>
                <a:path w="1417320" h="1393189">
                  <a:moveTo>
                    <a:pt x="1177785" y="469544"/>
                  </a:moveTo>
                  <a:lnTo>
                    <a:pt x="1141285" y="433031"/>
                  </a:lnTo>
                  <a:lnTo>
                    <a:pt x="1089621" y="381355"/>
                  </a:lnTo>
                  <a:lnTo>
                    <a:pt x="1089621" y="433031"/>
                  </a:lnTo>
                  <a:lnTo>
                    <a:pt x="327253" y="433031"/>
                  </a:lnTo>
                  <a:lnTo>
                    <a:pt x="708444" y="51676"/>
                  </a:lnTo>
                  <a:lnTo>
                    <a:pt x="1089621" y="433031"/>
                  </a:lnTo>
                  <a:lnTo>
                    <a:pt x="1089621" y="381355"/>
                  </a:lnTo>
                  <a:lnTo>
                    <a:pt x="760095" y="51676"/>
                  </a:lnTo>
                  <a:lnTo>
                    <a:pt x="708444" y="0"/>
                  </a:lnTo>
                  <a:lnTo>
                    <a:pt x="239077" y="469544"/>
                  </a:lnTo>
                  <a:lnTo>
                    <a:pt x="1177785" y="469544"/>
                  </a:lnTo>
                  <a:close/>
                </a:path>
                <a:path w="1417320" h="1393189">
                  <a:moveTo>
                    <a:pt x="1416824" y="703541"/>
                  </a:moveTo>
                  <a:lnTo>
                    <a:pt x="1215580" y="505409"/>
                  </a:lnTo>
                  <a:lnTo>
                    <a:pt x="1093914" y="505409"/>
                  </a:lnTo>
                  <a:lnTo>
                    <a:pt x="1093914" y="1026502"/>
                  </a:lnTo>
                  <a:lnTo>
                    <a:pt x="1416824" y="703541"/>
                  </a:lnTo>
                  <a:close/>
                </a:path>
              </a:pathLst>
            </a:custGeom>
            <a:solidFill>
              <a:srgbClr val="020303"/>
            </a:solidFill>
          </p:spPr>
          <p:txBody>
            <a:bodyPr wrap="square" lIns="0" tIns="0" rIns="0" bIns="0" rtlCol="0"/>
            <a:lstStyle/>
            <a:p>
              <a:endParaRPr/>
            </a:p>
          </p:txBody>
        </p:sp>
        <p:sp>
          <p:nvSpPr>
            <p:cNvPr id="6" name="object 6"/>
            <p:cNvSpPr/>
            <p:nvPr/>
          </p:nvSpPr>
          <p:spPr>
            <a:xfrm>
              <a:off x="2043709" y="3586765"/>
              <a:ext cx="528955" cy="245745"/>
            </a:xfrm>
            <a:custGeom>
              <a:avLst/>
              <a:gdLst/>
              <a:ahLst/>
              <a:cxnLst/>
              <a:rect l="l" t="t" r="r" b="b"/>
              <a:pathLst>
                <a:path w="528955" h="245745">
                  <a:moveTo>
                    <a:pt x="203365" y="190"/>
                  </a:moveTo>
                  <a:lnTo>
                    <a:pt x="0" y="190"/>
                  </a:lnTo>
                  <a:lnTo>
                    <a:pt x="0" y="49720"/>
                  </a:lnTo>
                  <a:lnTo>
                    <a:pt x="74688" y="49720"/>
                  </a:lnTo>
                  <a:lnTo>
                    <a:pt x="74688" y="245300"/>
                  </a:lnTo>
                  <a:lnTo>
                    <a:pt x="128676" y="245300"/>
                  </a:lnTo>
                  <a:lnTo>
                    <a:pt x="128676" y="49720"/>
                  </a:lnTo>
                  <a:lnTo>
                    <a:pt x="203365" y="49720"/>
                  </a:lnTo>
                  <a:lnTo>
                    <a:pt x="203365" y="190"/>
                  </a:lnTo>
                  <a:close/>
                </a:path>
                <a:path w="528955" h="245745">
                  <a:moveTo>
                    <a:pt x="430593" y="190"/>
                  </a:moveTo>
                  <a:lnTo>
                    <a:pt x="227241" y="190"/>
                  </a:lnTo>
                  <a:lnTo>
                    <a:pt x="227241" y="49720"/>
                  </a:lnTo>
                  <a:lnTo>
                    <a:pt x="301917" y="49720"/>
                  </a:lnTo>
                  <a:lnTo>
                    <a:pt x="301917" y="245300"/>
                  </a:lnTo>
                  <a:lnTo>
                    <a:pt x="355904" y="245300"/>
                  </a:lnTo>
                  <a:lnTo>
                    <a:pt x="355904" y="49720"/>
                  </a:lnTo>
                  <a:lnTo>
                    <a:pt x="430593" y="49720"/>
                  </a:lnTo>
                  <a:lnTo>
                    <a:pt x="430593" y="190"/>
                  </a:lnTo>
                  <a:close/>
                </a:path>
                <a:path w="528955" h="245745">
                  <a:moveTo>
                    <a:pt x="528447" y="0"/>
                  </a:moveTo>
                  <a:lnTo>
                    <a:pt x="474446" y="0"/>
                  </a:lnTo>
                  <a:lnTo>
                    <a:pt x="474446" y="245440"/>
                  </a:lnTo>
                  <a:lnTo>
                    <a:pt x="528447" y="245440"/>
                  </a:lnTo>
                  <a:lnTo>
                    <a:pt x="528447" y="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print"/>
            <a:stretch>
              <a:fillRect/>
            </a:stretch>
          </p:blipFill>
          <p:spPr>
            <a:xfrm>
              <a:off x="2721898" y="3583259"/>
              <a:ext cx="194240" cy="252450"/>
            </a:xfrm>
            <a:prstGeom prst="rect">
              <a:avLst/>
            </a:prstGeom>
          </p:spPr>
        </p:pic>
        <p:pic>
          <p:nvPicPr>
            <p:cNvPr id="8" name="object 8"/>
            <p:cNvPicPr/>
            <p:nvPr/>
          </p:nvPicPr>
          <p:blipFill>
            <a:blip r:embed="rId4" cstate="print"/>
            <a:stretch>
              <a:fillRect/>
            </a:stretch>
          </p:blipFill>
          <p:spPr>
            <a:xfrm>
              <a:off x="2959296" y="3586767"/>
              <a:ext cx="213887" cy="249295"/>
            </a:xfrm>
            <a:prstGeom prst="rect">
              <a:avLst/>
            </a:prstGeom>
          </p:spPr>
        </p:pic>
        <p:pic>
          <p:nvPicPr>
            <p:cNvPr id="9" name="object 9"/>
            <p:cNvPicPr/>
            <p:nvPr/>
          </p:nvPicPr>
          <p:blipFill>
            <a:blip r:embed="rId5" cstate="print"/>
            <a:stretch>
              <a:fillRect/>
            </a:stretch>
          </p:blipFill>
          <p:spPr>
            <a:xfrm>
              <a:off x="3217387" y="3582552"/>
              <a:ext cx="226511" cy="253864"/>
            </a:xfrm>
            <a:prstGeom prst="rect">
              <a:avLst/>
            </a:prstGeom>
          </p:spPr>
        </p:pic>
        <p:pic>
          <p:nvPicPr>
            <p:cNvPr id="10" name="object 10"/>
            <p:cNvPicPr/>
            <p:nvPr/>
          </p:nvPicPr>
          <p:blipFill>
            <a:blip r:embed="rId6" cstate="print"/>
            <a:stretch>
              <a:fillRect/>
            </a:stretch>
          </p:blipFill>
          <p:spPr>
            <a:xfrm>
              <a:off x="3469172" y="3582552"/>
              <a:ext cx="226502" cy="253864"/>
            </a:xfrm>
            <a:prstGeom prst="rect">
              <a:avLst/>
            </a:prstGeom>
          </p:spPr>
        </p:pic>
        <p:sp>
          <p:nvSpPr>
            <p:cNvPr id="11" name="object 11"/>
            <p:cNvSpPr/>
            <p:nvPr/>
          </p:nvSpPr>
          <p:spPr>
            <a:xfrm>
              <a:off x="3738816" y="3586955"/>
              <a:ext cx="187325" cy="245110"/>
            </a:xfrm>
            <a:custGeom>
              <a:avLst/>
              <a:gdLst/>
              <a:ahLst/>
              <a:cxnLst/>
              <a:rect l="l" t="t" r="r" b="b"/>
              <a:pathLst>
                <a:path w="187325" h="245110">
                  <a:moveTo>
                    <a:pt x="186880" y="196850"/>
                  </a:moveTo>
                  <a:lnTo>
                    <a:pt x="53657" y="196850"/>
                  </a:lnTo>
                  <a:lnTo>
                    <a:pt x="53657" y="146050"/>
                  </a:lnTo>
                  <a:lnTo>
                    <a:pt x="169354" y="146050"/>
                  </a:lnTo>
                  <a:lnTo>
                    <a:pt x="169354" y="97790"/>
                  </a:lnTo>
                  <a:lnTo>
                    <a:pt x="53657" y="97790"/>
                  </a:lnTo>
                  <a:lnTo>
                    <a:pt x="53657" y="48260"/>
                  </a:lnTo>
                  <a:lnTo>
                    <a:pt x="185127" y="48260"/>
                  </a:lnTo>
                  <a:lnTo>
                    <a:pt x="185127" y="0"/>
                  </a:lnTo>
                  <a:lnTo>
                    <a:pt x="0" y="0"/>
                  </a:lnTo>
                  <a:lnTo>
                    <a:pt x="0" y="48260"/>
                  </a:lnTo>
                  <a:lnTo>
                    <a:pt x="0" y="97790"/>
                  </a:lnTo>
                  <a:lnTo>
                    <a:pt x="0" y="146050"/>
                  </a:lnTo>
                  <a:lnTo>
                    <a:pt x="0" y="196850"/>
                  </a:lnTo>
                  <a:lnTo>
                    <a:pt x="0" y="245110"/>
                  </a:lnTo>
                  <a:lnTo>
                    <a:pt x="186880" y="245110"/>
                  </a:lnTo>
                  <a:lnTo>
                    <a:pt x="186880" y="196850"/>
                  </a:lnTo>
                  <a:close/>
                </a:path>
              </a:pathLst>
            </a:custGeom>
            <a:solidFill>
              <a:srgbClr val="000000"/>
            </a:solidFill>
          </p:spPr>
          <p:txBody>
            <a:bodyPr wrap="square" lIns="0" tIns="0" rIns="0" bIns="0" rtlCol="0"/>
            <a:lstStyle/>
            <a:p>
              <a:endParaRPr/>
            </a:p>
          </p:txBody>
        </p:sp>
        <p:pic>
          <p:nvPicPr>
            <p:cNvPr id="12" name="object 12"/>
            <p:cNvPicPr/>
            <p:nvPr/>
          </p:nvPicPr>
          <p:blipFill>
            <a:blip r:embed="rId7" cstate="print"/>
            <a:stretch>
              <a:fillRect/>
            </a:stretch>
          </p:blipFill>
          <p:spPr>
            <a:xfrm>
              <a:off x="3956943" y="3583259"/>
              <a:ext cx="194240" cy="252450"/>
            </a:xfrm>
            <a:prstGeom prst="rect">
              <a:avLst/>
            </a:prstGeom>
          </p:spPr>
        </p:pic>
        <p:pic>
          <p:nvPicPr>
            <p:cNvPr id="13" name="object 13"/>
            <p:cNvPicPr/>
            <p:nvPr/>
          </p:nvPicPr>
          <p:blipFill>
            <a:blip r:embed="rId7" cstate="print"/>
            <a:stretch>
              <a:fillRect/>
            </a:stretch>
          </p:blipFill>
          <p:spPr>
            <a:xfrm>
              <a:off x="4177870" y="3583259"/>
              <a:ext cx="194240" cy="252450"/>
            </a:xfrm>
            <a:prstGeom prst="rect">
              <a:avLst/>
            </a:prstGeom>
          </p:spPr>
        </p:pic>
        <p:sp>
          <p:nvSpPr>
            <p:cNvPr id="14" name="object 14"/>
            <p:cNvSpPr/>
            <p:nvPr/>
          </p:nvSpPr>
          <p:spPr>
            <a:xfrm>
              <a:off x="4526777" y="3586766"/>
              <a:ext cx="54610" cy="245745"/>
            </a:xfrm>
            <a:custGeom>
              <a:avLst/>
              <a:gdLst/>
              <a:ahLst/>
              <a:cxnLst/>
              <a:rect l="l" t="t" r="r" b="b"/>
              <a:pathLst>
                <a:path w="54610" h="245745">
                  <a:moveTo>
                    <a:pt x="54002" y="0"/>
                  </a:moveTo>
                  <a:lnTo>
                    <a:pt x="0" y="0"/>
                  </a:lnTo>
                  <a:lnTo>
                    <a:pt x="0" y="245437"/>
                  </a:lnTo>
                  <a:lnTo>
                    <a:pt x="54002" y="245437"/>
                  </a:lnTo>
                  <a:lnTo>
                    <a:pt x="54002" y="0"/>
                  </a:lnTo>
                  <a:close/>
                </a:path>
              </a:pathLst>
            </a:custGeom>
            <a:solidFill>
              <a:srgbClr val="000000"/>
            </a:solidFill>
          </p:spPr>
          <p:txBody>
            <a:bodyPr wrap="square" lIns="0" tIns="0" rIns="0" bIns="0" rtlCol="0"/>
            <a:lstStyle/>
            <a:p>
              <a:endParaRPr/>
            </a:p>
          </p:txBody>
        </p:sp>
        <p:pic>
          <p:nvPicPr>
            <p:cNvPr id="15" name="object 15"/>
            <p:cNvPicPr/>
            <p:nvPr/>
          </p:nvPicPr>
          <p:blipFill>
            <a:blip r:embed="rId8" cstate="print"/>
            <a:stretch>
              <a:fillRect/>
            </a:stretch>
          </p:blipFill>
          <p:spPr>
            <a:xfrm>
              <a:off x="4642144" y="3586767"/>
              <a:ext cx="218095" cy="245437"/>
            </a:xfrm>
            <a:prstGeom prst="rect">
              <a:avLst/>
            </a:prstGeom>
          </p:spPr>
        </p:pic>
        <p:pic>
          <p:nvPicPr>
            <p:cNvPr id="16" name="object 16"/>
            <p:cNvPicPr/>
            <p:nvPr/>
          </p:nvPicPr>
          <p:blipFill>
            <a:blip r:embed="rId7" cstate="print"/>
            <a:stretch>
              <a:fillRect/>
            </a:stretch>
          </p:blipFill>
          <p:spPr>
            <a:xfrm>
              <a:off x="4902339" y="3583259"/>
              <a:ext cx="194240" cy="252450"/>
            </a:xfrm>
            <a:prstGeom prst="rect">
              <a:avLst/>
            </a:prstGeom>
          </p:spPr>
        </p:pic>
        <p:sp>
          <p:nvSpPr>
            <p:cNvPr id="17" name="object 17"/>
            <p:cNvSpPr/>
            <p:nvPr/>
          </p:nvSpPr>
          <p:spPr>
            <a:xfrm>
              <a:off x="5146045" y="3586766"/>
              <a:ext cx="54610" cy="245745"/>
            </a:xfrm>
            <a:custGeom>
              <a:avLst/>
              <a:gdLst/>
              <a:ahLst/>
              <a:cxnLst/>
              <a:rect l="l" t="t" r="r" b="b"/>
              <a:pathLst>
                <a:path w="54610" h="245745">
                  <a:moveTo>
                    <a:pt x="54002" y="0"/>
                  </a:moveTo>
                  <a:lnTo>
                    <a:pt x="0" y="0"/>
                  </a:lnTo>
                  <a:lnTo>
                    <a:pt x="0" y="245437"/>
                  </a:lnTo>
                  <a:lnTo>
                    <a:pt x="54002" y="245437"/>
                  </a:lnTo>
                  <a:lnTo>
                    <a:pt x="54002" y="0"/>
                  </a:lnTo>
                  <a:close/>
                </a:path>
              </a:pathLst>
            </a:custGeom>
            <a:solidFill>
              <a:srgbClr val="000000"/>
            </a:solidFill>
          </p:spPr>
          <p:txBody>
            <a:bodyPr wrap="square" lIns="0" tIns="0" rIns="0" bIns="0" rtlCol="0"/>
            <a:lstStyle/>
            <a:p>
              <a:endParaRPr/>
            </a:p>
          </p:txBody>
        </p:sp>
        <p:pic>
          <p:nvPicPr>
            <p:cNvPr id="18" name="object 18"/>
            <p:cNvPicPr/>
            <p:nvPr/>
          </p:nvPicPr>
          <p:blipFill>
            <a:blip r:embed="rId9" cstate="print"/>
            <a:stretch>
              <a:fillRect/>
            </a:stretch>
          </p:blipFill>
          <p:spPr>
            <a:xfrm>
              <a:off x="5250551" y="3582552"/>
              <a:ext cx="233866" cy="253864"/>
            </a:xfrm>
            <a:prstGeom prst="rect">
              <a:avLst/>
            </a:prstGeom>
          </p:spPr>
        </p:pic>
        <p:sp>
          <p:nvSpPr>
            <p:cNvPr id="19" name="object 19"/>
            <p:cNvSpPr/>
            <p:nvPr/>
          </p:nvSpPr>
          <p:spPr>
            <a:xfrm>
              <a:off x="5536324" y="3586955"/>
              <a:ext cx="452755" cy="245110"/>
            </a:xfrm>
            <a:custGeom>
              <a:avLst/>
              <a:gdLst/>
              <a:ahLst/>
              <a:cxnLst/>
              <a:rect l="l" t="t" r="r" b="b"/>
              <a:pathLst>
                <a:path w="452754" h="245110">
                  <a:moveTo>
                    <a:pt x="207581" y="0"/>
                  </a:moveTo>
                  <a:lnTo>
                    <a:pt x="153593" y="0"/>
                  </a:lnTo>
                  <a:lnTo>
                    <a:pt x="153593" y="96520"/>
                  </a:lnTo>
                  <a:lnTo>
                    <a:pt x="54013" y="96520"/>
                  </a:lnTo>
                  <a:lnTo>
                    <a:pt x="54013" y="0"/>
                  </a:lnTo>
                  <a:lnTo>
                    <a:pt x="0" y="0"/>
                  </a:lnTo>
                  <a:lnTo>
                    <a:pt x="0" y="96520"/>
                  </a:lnTo>
                  <a:lnTo>
                    <a:pt x="0" y="147320"/>
                  </a:lnTo>
                  <a:lnTo>
                    <a:pt x="0" y="245110"/>
                  </a:lnTo>
                  <a:lnTo>
                    <a:pt x="54013" y="245110"/>
                  </a:lnTo>
                  <a:lnTo>
                    <a:pt x="54013" y="147320"/>
                  </a:lnTo>
                  <a:lnTo>
                    <a:pt x="153593" y="147320"/>
                  </a:lnTo>
                  <a:lnTo>
                    <a:pt x="153593" y="245110"/>
                  </a:lnTo>
                  <a:lnTo>
                    <a:pt x="207581" y="245110"/>
                  </a:lnTo>
                  <a:lnTo>
                    <a:pt x="207581" y="147320"/>
                  </a:lnTo>
                  <a:lnTo>
                    <a:pt x="207581" y="96520"/>
                  </a:lnTo>
                  <a:lnTo>
                    <a:pt x="207581" y="0"/>
                  </a:lnTo>
                  <a:close/>
                </a:path>
                <a:path w="452754" h="245110">
                  <a:moveTo>
                    <a:pt x="452335" y="0"/>
                  </a:moveTo>
                  <a:lnTo>
                    <a:pt x="248970" y="0"/>
                  </a:lnTo>
                  <a:lnTo>
                    <a:pt x="248970" y="49530"/>
                  </a:lnTo>
                  <a:lnTo>
                    <a:pt x="323659" y="49530"/>
                  </a:lnTo>
                  <a:lnTo>
                    <a:pt x="323659" y="245110"/>
                  </a:lnTo>
                  <a:lnTo>
                    <a:pt x="377659" y="245110"/>
                  </a:lnTo>
                  <a:lnTo>
                    <a:pt x="377659" y="49530"/>
                  </a:lnTo>
                  <a:lnTo>
                    <a:pt x="452335" y="49530"/>
                  </a:lnTo>
                  <a:lnTo>
                    <a:pt x="452335" y="0"/>
                  </a:lnTo>
                  <a:close/>
                </a:path>
              </a:pathLst>
            </a:custGeom>
            <a:solidFill>
              <a:srgbClr val="000000"/>
            </a:solidFill>
          </p:spPr>
          <p:txBody>
            <a:bodyPr wrap="square" lIns="0" tIns="0" rIns="0" bIns="0" rtlCol="0"/>
            <a:lstStyle/>
            <a:p>
              <a:endParaRPr/>
            </a:p>
          </p:txBody>
        </p:sp>
        <p:pic>
          <p:nvPicPr>
            <p:cNvPr id="20" name="object 20"/>
            <p:cNvPicPr/>
            <p:nvPr/>
          </p:nvPicPr>
          <p:blipFill>
            <a:blip r:embed="rId10" cstate="print"/>
            <a:stretch>
              <a:fillRect/>
            </a:stretch>
          </p:blipFill>
          <p:spPr>
            <a:xfrm>
              <a:off x="6222121" y="3578541"/>
              <a:ext cx="81365" cy="81832"/>
            </a:xfrm>
            <a:prstGeom prst="rect">
              <a:avLst/>
            </a:prstGeom>
          </p:spPr>
        </p:pic>
        <p:pic>
          <p:nvPicPr>
            <p:cNvPr id="21" name="object 21"/>
            <p:cNvPicPr/>
            <p:nvPr/>
          </p:nvPicPr>
          <p:blipFill>
            <a:blip r:embed="rId11" cstate="print"/>
            <a:stretch>
              <a:fillRect/>
            </a:stretch>
          </p:blipFill>
          <p:spPr>
            <a:xfrm>
              <a:off x="6007982" y="3583259"/>
              <a:ext cx="194240" cy="252450"/>
            </a:xfrm>
            <a:prstGeom prst="rect">
              <a:avLst/>
            </a:prstGeom>
          </p:spPr>
        </p:pic>
      </p:grpSp>
      <p:sp>
        <p:nvSpPr>
          <p:cNvPr id="22" name="object 22"/>
          <p:cNvSpPr txBox="1"/>
          <p:nvPr/>
        </p:nvSpPr>
        <p:spPr>
          <a:xfrm>
            <a:off x="1761752" y="5185986"/>
            <a:ext cx="11746865" cy="3165610"/>
          </a:xfrm>
          <a:prstGeom prst="rect">
            <a:avLst/>
          </a:prstGeom>
        </p:spPr>
        <p:txBody>
          <a:bodyPr vert="horz" wrap="square" lIns="0" tIns="241935" rIns="0" bIns="0" rtlCol="0">
            <a:spAutoFit/>
          </a:bodyPr>
          <a:lstStyle/>
          <a:p>
            <a:pPr marL="16510">
              <a:lnSpc>
                <a:spcPct val="100000"/>
              </a:lnSpc>
              <a:spcBef>
                <a:spcPts val="1905"/>
              </a:spcBef>
            </a:pPr>
            <a:r>
              <a:rPr lang="nb-NO" sz="8700" b="1" spc="204" dirty="0">
                <a:latin typeface="Arial"/>
                <a:cs typeface="Arial"/>
              </a:rPr>
              <a:t>DISC I DYBDEN:
Det du trenger å vite</a:t>
            </a:r>
            <a:endParaRPr sz="7400" dirty="0">
              <a:latin typeface="Helvetica Neue"/>
              <a:cs typeface="Helvetica Neue"/>
            </a:endParaRPr>
          </a:p>
        </p:txBody>
      </p:sp>
      <p:sp>
        <p:nvSpPr>
          <p:cNvPr id="23" name="object 23"/>
          <p:cNvSpPr txBox="1"/>
          <p:nvPr/>
        </p:nvSpPr>
        <p:spPr>
          <a:xfrm>
            <a:off x="1085706" y="9764703"/>
            <a:ext cx="7308215" cy="486409"/>
          </a:xfrm>
          <a:prstGeom prst="rect">
            <a:avLst/>
          </a:prstGeom>
        </p:spPr>
        <p:txBody>
          <a:bodyPr vert="horz" wrap="square" lIns="0" tIns="15240" rIns="0" bIns="0" rtlCol="0">
            <a:spAutoFit/>
          </a:bodyPr>
          <a:lstStyle/>
          <a:p>
            <a:pPr marL="12700">
              <a:lnSpc>
                <a:spcPct val="100000"/>
              </a:lnSpc>
              <a:spcBef>
                <a:spcPts val="120"/>
              </a:spcBef>
            </a:pPr>
            <a:r>
              <a:rPr lang="nb-NO" sz="3000" b="1" spc="325" dirty="0">
                <a:latin typeface="Helvetica Neue"/>
                <a:cs typeface="Helvetica Neue"/>
              </a:rPr>
              <a:t>En ressurs fra</a:t>
            </a:r>
            <a:r>
              <a:rPr sz="3000" b="1" spc="40" dirty="0">
                <a:latin typeface="Helvetica Neue"/>
                <a:cs typeface="Helvetica Neue"/>
              </a:rPr>
              <a:t> </a:t>
            </a:r>
            <a:r>
              <a:rPr sz="3000" b="1" spc="120" dirty="0">
                <a:latin typeface="Helvetica Neue"/>
                <a:cs typeface="Helvetica Neue"/>
              </a:rPr>
              <a:t>TTI</a:t>
            </a:r>
            <a:r>
              <a:rPr sz="3000" b="1" spc="40" dirty="0">
                <a:latin typeface="Helvetica Neue"/>
                <a:cs typeface="Helvetica Neue"/>
              </a:rPr>
              <a:t> </a:t>
            </a:r>
            <a:r>
              <a:rPr sz="3000" b="1" dirty="0">
                <a:latin typeface="Helvetica Neue"/>
                <a:cs typeface="Helvetica Neue"/>
              </a:rPr>
              <a:t>Success</a:t>
            </a:r>
            <a:r>
              <a:rPr sz="3000" b="1" spc="40" dirty="0">
                <a:latin typeface="Helvetica Neue"/>
                <a:cs typeface="Helvetica Neue"/>
              </a:rPr>
              <a:t> </a:t>
            </a:r>
            <a:r>
              <a:rPr sz="3000" b="1" spc="70" dirty="0">
                <a:latin typeface="Helvetica Neue"/>
                <a:cs typeface="Helvetica Neue"/>
              </a:rPr>
              <a:t>Insights</a:t>
            </a:r>
            <a:endParaRPr sz="3000" dirty="0">
              <a:latin typeface="Helvetica Neue"/>
              <a:cs typeface="Helvetica Neue"/>
            </a:endParaRPr>
          </a:p>
        </p:txBody>
      </p:sp>
      <p:sp>
        <p:nvSpPr>
          <p:cNvPr id="25" name="object 25"/>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29" name="Bilde 28" descr="Et bilde som inneholder tekst, Font, Grafikk, grafisk design&#10;&#10;KI-generert innhold kan være feil.">
            <a:extLst>
              <a:ext uri="{FF2B5EF4-FFF2-40B4-BE49-F238E27FC236}">
                <a16:creationId xmlns:a16="http://schemas.microsoft.com/office/drawing/2014/main" id="{D315121A-C4B6-BFF2-28E0-CDB268E415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81450" y="8644940"/>
            <a:ext cx="3712252" cy="19102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292" y="3996051"/>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5593715"/>
            </a:xfrm>
            <a:custGeom>
              <a:avLst/>
              <a:gdLst/>
              <a:ahLst/>
              <a:cxnLst/>
              <a:rect l="l" t="t" r="r" b="b"/>
              <a:pathLst>
                <a:path w="13455650" h="5593715">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4715557"/>
                  </a:lnTo>
                  <a:lnTo>
                    <a:pt x="245" y="4783662"/>
                  </a:lnTo>
                  <a:lnTo>
                    <a:pt x="910" y="4846735"/>
                  </a:lnTo>
                  <a:lnTo>
                    <a:pt x="2205" y="4905026"/>
                  </a:lnTo>
                  <a:lnTo>
                    <a:pt x="4341" y="4958789"/>
                  </a:lnTo>
                  <a:lnTo>
                    <a:pt x="7528" y="5008274"/>
                  </a:lnTo>
                  <a:lnTo>
                    <a:pt x="11975" y="5053733"/>
                  </a:lnTo>
                  <a:lnTo>
                    <a:pt x="17893" y="5095418"/>
                  </a:lnTo>
                  <a:lnTo>
                    <a:pt x="25491" y="5133580"/>
                  </a:lnTo>
                  <a:lnTo>
                    <a:pt x="46570" y="5200342"/>
                  </a:lnTo>
                  <a:lnTo>
                    <a:pt x="66155" y="5247563"/>
                  </a:lnTo>
                  <a:lnTo>
                    <a:pt x="89626" y="5292530"/>
                  </a:lnTo>
                  <a:lnTo>
                    <a:pt x="116781" y="5335038"/>
                  </a:lnTo>
                  <a:lnTo>
                    <a:pt x="147416" y="5374885"/>
                  </a:lnTo>
                  <a:lnTo>
                    <a:pt x="181325" y="5411865"/>
                  </a:lnTo>
                  <a:lnTo>
                    <a:pt x="218305" y="5445774"/>
                  </a:lnTo>
                  <a:lnTo>
                    <a:pt x="258151" y="5476409"/>
                  </a:lnTo>
                  <a:lnTo>
                    <a:pt x="300660" y="5503564"/>
                  </a:lnTo>
                  <a:lnTo>
                    <a:pt x="345626" y="5527036"/>
                  </a:lnTo>
                  <a:lnTo>
                    <a:pt x="392847" y="5546620"/>
                  </a:lnTo>
                  <a:lnTo>
                    <a:pt x="459610" y="5567699"/>
                  </a:lnTo>
                  <a:lnTo>
                    <a:pt x="497772" y="5575298"/>
                  </a:lnTo>
                  <a:lnTo>
                    <a:pt x="539457" y="5581215"/>
                  </a:lnTo>
                  <a:lnTo>
                    <a:pt x="584916" y="5585662"/>
                  </a:lnTo>
                  <a:lnTo>
                    <a:pt x="634401" y="5588849"/>
                  </a:lnTo>
                  <a:lnTo>
                    <a:pt x="688163" y="5590985"/>
                  </a:lnTo>
                  <a:lnTo>
                    <a:pt x="746455" y="5592280"/>
                  </a:lnTo>
                  <a:lnTo>
                    <a:pt x="877632" y="5593191"/>
                  </a:lnTo>
                  <a:lnTo>
                    <a:pt x="12578023" y="5593191"/>
                  </a:lnTo>
                  <a:lnTo>
                    <a:pt x="12709198" y="5592280"/>
                  </a:lnTo>
                  <a:lnTo>
                    <a:pt x="12767489" y="5590985"/>
                  </a:lnTo>
                  <a:lnTo>
                    <a:pt x="12821251" y="5588849"/>
                  </a:lnTo>
                  <a:lnTo>
                    <a:pt x="12870735" y="5585662"/>
                  </a:lnTo>
                  <a:lnTo>
                    <a:pt x="12916194" y="5581215"/>
                  </a:lnTo>
                  <a:lnTo>
                    <a:pt x="12957880" y="5575298"/>
                  </a:lnTo>
                  <a:lnTo>
                    <a:pt x="12996042" y="5567699"/>
                  </a:lnTo>
                  <a:lnTo>
                    <a:pt x="13062808" y="5546620"/>
                  </a:lnTo>
                  <a:lnTo>
                    <a:pt x="13110027" y="5527036"/>
                  </a:lnTo>
                  <a:lnTo>
                    <a:pt x="13154993" y="5503564"/>
                  </a:lnTo>
                  <a:lnTo>
                    <a:pt x="13197501" y="5476409"/>
                  </a:lnTo>
                  <a:lnTo>
                    <a:pt x="13237347" y="5445774"/>
                  </a:lnTo>
                  <a:lnTo>
                    <a:pt x="13274326" y="5411865"/>
                  </a:lnTo>
                  <a:lnTo>
                    <a:pt x="13308235" y="5374885"/>
                  </a:lnTo>
                  <a:lnTo>
                    <a:pt x="13338869" y="5335038"/>
                  </a:lnTo>
                  <a:lnTo>
                    <a:pt x="13366024" y="5292530"/>
                  </a:lnTo>
                  <a:lnTo>
                    <a:pt x="13389496" y="5247563"/>
                  </a:lnTo>
                  <a:lnTo>
                    <a:pt x="13409080" y="5200342"/>
                  </a:lnTo>
                  <a:lnTo>
                    <a:pt x="13430159" y="5133580"/>
                  </a:lnTo>
                  <a:lnTo>
                    <a:pt x="13437758" y="5095418"/>
                  </a:lnTo>
                  <a:lnTo>
                    <a:pt x="13443675" y="5053733"/>
                  </a:lnTo>
                  <a:lnTo>
                    <a:pt x="13448122" y="5008274"/>
                  </a:lnTo>
                  <a:lnTo>
                    <a:pt x="13451309" y="4958789"/>
                  </a:lnTo>
                  <a:lnTo>
                    <a:pt x="13453445" y="4905026"/>
                  </a:lnTo>
                  <a:lnTo>
                    <a:pt x="13454740" y="4846735"/>
                  </a:lnTo>
                  <a:lnTo>
                    <a:pt x="13455406" y="4783662"/>
                  </a:lnTo>
                  <a:lnTo>
                    <a:pt x="13455651" y="4715557"/>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5593715"/>
            </a:xfrm>
            <a:custGeom>
              <a:avLst/>
              <a:gdLst/>
              <a:ahLst/>
              <a:cxnLst/>
              <a:rect l="l" t="t" r="r" b="b"/>
              <a:pathLst>
                <a:path w="13456285" h="5593715">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4642205"/>
                  </a:lnTo>
                  <a:lnTo>
                    <a:pt x="13455691" y="4715593"/>
                  </a:lnTo>
                  <a:lnTo>
                    <a:pt x="13455446" y="4783698"/>
                  </a:lnTo>
                  <a:lnTo>
                    <a:pt x="13454780" y="4846770"/>
                  </a:lnTo>
                  <a:lnTo>
                    <a:pt x="13453485" y="4905062"/>
                  </a:lnTo>
                  <a:lnTo>
                    <a:pt x="13451349" y="4958824"/>
                  </a:lnTo>
                  <a:lnTo>
                    <a:pt x="13448163" y="5008309"/>
                  </a:lnTo>
                  <a:lnTo>
                    <a:pt x="13443716" y="5053768"/>
                  </a:lnTo>
                  <a:lnTo>
                    <a:pt x="13437798" y="5095453"/>
                  </a:lnTo>
                  <a:lnTo>
                    <a:pt x="13430199" y="5133615"/>
                  </a:lnTo>
                  <a:lnTo>
                    <a:pt x="13409120" y="5200378"/>
                  </a:lnTo>
                  <a:lnTo>
                    <a:pt x="13389536" y="5247599"/>
                  </a:lnTo>
                  <a:lnTo>
                    <a:pt x="13366064" y="5292566"/>
                  </a:lnTo>
                  <a:lnTo>
                    <a:pt x="13338909" y="5335074"/>
                  </a:lnTo>
                  <a:lnTo>
                    <a:pt x="13308274" y="5374921"/>
                  </a:lnTo>
                  <a:lnTo>
                    <a:pt x="13274365" y="5411900"/>
                  </a:lnTo>
                  <a:lnTo>
                    <a:pt x="13237385" y="5445810"/>
                  </a:lnTo>
                  <a:lnTo>
                    <a:pt x="13197537" y="5476444"/>
                  </a:lnTo>
                  <a:lnTo>
                    <a:pt x="13155028" y="5503599"/>
                  </a:lnTo>
                  <a:lnTo>
                    <a:pt x="13110060" y="5527071"/>
                  </a:lnTo>
                  <a:lnTo>
                    <a:pt x="13062837" y="5546655"/>
                  </a:lnTo>
                  <a:lnTo>
                    <a:pt x="12996077" y="5567734"/>
                  </a:lnTo>
                  <a:lnTo>
                    <a:pt x="12957916" y="5575333"/>
                  </a:lnTo>
                  <a:lnTo>
                    <a:pt x="12916231" y="5581250"/>
                  </a:lnTo>
                  <a:lnTo>
                    <a:pt x="12870773" y="5585697"/>
                  </a:lnTo>
                  <a:lnTo>
                    <a:pt x="12821288" y="5588884"/>
                  </a:lnTo>
                  <a:lnTo>
                    <a:pt x="12767526" y="5591020"/>
                  </a:lnTo>
                  <a:lnTo>
                    <a:pt x="12709234" y="5592315"/>
                  </a:lnTo>
                  <a:lnTo>
                    <a:pt x="12646161" y="5592980"/>
                  </a:lnTo>
                  <a:lnTo>
                    <a:pt x="12578056" y="5593226"/>
                  </a:lnTo>
                  <a:lnTo>
                    <a:pt x="12504666" y="5593261"/>
                  </a:lnTo>
                  <a:lnTo>
                    <a:pt x="951056" y="5593261"/>
                  </a:lnTo>
                  <a:lnTo>
                    <a:pt x="877667" y="5593226"/>
                  </a:lnTo>
                  <a:lnTo>
                    <a:pt x="809563" y="5592980"/>
                  </a:lnTo>
                  <a:lnTo>
                    <a:pt x="746490" y="5592315"/>
                  </a:lnTo>
                  <a:lnTo>
                    <a:pt x="688199" y="5591020"/>
                  </a:lnTo>
                  <a:lnTo>
                    <a:pt x="634436" y="5588884"/>
                  </a:lnTo>
                  <a:lnTo>
                    <a:pt x="584951" y="5585697"/>
                  </a:lnTo>
                  <a:lnTo>
                    <a:pt x="539492" y="5581250"/>
                  </a:lnTo>
                  <a:lnTo>
                    <a:pt x="497807" y="5575333"/>
                  </a:lnTo>
                  <a:lnTo>
                    <a:pt x="459645" y="5567734"/>
                  </a:lnTo>
                  <a:lnTo>
                    <a:pt x="392882" y="5546655"/>
                  </a:lnTo>
                  <a:lnTo>
                    <a:pt x="345662" y="5527071"/>
                  </a:lnTo>
                  <a:lnTo>
                    <a:pt x="300695" y="5503599"/>
                  </a:lnTo>
                  <a:lnTo>
                    <a:pt x="258186" y="5476444"/>
                  </a:lnTo>
                  <a:lnTo>
                    <a:pt x="218340" y="5445810"/>
                  </a:lnTo>
                  <a:lnTo>
                    <a:pt x="181360" y="5411900"/>
                  </a:lnTo>
                  <a:lnTo>
                    <a:pt x="147451" y="5374921"/>
                  </a:lnTo>
                  <a:lnTo>
                    <a:pt x="116817" y="5335074"/>
                  </a:lnTo>
                  <a:lnTo>
                    <a:pt x="89661" y="5292566"/>
                  </a:lnTo>
                  <a:lnTo>
                    <a:pt x="66190" y="5247599"/>
                  </a:lnTo>
                  <a:lnTo>
                    <a:pt x="46606" y="5200378"/>
                  </a:lnTo>
                  <a:lnTo>
                    <a:pt x="25526" y="5133615"/>
                  </a:lnTo>
                  <a:lnTo>
                    <a:pt x="17928" y="5095453"/>
                  </a:lnTo>
                  <a:lnTo>
                    <a:pt x="12010" y="5053768"/>
                  </a:lnTo>
                  <a:lnTo>
                    <a:pt x="7563" y="5008309"/>
                  </a:lnTo>
                  <a:lnTo>
                    <a:pt x="4376" y="4958824"/>
                  </a:lnTo>
                  <a:lnTo>
                    <a:pt x="2241" y="4905062"/>
                  </a:lnTo>
                  <a:lnTo>
                    <a:pt x="945" y="4846770"/>
                  </a:lnTo>
                  <a:lnTo>
                    <a:pt x="280" y="4783698"/>
                  </a:lnTo>
                  <a:lnTo>
                    <a:pt x="35" y="4715593"/>
                  </a:lnTo>
                  <a:lnTo>
                    <a:pt x="0" y="4642205"/>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E0564C"/>
              </a:solidFill>
            </a:ln>
          </p:spPr>
          <p:txBody>
            <a:bodyPr wrap="square" lIns="0" tIns="0" rIns="0" bIns="0" rtlCol="0"/>
            <a:lstStyle/>
            <a:p>
              <a:endParaRPr/>
            </a:p>
          </p:txBody>
        </p:sp>
      </p:grpSp>
      <p:sp>
        <p:nvSpPr>
          <p:cNvPr id="6" name="object 6"/>
          <p:cNvSpPr txBox="1"/>
          <p:nvPr/>
        </p:nvSpPr>
        <p:spPr>
          <a:xfrm>
            <a:off x="7420534" y="5284523"/>
            <a:ext cx="1981835" cy="486409"/>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E0564C"/>
                </a:solidFill>
                <a:latin typeface="Geneva"/>
                <a:cs typeface="Geneva"/>
              </a:rPr>
              <a:t>Ambisiøs</a:t>
            </a:r>
            <a:endParaRPr sz="3000" dirty="0">
              <a:latin typeface="Geneva"/>
              <a:cs typeface="Geneva"/>
            </a:endParaRPr>
          </a:p>
        </p:txBody>
      </p:sp>
      <p:sp>
        <p:nvSpPr>
          <p:cNvPr id="7" name="object 7"/>
          <p:cNvSpPr txBox="1"/>
          <p:nvPr/>
        </p:nvSpPr>
        <p:spPr>
          <a:xfrm>
            <a:off x="7420534" y="6233185"/>
            <a:ext cx="1586230" cy="486409"/>
          </a:xfrm>
          <a:prstGeom prst="rect">
            <a:avLst/>
          </a:prstGeom>
        </p:spPr>
        <p:txBody>
          <a:bodyPr vert="horz" wrap="square" lIns="0" tIns="15240" rIns="0" bIns="0" rtlCol="0">
            <a:spAutoFit/>
          </a:bodyPr>
          <a:lstStyle/>
          <a:p>
            <a:pPr marL="12700">
              <a:lnSpc>
                <a:spcPct val="100000"/>
              </a:lnSpc>
              <a:spcBef>
                <a:spcPts val="120"/>
              </a:spcBef>
            </a:pPr>
            <a:r>
              <a:rPr lang="nb-NO" sz="3000" spc="60" dirty="0">
                <a:solidFill>
                  <a:srgbClr val="E0564C"/>
                </a:solidFill>
                <a:latin typeface="Geneva"/>
                <a:cs typeface="Geneva"/>
              </a:rPr>
              <a:t>Kraftfull</a:t>
            </a:r>
            <a:endParaRPr sz="3000" dirty="0">
              <a:latin typeface="Geneva"/>
              <a:cs typeface="Geneva"/>
            </a:endParaRPr>
          </a:p>
        </p:txBody>
      </p:sp>
      <p:sp>
        <p:nvSpPr>
          <p:cNvPr id="8" name="object 8"/>
          <p:cNvSpPr txBox="1"/>
          <p:nvPr/>
        </p:nvSpPr>
        <p:spPr>
          <a:xfrm>
            <a:off x="7420533" y="7181847"/>
            <a:ext cx="2506877" cy="477054"/>
          </a:xfrm>
          <a:prstGeom prst="rect">
            <a:avLst/>
          </a:prstGeom>
        </p:spPr>
        <p:txBody>
          <a:bodyPr vert="horz" wrap="square" lIns="0" tIns="15240" rIns="0" bIns="0" rtlCol="0">
            <a:spAutoFit/>
          </a:bodyPr>
          <a:lstStyle/>
          <a:p>
            <a:pPr marL="12700">
              <a:lnSpc>
                <a:spcPct val="100000"/>
              </a:lnSpc>
              <a:spcBef>
                <a:spcPts val="120"/>
              </a:spcBef>
            </a:pPr>
            <a:r>
              <a:rPr lang="nb-NO" sz="3000" spc="60" dirty="0">
                <a:solidFill>
                  <a:srgbClr val="E0564C"/>
                </a:solidFill>
                <a:latin typeface="Geneva"/>
                <a:cs typeface="Geneva"/>
              </a:rPr>
              <a:t>Besluttsom</a:t>
            </a:r>
            <a:endParaRPr sz="3000" dirty="0">
              <a:latin typeface="Geneva"/>
              <a:cs typeface="Geneva"/>
            </a:endParaRPr>
          </a:p>
        </p:txBody>
      </p:sp>
      <p:sp>
        <p:nvSpPr>
          <p:cNvPr id="9" name="object 9"/>
          <p:cNvSpPr txBox="1"/>
          <p:nvPr/>
        </p:nvSpPr>
        <p:spPr>
          <a:xfrm>
            <a:off x="7420534" y="8130509"/>
            <a:ext cx="2579370" cy="486409"/>
          </a:xfrm>
          <a:prstGeom prst="rect">
            <a:avLst/>
          </a:prstGeom>
        </p:spPr>
        <p:txBody>
          <a:bodyPr vert="horz" wrap="square" lIns="0" tIns="15240" rIns="0" bIns="0" rtlCol="0">
            <a:spAutoFit/>
          </a:bodyPr>
          <a:lstStyle/>
          <a:p>
            <a:pPr marL="12700">
              <a:lnSpc>
                <a:spcPct val="100000"/>
              </a:lnSpc>
              <a:spcBef>
                <a:spcPts val="120"/>
              </a:spcBef>
            </a:pPr>
            <a:r>
              <a:rPr lang="nb-NO" sz="3000" spc="65" dirty="0">
                <a:solidFill>
                  <a:srgbClr val="E0564C"/>
                </a:solidFill>
                <a:latin typeface="Geneva"/>
                <a:cs typeface="Geneva"/>
              </a:rPr>
              <a:t>Viljesterk</a:t>
            </a:r>
            <a:endParaRPr sz="3000" dirty="0">
              <a:latin typeface="Geneva"/>
              <a:cs typeface="Geneva"/>
            </a:endParaRPr>
          </a:p>
        </p:txBody>
      </p:sp>
      <p:grpSp>
        <p:nvGrpSpPr>
          <p:cNvPr id="10" name="object 10"/>
          <p:cNvGrpSpPr/>
          <p:nvPr/>
        </p:nvGrpSpPr>
        <p:grpSpPr>
          <a:xfrm>
            <a:off x="310515" y="3424051"/>
            <a:ext cx="15149731" cy="7545347"/>
            <a:chOff x="310562" y="3424101"/>
            <a:chExt cx="15149731" cy="7545347"/>
          </a:xfrm>
        </p:grpSpPr>
        <p:pic>
          <p:nvPicPr>
            <p:cNvPr id="11" name="object 11"/>
            <p:cNvPicPr/>
            <p:nvPr/>
          </p:nvPicPr>
          <p:blipFill>
            <a:blip r:embed="rId2" cstate="print"/>
            <a:stretch>
              <a:fillRect/>
            </a:stretch>
          </p:blipFill>
          <p:spPr>
            <a:xfrm>
              <a:off x="310562" y="9767680"/>
              <a:ext cx="1201768" cy="1201768"/>
            </a:xfrm>
            <a:prstGeom prst="rect">
              <a:avLst/>
            </a:prstGeom>
          </p:spPr>
        </p:pic>
        <p:sp>
          <p:nvSpPr>
            <p:cNvPr id="13" name="object 13"/>
            <p:cNvSpPr/>
            <p:nvPr/>
          </p:nvSpPr>
          <p:spPr>
            <a:xfrm>
              <a:off x="6187388" y="3424101"/>
              <a:ext cx="9272905" cy="1047115"/>
            </a:xfrm>
            <a:custGeom>
              <a:avLst/>
              <a:gdLst/>
              <a:ahLst/>
              <a:cxnLst/>
              <a:rect l="l" t="t" r="r" b="b"/>
              <a:pathLst>
                <a:path w="9272905" h="1047114">
                  <a:moveTo>
                    <a:pt x="8544971" y="0"/>
                  </a:moveTo>
                  <a:lnTo>
                    <a:pt x="727664" y="0"/>
                  </a:lnTo>
                  <a:lnTo>
                    <a:pt x="601104" y="1126"/>
                  </a:lnTo>
                  <a:lnTo>
                    <a:pt x="546453" y="2728"/>
                  </a:lnTo>
                  <a:lnTo>
                    <a:pt x="497054" y="5370"/>
                  </a:lnTo>
                  <a:lnTo>
                    <a:pt x="452533" y="9311"/>
                  </a:lnTo>
                  <a:lnTo>
                    <a:pt x="412514" y="14812"/>
                  </a:lnTo>
                  <a:lnTo>
                    <a:pt x="344481" y="31530"/>
                  </a:lnTo>
                  <a:lnTo>
                    <a:pt x="297192" y="51413"/>
                  </a:lnTo>
                  <a:lnTo>
                    <a:pt x="252443" y="75609"/>
                  </a:lnTo>
                  <a:lnTo>
                    <a:pt x="210487" y="103862"/>
                  </a:lnTo>
                  <a:lnTo>
                    <a:pt x="171576" y="135921"/>
                  </a:lnTo>
                  <a:lnTo>
                    <a:pt x="135965" y="171533"/>
                  </a:lnTo>
                  <a:lnTo>
                    <a:pt x="103906" y="210443"/>
                  </a:lnTo>
                  <a:lnTo>
                    <a:pt x="75652" y="252400"/>
                  </a:lnTo>
                  <a:lnTo>
                    <a:pt x="51457" y="297149"/>
                  </a:lnTo>
                  <a:lnTo>
                    <a:pt x="31573" y="344438"/>
                  </a:lnTo>
                  <a:lnTo>
                    <a:pt x="17828" y="388040"/>
                  </a:lnTo>
                  <a:lnTo>
                    <a:pt x="7953" y="432589"/>
                  </a:lnTo>
                  <a:lnTo>
                    <a:pt x="1995" y="477828"/>
                  </a:lnTo>
                  <a:lnTo>
                    <a:pt x="0" y="523500"/>
                  </a:lnTo>
                  <a:lnTo>
                    <a:pt x="1995" y="569174"/>
                  </a:lnTo>
                  <a:lnTo>
                    <a:pt x="7953" y="614413"/>
                  </a:lnTo>
                  <a:lnTo>
                    <a:pt x="17828" y="658962"/>
                  </a:lnTo>
                  <a:lnTo>
                    <a:pt x="31573" y="702563"/>
                  </a:lnTo>
                  <a:lnTo>
                    <a:pt x="51457" y="749852"/>
                  </a:lnTo>
                  <a:lnTo>
                    <a:pt x="75652" y="794602"/>
                  </a:lnTo>
                  <a:lnTo>
                    <a:pt x="103906" y="836558"/>
                  </a:lnTo>
                  <a:lnTo>
                    <a:pt x="135965" y="875469"/>
                  </a:lnTo>
                  <a:lnTo>
                    <a:pt x="171576" y="911080"/>
                  </a:lnTo>
                  <a:lnTo>
                    <a:pt x="210487" y="943139"/>
                  </a:lnTo>
                  <a:lnTo>
                    <a:pt x="252443" y="971393"/>
                  </a:lnTo>
                  <a:lnTo>
                    <a:pt x="297192" y="995588"/>
                  </a:lnTo>
                  <a:lnTo>
                    <a:pt x="344481" y="1015472"/>
                  </a:lnTo>
                  <a:lnTo>
                    <a:pt x="412514" y="1032189"/>
                  </a:lnTo>
                  <a:lnTo>
                    <a:pt x="452533" y="1037690"/>
                  </a:lnTo>
                  <a:lnTo>
                    <a:pt x="497054" y="1041631"/>
                  </a:lnTo>
                  <a:lnTo>
                    <a:pt x="546453" y="1044273"/>
                  </a:lnTo>
                  <a:lnTo>
                    <a:pt x="601104" y="1045875"/>
                  </a:lnTo>
                  <a:lnTo>
                    <a:pt x="727664" y="1047001"/>
                  </a:lnTo>
                  <a:lnTo>
                    <a:pt x="8544971" y="1047001"/>
                  </a:lnTo>
                  <a:lnTo>
                    <a:pt x="8671532" y="1045875"/>
                  </a:lnTo>
                  <a:lnTo>
                    <a:pt x="8726183" y="1044273"/>
                  </a:lnTo>
                  <a:lnTo>
                    <a:pt x="8775582" y="1041631"/>
                  </a:lnTo>
                  <a:lnTo>
                    <a:pt x="8820104" y="1037690"/>
                  </a:lnTo>
                  <a:lnTo>
                    <a:pt x="8860122" y="1032189"/>
                  </a:lnTo>
                  <a:lnTo>
                    <a:pt x="8928151" y="1015472"/>
                  </a:lnTo>
                  <a:lnTo>
                    <a:pt x="8975442" y="995588"/>
                  </a:lnTo>
                  <a:lnTo>
                    <a:pt x="9020192" y="971393"/>
                  </a:lnTo>
                  <a:lnTo>
                    <a:pt x="9062149" y="943139"/>
                  </a:lnTo>
                  <a:lnTo>
                    <a:pt x="9101060" y="911080"/>
                  </a:lnTo>
                  <a:lnTo>
                    <a:pt x="9136672" y="875469"/>
                  </a:lnTo>
                  <a:lnTo>
                    <a:pt x="9168731" y="836558"/>
                  </a:lnTo>
                  <a:lnTo>
                    <a:pt x="9196984" y="794602"/>
                  </a:lnTo>
                  <a:lnTo>
                    <a:pt x="9221179" y="749852"/>
                  </a:lnTo>
                  <a:lnTo>
                    <a:pt x="9241063" y="702563"/>
                  </a:lnTo>
                  <a:lnTo>
                    <a:pt x="9254808" y="658962"/>
                  </a:lnTo>
                  <a:lnTo>
                    <a:pt x="9264681" y="614413"/>
                  </a:lnTo>
                  <a:lnTo>
                    <a:pt x="9270637" y="569174"/>
                  </a:lnTo>
                  <a:lnTo>
                    <a:pt x="9272632" y="523500"/>
                  </a:lnTo>
                  <a:lnTo>
                    <a:pt x="9270637" y="477828"/>
                  </a:lnTo>
                  <a:lnTo>
                    <a:pt x="9264681" y="432589"/>
                  </a:lnTo>
                  <a:lnTo>
                    <a:pt x="9254808" y="388040"/>
                  </a:lnTo>
                  <a:lnTo>
                    <a:pt x="9241063" y="344438"/>
                  </a:lnTo>
                  <a:lnTo>
                    <a:pt x="9221179" y="297149"/>
                  </a:lnTo>
                  <a:lnTo>
                    <a:pt x="9196984" y="252400"/>
                  </a:lnTo>
                  <a:lnTo>
                    <a:pt x="9168731" y="210443"/>
                  </a:lnTo>
                  <a:lnTo>
                    <a:pt x="9136672" y="171533"/>
                  </a:lnTo>
                  <a:lnTo>
                    <a:pt x="9101060" y="135921"/>
                  </a:lnTo>
                  <a:lnTo>
                    <a:pt x="9062149" y="103862"/>
                  </a:lnTo>
                  <a:lnTo>
                    <a:pt x="9020192" y="75609"/>
                  </a:lnTo>
                  <a:lnTo>
                    <a:pt x="8975442" y="51413"/>
                  </a:lnTo>
                  <a:lnTo>
                    <a:pt x="8928151" y="31530"/>
                  </a:lnTo>
                  <a:lnTo>
                    <a:pt x="8860122" y="14812"/>
                  </a:lnTo>
                  <a:lnTo>
                    <a:pt x="8820104" y="9311"/>
                  </a:lnTo>
                  <a:lnTo>
                    <a:pt x="8775582" y="5370"/>
                  </a:lnTo>
                  <a:lnTo>
                    <a:pt x="8726183" y="2728"/>
                  </a:lnTo>
                  <a:lnTo>
                    <a:pt x="8671532" y="1126"/>
                  </a:lnTo>
                  <a:lnTo>
                    <a:pt x="8544971" y="0"/>
                  </a:lnTo>
                  <a:close/>
                </a:path>
              </a:pathLst>
            </a:custGeom>
            <a:solidFill>
              <a:srgbClr val="E0564C"/>
            </a:solidFill>
          </p:spPr>
          <p:txBody>
            <a:bodyPr wrap="square" lIns="0" tIns="0" rIns="0" bIns="0" rtlCol="0"/>
            <a:lstStyle/>
            <a:p>
              <a:endParaRPr/>
            </a:p>
          </p:txBody>
        </p:sp>
      </p:grpSp>
      <p:sp>
        <p:nvSpPr>
          <p:cNvPr id="14" name="object 14"/>
          <p:cNvSpPr txBox="1"/>
          <p:nvPr/>
        </p:nvSpPr>
        <p:spPr>
          <a:xfrm>
            <a:off x="11489128" y="5284523"/>
            <a:ext cx="2448560" cy="486409"/>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E0564C"/>
                </a:solidFill>
                <a:latin typeface="Geneva"/>
                <a:cs typeface="Geneva"/>
              </a:rPr>
              <a:t>Uavhengig</a:t>
            </a:r>
            <a:endParaRPr sz="3000" dirty="0">
              <a:latin typeface="Geneva"/>
              <a:cs typeface="Geneva"/>
            </a:endParaRPr>
          </a:p>
        </p:txBody>
      </p:sp>
      <p:sp>
        <p:nvSpPr>
          <p:cNvPr id="15" name="object 15"/>
          <p:cNvSpPr txBox="1"/>
          <p:nvPr/>
        </p:nvSpPr>
        <p:spPr>
          <a:xfrm>
            <a:off x="11489128" y="6233185"/>
            <a:ext cx="2654300" cy="486409"/>
          </a:xfrm>
          <a:prstGeom prst="rect">
            <a:avLst/>
          </a:prstGeom>
        </p:spPr>
        <p:txBody>
          <a:bodyPr vert="horz" wrap="square" lIns="0" tIns="15240" rIns="0" bIns="0" rtlCol="0">
            <a:spAutoFit/>
          </a:bodyPr>
          <a:lstStyle/>
          <a:p>
            <a:pPr marL="12700">
              <a:lnSpc>
                <a:spcPct val="100000"/>
              </a:lnSpc>
              <a:spcBef>
                <a:spcPts val="120"/>
              </a:spcBef>
            </a:pPr>
            <a:r>
              <a:rPr lang="nb-NO" sz="3000" spc="100" dirty="0">
                <a:solidFill>
                  <a:srgbClr val="E0564C"/>
                </a:solidFill>
                <a:latin typeface="Geneva"/>
                <a:cs typeface="Geneva"/>
              </a:rPr>
              <a:t>Målrettet</a:t>
            </a:r>
            <a:endParaRPr sz="3000" dirty="0">
              <a:latin typeface="Geneva"/>
              <a:cs typeface="Geneva"/>
            </a:endParaRPr>
          </a:p>
        </p:txBody>
      </p:sp>
      <p:sp>
        <p:nvSpPr>
          <p:cNvPr id="16" name="object 16"/>
          <p:cNvSpPr txBox="1"/>
          <p:nvPr/>
        </p:nvSpPr>
        <p:spPr>
          <a:xfrm>
            <a:off x="11489128" y="7181847"/>
            <a:ext cx="1537970" cy="486409"/>
          </a:xfrm>
          <a:prstGeom prst="rect">
            <a:avLst/>
          </a:prstGeom>
        </p:spPr>
        <p:txBody>
          <a:bodyPr vert="horz" wrap="square" lIns="0" tIns="15240" rIns="0" bIns="0" rtlCol="0">
            <a:spAutoFit/>
          </a:bodyPr>
          <a:lstStyle/>
          <a:p>
            <a:pPr marL="12700">
              <a:lnSpc>
                <a:spcPct val="100000"/>
              </a:lnSpc>
              <a:spcBef>
                <a:spcPts val="120"/>
              </a:spcBef>
            </a:pPr>
            <a:r>
              <a:rPr lang="nb-NO" sz="3000" spc="50" dirty="0">
                <a:solidFill>
                  <a:srgbClr val="E0564C"/>
                </a:solidFill>
                <a:latin typeface="Geneva"/>
                <a:cs typeface="Geneva"/>
              </a:rPr>
              <a:t>Leder</a:t>
            </a:r>
            <a:endParaRPr sz="3000" dirty="0">
              <a:latin typeface="Geneva"/>
              <a:cs typeface="Geneva"/>
            </a:endParaRPr>
          </a:p>
        </p:txBody>
      </p:sp>
      <p:sp>
        <p:nvSpPr>
          <p:cNvPr id="17" name="object 17"/>
          <p:cNvSpPr txBox="1"/>
          <p:nvPr/>
        </p:nvSpPr>
        <p:spPr>
          <a:xfrm>
            <a:off x="7215565" y="3547479"/>
            <a:ext cx="7221220"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Direkte</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8" name="object 18"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b="1" spc="229" dirty="0">
                <a:latin typeface="Helvetica Neue"/>
                <a:cs typeface="Helvetica Neue"/>
              </a:rPr>
              <a:t>Dire</a:t>
            </a:r>
            <a:r>
              <a:rPr lang="nb-NO" b="1" spc="229" dirty="0">
                <a:latin typeface="Helvetica Neue"/>
                <a:cs typeface="Helvetica Neue"/>
              </a:rPr>
              <a:t>k</a:t>
            </a:r>
            <a:r>
              <a:rPr b="1" spc="229" dirty="0">
                <a:latin typeface="Helvetica Neue"/>
                <a:cs typeface="Helvetica Neue"/>
              </a:rPr>
              <a:t>t</a:t>
            </a:r>
            <a:r>
              <a:rPr lang="nb-NO" b="1" spc="229" dirty="0">
                <a:latin typeface="Helvetica Neue"/>
                <a:cs typeface="Helvetica Neue"/>
              </a:rPr>
              <a:t>e</a:t>
            </a:r>
            <a:r>
              <a:rPr b="1" spc="175" dirty="0">
                <a:latin typeface="Helvetica Neue"/>
                <a:cs typeface="Helvetica Neue"/>
              </a:rPr>
              <a:t> </a:t>
            </a:r>
            <a:r>
              <a:rPr b="1" spc="440" dirty="0">
                <a:solidFill>
                  <a:srgbClr val="E0564C"/>
                </a:solidFill>
                <a:latin typeface="Helvetica Neue"/>
                <a:cs typeface="Helvetica Neue"/>
              </a:rPr>
              <a:t>(H</a:t>
            </a:r>
            <a:r>
              <a:rPr lang="nb-NO" b="1" spc="440" dirty="0">
                <a:solidFill>
                  <a:srgbClr val="E0564C"/>
                </a:solidFill>
                <a:latin typeface="Helvetica Neue"/>
                <a:cs typeface="Helvetica Neue"/>
              </a:rPr>
              <a:t>øy</a:t>
            </a:r>
            <a:r>
              <a:rPr b="1" spc="180" dirty="0">
                <a:solidFill>
                  <a:srgbClr val="E0564C"/>
                </a:solidFill>
                <a:latin typeface="Helvetica Neue"/>
                <a:cs typeface="Helvetica Neue"/>
              </a:rPr>
              <a:t> </a:t>
            </a:r>
            <a:r>
              <a:rPr b="1" spc="545" dirty="0">
                <a:solidFill>
                  <a:srgbClr val="E0564C"/>
                </a:solidFill>
                <a:latin typeface="Helvetica Neue"/>
                <a:cs typeface="Helvetica Neue"/>
              </a:rPr>
              <a:t>D)</a:t>
            </a:r>
          </a:p>
        </p:txBody>
      </p:sp>
      <p:grpSp>
        <p:nvGrpSpPr>
          <p:cNvPr id="19" name="object 19"/>
          <p:cNvGrpSpPr/>
          <p:nvPr/>
        </p:nvGrpSpPr>
        <p:grpSpPr>
          <a:xfrm>
            <a:off x="880733" y="692786"/>
            <a:ext cx="2054860" cy="1413510"/>
            <a:chOff x="880733" y="692786"/>
            <a:chExt cx="2054860" cy="1413510"/>
          </a:xfrm>
        </p:grpSpPr>
        <p:sp>
          <p:nvSpPr>
            <p:cNvPr id="20" name="object 20"/>
            <p:cNvSpPr/>
            <p:nvPr/>
          </p:nvSpPr>
          <p:spPr>
            <a:xfrm>
              <a:off x="880732" y="692790"/>
              <a:ext cx="2054860" cy="1413510"/>
            </a:xfrm>
            <a:custGeom>
              <a:avLst/>
              <a:gdLst/>
              <a:ahLst/>
              <a:cxnLst/>
              <a:rect l="l" t="t" r="r" b="b"/>
              <a:pathLst>
                <a:path w="2054860" h="1413510">
                  <a:moveTo>
                    <a:pt x="1613877" y="242443"/>
                  </a:moveTo>
                  <a:lnTo>
                    <a:pt x="1613712" y="229196"/>
                  </a:lnTo>
                  <a:lnTo>
                    <a:pt x="1569554" y="25895"/>
                  </a:lnTo>
                  <a:lnTo>
                    <a:pt x="1567853" y="17424"/>
                  </a:lnTo>
                  <a:lnTo>
                    <a:pt x="1537347" y="0"/>
                  </a:lnTo>
                  <a:lnTo>
                    <a:pt x="1530946" y="698"/>
                  </a:lnTo>
                  <a:lnTo>
                    <a:pt x="1505394" y="32854"/>
                  </a:lnTo>
                  <a:lnTo>
                    <a:pt x="1506131" y="39611"/>
                  </a:lnTo>
                  <a:lnTo>
                    <a:pt x="1550339" y="242824"/>
                  </a:lnTo>
                  <a:lnTo>
                    <a:pt x="1551978" y="251333"/>
                  </a:lnTo>
                  <a:lnTo>
                    <a:pt x="1582547" y="268732"/>
                  </a:lnTo>
                  <a:lnTo>
                    <a:pt x="1588947" y="267970"/>
                  </a:lnTo>
                  <a:lnTo>
                    <a:pt x="1600695" y="262851"/>
                  </a:lnTo>
                  <a:lnTo>
                    <a:pt x="1609267" y="253923"/>
                  </a:lnTo>
                  <a:lnTo>
                    <a:pt x="1613877" y="242443"/>
                  </a:lnTo>
                  <a:close/>
                </a:path>
                <a:path w="2054860" h="1413510">
                  <a:moveTo>
                    <a:pt x="1743151" y="827595"/>
                  </a:moveTo>
                  <a:lnTo>
                    <a:pt x="1742490" y="820851"/>
                  </a:lnTo>
                  <a:lnTo>
                    <a:pt x="1698371" y="617880"/>
                  </a:lnTo>
                  <a:lnTo>
                    <a:pt x="1696669" y="609307"/>
                  </a:lnTo>
                  <a:lnTo>
                    <a:pt x="1665960" y="591794"/>
                  </a:lnTo>
                  <a:lnTo>
                    <a:pt x="1659559" y="592518"/>
                  </a:lnTo>
                  <a:lnTo>
                    <a:pt x="1634109" y="625005"/>
                  </a:lnTo>
                  <a:lnTo>
                    <a:pt x="1634998" y="631380"/>
                  </a:lnTo>
                  <a:lnTo>
                    <a:pt x="1679117" y="834351"/>
                  </a:lnTo>
                  <a:lnTo>
                    <a:pt x="1680705" y="842873"/>
                  </a:lnTo>
                  <a:lnTo>
                    <a:pt x="1685785" y="850341"/>
                  </a:lnTo>
                  <a:lnTo>
                    <a:pt x="1693113" y="854951"/>
                  </a:lnTo>
                  <a:lnTo>
                    <a:pt x="1705076" y="859688"/>
                  </a:lnTo>
                  <a:lnTo>
                    <a:pt x="1717484" y="859485"/>
                  </a:lnTo>
                  <a:lnTo>
                    <a:pt x="1728914" y="854633"/>
                  </a:lnTo>
                  <a:lnTo>
                    <a:pt x="1737918" y="845451"/>
                  </a:lnTo>
                  <a:lnTo>
                    <a:pt x="1740827" y="839838"/>
                  </a:lnTo>
                  <a:lnTo>
                    <a:pt x="1742579" y="833831"/>
                  </a:lnTo>
                  <a:lnTo>
                    <a:pt x="1743151" y="827595"/>
                  </a:lnTo>
                  <a:close/>
                </a:path>
                <a:path w="2054860" h="1413510">
                  <a:moveTo>
                    <a:pt x="1743519" y="447217"/>
                  </a:moveTo>
                  <a:lnTo>
                    <a:pt x="1741271" y="404787"/>
                  </a:lnTo>
                  <a:lnTo>
                    <a:pt x="1740217" y="399986"/>
                  </a:lnTo>
                  <a:lnTo>
                    <a:pt x="1739925" y="399986"/>
                  </a:lnTo>
                  <a:lnTo>
                    <a:pt x="1723923" y="366560"/>
                  </a:lnTo>
                  <a:lnTo>
                    <a:pt x="1717725" y="353593"/>
                  </a:lnTo>
                  <a:lnTo>
                    <a:pt x="1681048" y="320078"/>
                  </a:lnTo>
                  <a:lnTo>
                    <a:pt x="1678863" y="319252"/>
                  </a:lnTo>
                  <a:lnTo>
                    <a:pt x="1678863" y="424510"/>
                  </a:lnTo>
                  <a:lnTo>
                    <a:pt x="1677149" y="449846"/>
                  </a:lnTo>
                  <a:lnTo>
                    <a:pt x="1649082" y="489305"/>
                  </a:lnTo>
                  <a:lnTo>
                    <a:pt x="1000531" y="635292"/>
                  </a:lnTo>
                  <a:lnTo>
                    <a:pt x="991933" y="636943"/>
                  </a:lnTo>
                  <a:lnTo>
                    <a:pt x="984580" y="642467"/>
                  </a:lnTo>
                  <a:lnTo>
                    <a:pt x="980592" y="650265"/>
                  </a:lnTo>
                  <a:lnTo>
                    <a:pt x="977265" y="657237"/>
                  </a:lnTo>
                  <a:lnTo>
                    <a:pt x="976401" y="665149"/>
                  </a:lnTo>
                  <a:lnTo>
                    <a:pt x="978154" y="672680"/>
                  </a:lnTo>
                  <a:lnTo>
                    <a:pt x="982586" y="683895"/>
                  </a:lnTo>
                  <a:lnTo>
                    <a:pt x="990396" y="693026"/>
                  </a:lnTo>
                  <a:lnTo>
                    <a:pt x="1001356" y="698588"/>
                  </a:lnTo>
                  <a:lnTo>
                    <a:pt x="1014285" y="698588"/>
                  </a:lnTo>
                  <a:lnTo>
                    <a:pt x="1132293" y="672934"/>
                  </a:lnTo>
                  <a:lnTo>
                    <a:pt x="1159268" y="673696"/>
                  </a:lnTo>
                  <a:lnTo>
                    <a:pt x="1183043" y="684377"/>
                  </a:lnTo>
                  <a:lnTo>
                    <a:pt x="1201064" y="703199"/>
                  </a:lnTo>
                  <a:lnTo>
                    <a:pt x="1210818" y="728357"/>
                  </a:lnTo>
                  <a:lnTo>
                    <a:pt x="1210386" y="753821"/>
                  </a:lnTo>
                  <a:lnTo>
                    <a:pt x="1201026" y="776643"/>
                  </a:lnTo>
                  <a:lnTo>
                    <a:pt x="1184160" y="794639"/>
                  </a:lnTo>
                  <a:lnTo>
                    <a:pt x="1161186" y="805624"/>
                  </a:lnTo>
                  <a:lnTo>
                    <a:pt x="952461" y="850963"/>
                  </a:lnTo>
                  <a:lnTo>
                    <a:pt x="945819" y="852855"/>
                  </a:lnTo>
                  <a:lnTo>
                    <a:pt x="924915" y="881113"/>
                  </a:lnTo>
                  <a:lnTo>
                    <a:pt x="926655" y="888657"/>
                  </a:lnTo>
                  <a:lnTo>
                    <a:pt x="926719" y="888974"/>
                  </a:lnTo>
                  <a:lnTo>
                    <a:pt x="931659" y="900874"/>
                  </a:lnTo>
                  <a:lnTo>
                    <a:pt x="940473" y="909637"/>
                  </a:lnTo>
                  <a:lnTo>
                    <a:pt x="951928" y="914463"/>
                  </a:lnTo>
                  <a:lnTo>
                    <a:pt x="965136" y="914463"/>
                  </a:lnTo>
                  <a:lnTo>
                    <a:pt x="1082128" y="888974"/>
                  </a:lnTo>
                  <a:lnTo>
                    <a:pt x="1109141" y="888657"/>
                  </a:lnTo>
                  <a:lnTo>
                    <a:pt x="1133348" y="898398"/>
                  </a:lnTo>
                  <a:lnTo>
                    <a:pt x="1152131" y="916482"/>
                  </a:lnTo>
                  <a:lnTo>
                    <a:pt x="1162913" y="941273"/>
                  </a:lnTo>
                  <a:lnTo>
                    <a:pt x="1163256" y="968171"/>
                  </a:lnTo>
                  <a:lnTo>
                    <a:pt x="1153617" y="992301"/>
                  </a:lnTo>
                  <a:lnTo>
                    <a:pt x="1135672" y="1011097"/>
                  </a:lnTo>
                  <a:lnTo>
                    <a:pt x="1111059" y="1021956"/>
                  </a:lnTo>
                  <a:lnTo>
                    <a:pt x="899299" y="1068006"/>
                  </a:lnTo>
                  <a:lnTo>
                    <a:pt x="890562" y="1069619"/>
                  </a:lnTo>
                  <a:lnTo>
                    <a:pt x="883031" y="1075131"/>
                  </a:lnTo>
                  <a:lnTo>
                    <a:pt x="878865" y="1082979"/>
                  </a:lnTo>
                  <a:lnTo>
                    <a:pt x="875347" y="1089964"/>
                  </a:lnTo>
                  <a:lnTo>
                    <a:pt x="874420" y="1097965"/>
                  </a:lnTo>
                  <a:lnTo>
                    <a:pt x="876211" y="1105573"/>
                  </a:lnTo>
                  <a:lnTo>
                    <a:pt x="880668" y="1116761"/>
                  </a:lnTo>
                  <a:lnTo>
                    <a:pt x="888631" y="1125867"/>
                  </a:lnTo>
                  <a:lnTo>
                    <a:pt x="899896" y="1131392"/>
                  </a:lnTo>
                  <a:lnTo>
                    <a:pt x="912495" y="1131392"/>
                  </a:lnTo>
                  <a:lnTo>
                    <a:pt x="1042797" y="1103083"/>
                  </a:lnTo>
                  <a:lnTo>
                    <a:pt x="1069784" y="1103083"/>
                  </a:lnTo>
                  <a:lnTo>
                    <a:pt x="1093851" y="1113091"/>
                  </a:lnTo>
                  <a:lnTo>
                    <a:pt x="1112393" y="1131392"/>
                  </a:lnTo>
                  <a:lnTo>
                    <a:pt x="1122870" y="1156258"/>
                  </a:lnTo>
                  <a:lnTo>
                    <a:pt x="1122972" y="1182738"/>
                  </a:lnTo>
                  <a:lnTo>
                    <a:pt x="1113409" y="1206474"/>
                  </a:lnTo>
                  <a:lnTo>
                    <a:pt x="1095781" y="1225003"/>
                  </a:lnTo>
                  <a:lnTo>
                    <a:pt x="1071651" y="1235900"/>
                  </a:lnTo>
                  <a:lnTo>
                    <a:pt x="636231" y="1330731"/>
                  </a:lnTo>
                  <a:lnTo>
                    <a:pt x="635114" y="1331036"/>
                  </a:lnTo>
                  <a:lnTo>
                    <a:pt x="634009" y="1331417"/>
                  </a:lnTo>
                  <a:lnTo>
                    <a:pt x="586981" y="1340942"/>
                  </a:lnTo>
                  <a:lnTo>
                    <a:pt x="545934" y="1347520"/>
                  </a:lnTo>
                  <a:lnTo>
                    <a:pt x="508368" y="1350708"/>
                  </a:lnTo>
                  <a:lnTo>
                    <a:pt x="471805" y="1350048"/>
                  </a:lnTo>
                  <a:lnTo>
                    <a:pt x="433743" y="1345107"/>
                  </a:lnTo>
                  <a:lnTo>
                    <a:pt x="391668" y="1335430"/>
                  </a:lnTo>
                  <a:lnTo>
                    <a:pt x="343115" y="1320571"/>
                  </a:lnTo>
                  <a:lnTo>
                    <a:pt x="285559" y="1300073"/>
                  </a:lnTo>
                  <a:lnTo>
                    <a:pt x="216522" y="1273505"/>
                  </a:lnTo>
                  <a:lnTo>
                    <a:pt x="70040" y="689165"/>
                  </a:lnTo>
                  <a:lnTo>
                    <a:pt x="117830" y="665911"/>
                  </a:lnTo>
                  <a:lnTo>
                    <a:pt x="163360" y="640549"/>
                  </a:lnTo>
                  <a:lnTo>
                    <a:pt x="206730" y="613537"/>
                  </a:lnTo>
                  <a:lnTo>
                    <a:pt x="247992" y="585317"/>
                  </a:lnTo>
                  <a:lnTo>
                    <a:pt x="287223" y="556323"/>
                  </a:lnTo>
                  <a:lnTo>
                    <a:pt x="324497" y="527011"/>
                  </a:lnTo>
                  <a:lnTo>
                    <a:pt x="359892" y="497814"/>
                  </a:lnTo>
                  <a:lnTo>
                    <a:pt x="393471" y="469176"/>
                  </a:lnTo>
                  <a:lnTo>
                    <a:pt x="468249" y="404431"/>
                  </a:lnTo>
                  <a:lnTo>
                    <a:pt x="488696" y="387223"/>
                  </a:lnTo>
                  <a:lnTo>
                    <a:pt x="533438" y="353250"/>
                  </a:lnTo>
                  <a:lnTo>
                    <a:pt x="587133" y="323202"/>
                  </a:lnTo>
                  <a:lnTo>
                    <a:pt x="648474" y="302082"/>
                  </a:lnTo>
                  <a:lnTo>
                    <a:pt x="677125" y="299453"/>
                  </a:lnTo>
                  <a:lnTo>
                    <a:pt x="701395" y="303364"/>
                  </a:lnTo>
                  <a:lnTo>
                    <a:pt x="721194" y="313817"/>
                  </a:lnTo>
                  <a:lnTo>
                    <a:pt x="742937" y="339674"/>
                  </a:lnTo>
                  <a:lnTo>
                    <a:pt x="757199" y="378104"/>
                  </a:lnTo>
                  <a:lnTo>
                    <a:pt x="760349" y="427113"/>
                  </a:lnTo>
                  <a:lnTo>
                    <a:pt x="748779" y="484771"/>
                  </a:lnTo>
                  <a:lnTo>
                    <a:pt x="704710" y="494411"/>
                  </a:lnTo>
                  <a:lnTo>
                    <a:pt x="691997" y="500100"/>
                  </a:lnTo>
                  <a:lnTo>
                    <a:pt x="683920" y="509727"/>
                  </a:lnTo>
                  <a:lnTo>
                    <a:pt x="680262" y="521538"/>
                  </a:lnTo>
                  <a:lnTo>
                    <a:pt x="680821" y="533806"/>
                  </a:lnTo>
                  <a:lnTo>
                    <a:pt x="680821" y="534022"/>
                  </a:lnTo>
                  <a:lnTo>
                    <a:pt x="711835" y="558787"/>
                  </a:lnTo>
                  <a:lnTo>
                    <a:pt x="718464" y="557822"/>
                  </a:lnTo>
                  <a:lnTo>
                    <a:pt x="1126934" y="469176"/>
                  </a:lnTo>
                  <a:lnTo>
                    <a:pt x="1596555" y="366979"/>
                  </a:lnTo>
                  <a:lnTo>
                    <a:pt x="1623517" y="366560"/>
                  </a:lnTo>
                  <a:lnTo>
                    <a:pt x="1647723" y="376135"/>
                  </a:lnTo>
                  <a:lnTo>
                    <a:pt x="1666595" y="394068"/>
                  </a:lnTo>
                  <a:lnTo>
                    <a:pt x="1677581" y="418833"/>
                  </a:lnTo>
                  <a:lnTo>
                    <a:pt x="1678863" y="424510"/>
                  </a:lnTo>
                  <a:lnTo>
                    <a:pt x="1678863" y="319252"/>
                  </a:lnTo>
                  <a:lnTo>
                    <a:pt x="1634566" y="302285"/>
                  </a:lnTo>
                  <a:lnTo>
                    <a:pt x="1577428" y="303364"/>
                  </a:lnTo>
                  <a:lnTo>
                    <a:pt x="1582648" y="303364"/>
                  </a:lnTo>
                  <a:lnTo>
                    <a:pt x="819988" y="469176"/>
                  </a:lnTo>
                  <a:lnTo>
                    <a:pt x="825893" y="418833"/>
                  </a:lnTo>
                  <a:lnTo>
                    <a:pt x="822642" y="371652"/>
                  </a:lnTo>
                  <a:lnTo>
                    <a:pt x="810539" y="328980"/>
                  </a:lnTo>
                  <a:lnTo>
                    <a:pt x="789914" y="292163"/>
                  </a:lnTo>
                  <a:lnTo>
                    <a:pt x="761111" y="262547"/>
                  </a:lnTo>
                  <a:lnTo>
                    <a:pt x="727049" y="243598"/>
                  </a:lnTo>
                  <a:lnTo>
                    <a:pt x="687451" y="235153"/>
                  </a:lnTo>
                  <a:lnTo>
                    <a:pt x="642912" y="237248"/>
                  </a:lnTo>
                  <a:lnTo>
                    <a:pt x="594017" y="249936"/>
                  </a:lnTo>
                  <a:lnTo>
                    <a:pt x="528447" y="280111"/>
                  </a:lnTo>
                  <a:lnTo>
                    <a:pt x="468350" y="320078"/>
                  </a:lnTo>
                  <a:lnTo>
                    <a:pt x="425577" y="355371"/>
                  </a:lnTo>
                  <a:lnTo>
                    <a:pt x="346633" y="423405"/>
                  </a:lnTo>
                  <a:lnTo>
                    <a:pt x="311505" y="453212"/>
                  </a:lnTo>
                  <a:lnTo>
                    <a:pt x="275056" y="483044"/>
                  </a:lnTo>
                  <a:lnTo>
                    <a:pt x="237134" y="512521"/>
                  </a:lnTo>
                  <a:lnTo>
                    <a:pt x="197573" y="541223"/>
                  </a:lnTo>
                  <a:lnTo>
                    <a:pt x="156235" y="568731"/>
                  </a:lnTo>
                  <a:lnTo>
                    <a:pt x="112928" y="594652"/>
                  </a:lnTo>
                  <a:lnTo>
                    <a:pt x="67513" y="618578"/>
                  </a:lnTo>
                  <a:lnTo>
                    <a:pt x="19824" y="640092"/>
                  </a:lnTo>
                  <a:lnTo>
                    <a:pt x="10020" y="646404"/>
                  </a:lnTo>
                  <a:lnTo>
                    <a:pt x="3238" y="655459"/>
                  </a:lnTo>
                  <a:lnTo>
                    <a:pt x="114" y="665911"/>
                  </a:lnTo>
                  <a:lnTo>
                    <a:pt x="0" y="666305"/>
                  </a:lnTo>
                  <a:lnTo>
                    <a:pt x="762" y="677748"/>
                  </a:lnTo>
                  <a:lnTo>
                    <a:pt x="774" y="677938"/>
                  </a:lnTo>
                  <a:lnTo>
                    <a:pt x="157848" y="1304836"/>
                  </a:lnTo>
                  <a:lnTo>
                    <a:pt x="159054" y="1309979"/>
                  </a:lnTo>
                  <a:lnTo>
                    <a:pt x="240131" y="1351724"/>
                  </a:lnTo>
                  <a:lnTo>
                    <a:pt x="297014" y="1372323"/>
                  </a:lnTo>
                  <a:lnTo>
                    <a:pt x="348818" y="1388960"/>
                  </a:lnTo>
                  <a:lnTo>
                    <a:pt x="396278" y="1401419"/>
                  </a:lnTo>
                  <a:lnTo>
                    <a:pt x="440169" y="1409471"/>
                  </a:lnTo>
                  <a:lnTo>
                    <a:pt x="489089" y="1413306"/>
                  </a:lnTo>
                  <a:lnTo>
                    <a:pt x="537679" y="1411617"/>
                  </a:lnTo>
                  <a:lnTo>
                    <a:pt x="589178" y="1405064"/>
                  </a:lnTo>
                  <a:lnTo>
                    <a:pt x="646798" y="1394333"/>
                  </a:lnTo>
                  <a:lnTo>
                    <a:pt x="648309" y="1394193"/>
                  </a:lnTo>
                  <a:lnTo>
                    <a:pt x="848918" y="1350708"/>
                  </a:lnTo>
                  <a:lnTo>
                    <a:pt x="1085608" y="1299286"/>
                  </a:lnTo>
                  <a:lnTo>
                    <a:pt x="1125105" y="1283690"/>
                  </a:lnTo>
                  <a:lnTo>
                    <a:pt x="1156652" y="1257515"/>
                  </a:lnTo>
                  <a:lnTo>
                    <a:pt x="1178585" y="1223340"/>
                  </a:lnTo>
                  <a:lnTo>
                    <a:pt x="1189240" y="1183754"/>
                  </a:lnTo>
                  <a:lnTo>
                    <a:pt x="1186967" y="1141361"/>
                  </a:lnTo>
                  <a:lnTo>
                    <a:pt x="1171892" y="1103083"/>
                  </a:lnTo>
                  <a:lnTo>
                    <a:pt x="1151686" y="1076502"/>
                  </a:lnTo>
                  <a:lnTo>
                    <a:pt x="1188986" y="1050671"/>
                  </a:lnTo>
                  <a:lnTo>
                    <a:pt x="1215047" y="1014958"/>
                  </a:lnTo>
                  <a:lnTo>
                    <a:pt x="1228140" y="972731"/>
                  </a:lnTo>
                  <a:lnTo>
                    <a:pt x="1226591" y="927379"/>
                  </a:lnTo>
                  <a:lnTo>
                    <a:pt x="1211173" y="888657"/>
                  </a:lnTo>
                  <a:lnTo>
                    <a:pt x="1192568" y="863866"/>
                  </a:lnTo>
                  <a:lnTo>
                    <a:pt x="1233754" y="839419"/>
                  </a:lnTo>
                  <a:lnTo>
                    <a:pt x="1262951" y="803198"/>
                  </a:lnTo>
                  <a:lnTo>
                    <a:pt x="1277988" y="759180"/>
                  </a:lnTo>
                  <a:lnTo>
                    <a:pt x="1276680" y="711288"/>
                  </a:lnTo>
                  <a:lnTo>
                    <a:pt x="1261554" y="672934"/>
                  </a:lnTo>
                  <a:lnTo>
                    <a:pt x="1243749" y="648754"/>
                  </a:lnTo>
                  <a:lnTo>
                    <a:pt x="1639709" y="562711"/>
                  </a:lnTo>
                  <a:lnTo>
                    <a:pt x="1679244" y="547154"/>
                  </a:lnTo>
                  <a:lnTo>
                    <a:pt x="1710842" y="520992"/>
                  </a:lnTo>
                  <a:lnTo>
                    <a:pt x="1732826" y="486816"/>
                  </a:lnTo>
                  <a:lnTo>
                    <a:pt x="1743519" y="447217"/>
                  </a:lnTo>
                  <a:close/>
                </a:path>
                <a:path w="2054860" h="1413510">
                  <a:moveTo>
                    <a:pt x="2054593" y="343141"/>
                  </a:moveTo>
                  <a:lnTo>
                    <a:pt x="2053831" y="336359"/>
                  </a:lnTo>
                  <a:lnTo>
                    <a:pt x="2048510" y="324688"/>
                  </a:lnTo>
                  <a:lnTo>
                    <a:pt x="2039442" y="316242"/>
                  </a:lnTo>
                  <a:lnTo>
                    <a:pt x="2027885" y="311810"/>
                  </a:lnTo>
                  <a:lnTo>
                    <a:pt x="2015058" y="312127"/>
                  </a:lnTo>
                  <a:lnTo>
                    <a:pt x="1811883" y="356298"/>
                  </a:lnTo>
                  <a:lnTo>
                    <a:pt x="1803425" y="357987"/>
                  </a:lnTo>
                  <a:lnTo>
                    <a:pt x="1785772" y="388454"/>
                  </a:lnTo>
                  <a:lnTo>
                    <a:pt x="1786445" y="394893"/>
                  </a:lnTo>
                  <a:lnTo>
                    <a:pt x="1791665" y="406666"/>
                  </a:lnTo>
                  <a:lnTo>
                    <a:pt x="1800669" y="415226"/>
                  </a:lnTo>
                  <a:lnTo>
                    <a:pt x="1812239" y="419785"/>
                  </a:lnTo>
                  <a:lnTo>
                    <a:pt x="1825307" y="419506"/>
                  </a:lnTo>
                  <a:lnTo>
                    <a:pt x="2028647" y="375348"/>
                  </a:lnTo>
                  <a:lnTo>
                    <a:pt x="2037207" y="373621"/>
                  </a:lnTo>
                  <a:lnTo>
                    <a:pt x="2044712" y="368490"/>
                  </a:lnTo>
                  <a:lnTo>
                    <a:pt x="2049424" y="361124"/>
                  </a:lnTo>
                  <a:lnTo>
                    <a:pt x="2052345" y="355485"/>
                  </a:lnTo>
                  <a:lnTo>
                    <a:pt x="2054085" y="349415"/>
                  </a:lnTo>
                  <a:lnTo>
                    <a:pt x="2054593" y="343141"/>
                  </a:lnTo>
                  <a:close/>
                </a:path>
              </a:pathLst>
            </a:custGeom>
            <a:solidFill>
              <a:srgbClr val="F15B4E"/>
            </a:solidFill>
          </p:spPr>
          <p:txBody>
            <a:bodyPr wrap="square" lIns="0" tIns="0" rIns="0" bIns="0" rtlCol="0"/>
            <a:lstStyle/>
            <a:p>
              <a:endParaRPr/>
            </a:p>
          </p:txBody>
        </p:sp>
        <p:pic>
          <p:nvPicPr>
            <p:cNvPr id="21" name="object 21"/>
            <p:cNvPicPr/>
            <p:nvPr/>
          </p:nvPicPr>
          <p:blipFill>
            <a:blip r:embed="rId3" cstate="print"/>
            <a:stretch>
              <a:fillRect/>
            </a:stretch>
          </p:blipFill>
          <p:spPr>
            <a:xfrm>
              <a:off x="2639493" y="1198020"/>
              <a:ext cx="240296" cy="177039"/>
            </a:xfrm>
            <a:prstGeom prst="rect">
              <a:avLst/>
            </a:prstGeom>
          </p:spPr>
        </p:pic>
        <p:pic>
          <p:nvPicPr>
            <p:cNvPr id="22" name="object 22"/>
            <p:cNvPicPr/>
            <p:nvPr/>
          </p:nvPicPr>
          <p:blipFill>
            <a:blip r:embed="rId4" cstate="print"/>
            <a:stretch>
              <a:fillRect/>
            </a:stretch>
          </p:blipFill>
          <p:spPr>
            <a:xfrm>
              <a:off x="2580393" y="748964"/>
              <a:ext cx="177061" cy="240079"/>
            </a:xfrm>
            <a:prstGeom prst="rect">
              <a:avLst/>
            </a:prstGeom>
          </p:spPr>
        </p:pic>
      </p:grpSp>
      <p:grpSp>
        <p:nvGrpSpPr>
          <p:cNvPr id="23" name="object 23"/>
          <p:cNvGrpSpPr/>
          <p:nvPr/>
        </p:nvGrpSpPr>
        <p:grpSpPr>
          <a:xfrm>
            <a:off x="2597461" y="3424051"/>
            <a:ext cx="3649979" cy="5645785"/>
            <a:chOff x="2597461" y="3424051"/>
            <a:chExt cx="3649979" cy="5645785"/>
          </a:xfrm>
        </p:grpSpPr>
        <p:pic>
          <p:nvPicPr>
            <p:cNvPr id="24" name="object 24"/>
            <p:cNvPicPr/>
            <p:nvPr/>
          </p:nvPicPr>
          <p:blipFill>
            <a:blip r:embed="rId5" cstate="print"/>
            <a:stretch>
              <a:fillRect/>
            </a:stretch>
          </p:blipFill>
          <p:spPr>
            <a:xfrm>
              <a:off x="2597461" y="5740294"/>
              <a:ext cx="3649450" cy="3329381"/>
            </a:xfrm>
            <a:prstGeom prst="rect">
              <a:avLst/>
            </a:prstGeom>
          </p:spPr>
        </p:pic>
        <p:pic>
          <p:nvPicPr>
            <p:cNvPr id="25" name="object 25"/>
            <p:cNvPicPr/>
            <p:nvPr/>
          </p:nvPicPr>
          <p:blipFill>
            <a:blip r:embed="rId6" cstate="print"/>
            <a:stretch>
              <a:fillRect/>
            </a:stretch>
          </p:blipFill>
          <p:spPr>
            <a:xfrm>
              <a:off x="2640871" y="3424051"/>
              <a:ext cx="3427055" cy="2161453"/>
            </a:xfrm>
            <a:prstGeom prst="rect">
              <a:avLst/>
            </a:prstGeom>
          </p:spPr>
        </p:pic>
      </p:grpSp>
      <p:sp>
        <p:nvSpPr>
          <p:cNvPr id="26" name="object 2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27" name="Bilde 26" descr="Et bilde som inneholder tekst, Font, Grafikk, grafisk design&#10;&#10;KI-generert innhold kan være feil.">
            <a:extLst>
              <a:ext uri="{FF2B5EF4-FFF2-40B4-BE49-F238E27FC236}">
                <a16:creationId xmlns:a16="http://schemas.microsoft.com/office/drawing/2014/main" id="{409E277F-85FA-FF2E-9DDC-BB0E1D3959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291769" y="4301131"/>
            <a:ext cx="10177780" cy="3514039"/>
          </a:xfrm>
          <a:prstGeom prst="rect">
            <a:avLst/>
          </a:prstGeom>
        </p:spPr>
        <p:txBody>
          <a:bodyPr vert="horz" wrap="square" lIns="0" tIns="10160" rIns="0" bIns="0" rtlCol="0">
            <a:spAutoFit/>
          </a:bodyPr>
          <a:lstStyle/>
          <a:p>
            <a:pPr marL="12700" marR="283845">
              <a:lnSpc>
                <a:spcPct val="100600"/>
              </a:lnSpc>
              <a:spcBef>
                <a:spcPts val="80"/>
              </a:spcBef>
            </a:pPr>
            <a:r>
              <a:rPr lang="nb-NO" sz="3200" dirty="0">
                <a:latin typeface="Avenir Book" panose="02000503020000020003" pitchFamily="2" charset="0"/>
              </a:rPr>
              <a:t>De med en direkte kommunikasjonstil er dyktige til å </a:t>
            </a:r>
            <a:r>
              <a:rPr lang="nb-NO" sz="3200" b="1" dirty="0">
                <a:latin typeface="Avenir Book" panose="02000503020000020003" pitchFamily="2" charset="0"/>
              </a:rPr>
              <a:t>engasjere andre gjennom spørsmål</a:t>
            </a:r>
            <a:r>
              <a:rPr lang="nb-NO" sz="3200" dirty="0">
                <a:latin typeface="Avenir Book" panose="02000503020000020003" pitchFamily="2" charset="0"/>
              </a:rPr>
              <a:t>. De er drevet av løsninger og resultater, noe som kan resultere i et svært </a:t>
            </a:r>
            <a:r>
              <a:rPr lang="nb-NO" sz="3200" b="1" dirty="0">
                <a:latin typeface="Avenir Book" panose="02000503020000020003" pitchFamily="2" charset="0"/>
              </a:rPr>
              <a:t>produktivt miljø </a:t>
            </a:r>
            <a:r>
              <a:rPr lang="nb-NO" sz="3200" dirty="0">
                <a:latin typeface="Avenir Book" panose="02000503020000020003" pitchFamily="2" charset="0"/>
              </a:rPr>
              <a:t>hvis de styres effektivt.</a:t>
            </a:r>
          </a:p>
          <a:p>
            <a:pPr marL="12700" marR="283845">
              <a:lnSpc>
                <a:spcPct val="100600"/>
              </a:lnSpc>
              <a:spcBef>
                <a:spcPts val="80"/>
              </a:spcBef>
            </a:pPr>
            <a:r>
              <a:rPr lang="nb-NO" sz="3200" dirty="0">
                <a:latin typeface="Avenir Book" panose="02000503020000020003" pitchFamily="2" charset="0"/>
              </a:rPr>
              <a:t>
De kan </a:t>
            </a:r>
            <a:r>
              <a:rPr lang="nb-NO" sz="3200" b="1" dirty="0">
                <a:latin typeface="Avenir Book" panose="02000503020000020003" pitchFamily="2" charset="0"/>
              </a:rPr>
              <a:t>komme til kjernen av et problem </a:t>
            </a:r>
            <a:r>
              <a:rPr lang="nb-NO" sz="3200" dirty="0">
                <a:latin typeface="Avenir Book" panose="02000503020000020003" pitchFamily="2" charset="0"/>
              </a:rPr>
              <a:t>raskt ved å utnytte kraften i sine kreative og aktive sinn.</a:t>
            </a:r>
            <a:endParaRPr sz="3200" spc="-10" dirty="0">
              <a:latin typeface="Avenir Book" panose="02000503020000020003" pitchFamily="2" charset="0"/>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556250" y="1997075"/>
            <a:ext cx="3505200" cy="83723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E0564C"/>
            </a:solidFill>
          </a:ln>
        </p:spPr>
        <p:txBody>
          <a:bodyPr wrap="square" lIns="0" tIns="0" rIns="0" bIns="0" rtlCol="0"/>
          <a:lstStyle/>
          <a:p>
            <a:endParaRPr/>
          </a:p>
        </p:txBody>
      </p:sp>
      <p:sp>
        <p:nvSpPr>
          <p:cNvPr id="6" name="object 6" descr="$PPTXTitle"/>
          <p:cNvSpPr txBox="1">
            <a:spLocks noGrp="1"/>
          </p:cNvSpPr>
          <p:nvPr>
            <p:ph type="title"/>
          </p:nvPr>
        </p:nvSpPr>
        <p:spPr>
          <a:xfrm>
            <a:off x="3321713" y="530254"/>
            <a:ext cx="13460674" cy="2230739"/>
          </a:xfrm>
          <a:prstGeom prst="rect">
            <a:avLst/>
          </a:prstGeom>
        </p:spPr>
        <p:txBody>
          <a:bodyPr vert="horz" wrap="square" lIns="0" tIns="200025" rIns="0" bIns="0" rtlCol="0">
            <a:spAutoFit/>
          </a:bodyPr>
          <a:lstStyle/>
          <a:p>
            <a:pPr marL="12700">
              <a:lnSpc>
                <a:spcPct val="100000"/>
              </a:lnSpc>
              <a:spcBef>
                <a:spcPts val="1575"/>
              </a:spcBef>
            </a:pPr>
            <a:r>
              <a:rPr b="1" spc="229" dirty="0">
                <a:latin typeface="Helvetica Neue"/>
                <a:cs typeface="Helvetica Neue"/>
              </a:rPr>
              <a:t>Dire</a:t>
            </a:r>
            <a:r>
              <a:rPr lang="nb-NO" b="1" spc="229" dirty="0">
                <a:latin typeface="Helvetica Neue"/>
                <a:cs typeface="Helvetica Neue"/>
              </a:rPr>
              <a:t>k</a:t>
            </a:r>
            <a:r>
              <a:rPr b="1" spc="229" dirty="0">
                <a:latin typeface="Helvetica Neue"/>
                <a:cs typeface="Helvetica Neue"/>
              </a:rPr>
              <a:t>t</a:t>
            </a:r>
            <a:r>
              <a:rPr b="1" spc="175" dirty="0">
                <a:latin typeface="Helvetica Neue"/>
                <a:cs typeface="Helvetica Neue"/>
              </a:rPr>
              <a:t> </a:t>
            </a:r>
            <a:r>
              <a:rPr b="1" spc="440" dirty="0">
                <a:solidFill>
                  <a:srgbClr val="E0564C"/>
                </a:solidFill>
                <a:latin typeface="Helvetica Neue"/>
                <a:cs typeface="Helvetica Neue"/>
              </a:rPr>
              <a:t>(H</a:t>
            </a:r>
            <a:r>
              <a:rPr lang="nb-NO" b="1" spc="440" dirty="0">
                <a:solidFill>
                  <a:srgbClr val="E0564C"/>
                </a:solidFill>
                <a:latin typeface="Helvetica Neue"/>
                <a:cs typeface="Helvetica Neue"/>
              </a:rPr>
              <a:t>øy</a:t>
            </a:r>
            <a:r>
              <a:rPr b="1" spc="180" dirty="0">
                <a:solidFill>
                  <a:srgbClr val="E0564C"/>
                </a:solidFill>
                <a:latin typeface="Helvetica Neue"/>
                <a:cs typeface="Helvetica Neue"/>
              </a:rPr>
              <a:t> </a:t>
            </a:r>
            <a:r>
              <a:rPr b="1" spc="545" dirty="0">
                <a:solidFill>
                  <a:srgbClr val="E0564C"/>
                </a:solidFill>
                <a:latin typeface="Helvetica Neue"/>
                <a:cs typeface="Helvetica Neue"/>
              </a:rPr>
              <a:t>D)</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høyt D-poeng</a:t>
            </a:r>
            <a:r>
              <a:rPr sz="4950" b="1" spc="-10" dirty="0">
                <a:latin typeface="Helvetica Neue"/>
                <a:cs typeface="Helvetica Neue"/>
              </a:rPr>
              <a:t>?</a:t>
            </a:r>
            <a:endParaRPr sz="4950" dirty="0">
              <a:latin typeface="Helvetica Neue"/>
              <a:cs typeface="Helvetica Neue"/>
            </a:endParaRPr>
          </a:p>
        </p:txBody>
      </p:sp>
      <p:grpSp>
        <p:nvGrpSpPr>
          <p:cNvPr id="7" name="object 7"/>
          <p:cNvGrpSpPr/>
          <p:nvPr/>
        </p:nvGrpSpPr>
        <p:grpSpPr>
          <a:xfrm>
            <a:off x="880733" y="692786"/>
            <a:ext cx="2054860" cy="1413510"/>
            <a:chOff x="880733" y="692786"/>
            <a:chExt cx="2054860" cy="1413510"/>
          </a:xfrm>
        </p:grpSpPr>
        <p:sp>
          <p:nvSpPr>
            <p:cNvPr id="8" name="object 8"/>
            <p:cNvSpPr/>
            <p:nvPr/>
          </p:nvSpPr>
          <p:spPr>
            <a:xfrm>
              <a:off x="880732" y="692790"/>
              <a:ext cx="2054860" cy="1413510"/>
            </a:xfrm>
            <a:custGeom>
              <a:avLst/>
              <a:gdLst/>
              <a:ahLst/>
              <a:cxnLst/>
              <a:rect l="l" t="t" r="r" b="b"/>
              <a:pathLst>
                <a:path w="2054860" h="1413510">
                  <a:moveTo>
                    <a:pt x="1613877" y="242443"/>
                  </a:moveTo>
                  <a:lnTo>
                    <a:pt x="1613712" y="229196"/>
                  </a:lnTo>
                  <a:lnTo>
                    <a:pt x="1569554" y="25895"/>
                  </a:lnTo>
                  <a:lnTo>
                    <a:pt x="1567853" y="17424"/>
                  </a:lnTo>
                  <a:lnTo>
                    <a:pt x="1537347" y="0"/>
                  </a:lnTo>
                  <a:lnTo>
                    <a:pt x="1530946" y="698"/>
                  </a:lnTo>
                  <a:lnTo>
                    <a:pt x="1505394" y="32854"/>
                  </a:lnTo>
                  <a:lnTo>
                    <a:pt x="1506131" y="39611"/>
                  </a:lnTo>
                  <a:lnTo>
                    <a:pt x="1550339" y="242824"/>
                  </a:lnTo>
                  <a:lnTo>
                    <a:pt x="1551978" y="251333"/>
                  </a:lnTo>
                  <a:lnTo>
                    <a:pt x="1582547" y="268732"/>
                  </a:lnTo>
                  <a:lnTo>
                    <a:pt x="1588947" y="267970"/>
                  </a:lnTo>
                  <a:lnTo>
                    <a:pt x="1600695" y="262851"/>
                  </a:lnTo>
                  <a:lnTo>
                    <a:pt x="1609267" y="253923"/>
                  </a:lnTo>
                  <a:lnTo>
                    <a:pt x="1613877" y="242443"/>
                  </a:lnTo>
                  <a:close/>
                </a:path>
                <a:path w="2054860" h="1413510">
                  <a:moveTo>
                    <a:pt x="1743151" y="827595"/>
                  </a:moveTo>
                  <a:lnTo>
                    <a:pt x="1742490" y="820851"/>
                  </a:lnTo>
                  <a:lnTo>
                    <a:pt x="1698371" y="617880"/>
                  </a:lnTo>
                  <a:lnTo>
                    <a:pt x="1696669" y="609307"/>
                  </a:lnTo>
                  <a:lnTo>
                    <a:pt x="1665960" y="591794"/>
                  </a:lnTo>
                  <a:lnTo>
                    <a:pt x="1659559" y="592518"/>
                  </a:lnTo>
                  <a:lnTo>
                    <a:pt x="1634109" y="625005"/>
                  </a:lnTo>
                  <a:lnTo>
                    <a:pt x="1634998" y="631380"/>
                  </a:lnTo>
                  <a:lnTo>
                    <a:pt x="1679117" y="834351"/>
                  </a:lnTo>
                  <a:lnTo>
                    <a:pt x="1680705" y="842873"/>
                  </a:lnTo>
                  <a:lnTo>
                    <a:pt x="1685785" y="850341"/>
                  </a:lnTo>
                  <a:lnTo>
                    <a:pt x="1693113" y="854951"/>
                  </a:lnTo>
                  <a:lnTo>
                    <a:pt x="1705076" y="859688"/>
                  </a:lnTo>
                  <a:lnTo>
                    <a:pt x="1717484" y="859485"/>
                  </a:lnTo>
                  <a:lnTo>
                    <a:pt x="1728914" y="854633"/>
                  </a:lnTo>
                  <a:lnTo>
                    <a:pt x="1737918" y="845451"/>
                  </a:lnTo>
                  <a:lnTo>
                    <a:pt x="1740827" y="839838"/>
                  </a:lnTo>
                  <a:lnTo>
                    <a:pt x="1742579" y="833831"/>
                  </a:lnTo>
                  <a:lnTo>
                    <a:pt x="1743151" y="827595"/>
                  </a:lnTo>
                  <a:close/>
                </a:path>
                <a:path w="2054860" h="1413510">
                  <a:moveTo>
                    <a:pt x="1743519" y="447217"/>
                  </a:moveTo>
                  <a:lnTo>
                    <a:pt x="1741271" y="404787"/>
                  </a:lnTo>
                  <a:lnTo>
                    <a:pt x="1740217" y="399986"/>
                  </a:lnTo>
                  <a:lnTo>
                    <a:pt x="1739925" y="399986"/>
                  </a:lnTo>
                  <a:lnTo>
                    <a:pt x="1723923" y="366560"/>
                  </a:lnTo>
                  <a:lnTo>
                    <a:pt x="1717725" y="353593"/>
                  </a:lnTo>
                  <a:lnTo>
                    <a:pt x="1681048" y="320078"/>
                  </a:lnTo>
                  <a:lnTo>
                    <a:pt x="1678863" y="319252"/>
                  </a:lnTo>
                  <a:lnTo>
                    <a:pt x="1678863" y="424510"/>
                  </a:lnTo>
                  <a:lnTo>
                    <a:pt x="1677149" y="449846"/>
                  </a:lnTo>
                  <a:lnTo>
                    <a:pt x="1649082" y="489305"/>
                  </a:lnTo>
                  <a:lnTo>
                    <a:pt x="1000531" y="635292"/>
                  </a:lnTo>
                  <a:lnTo>
                    <a:pt x="991933" y="636943"/>
                  </a:lnTo>
                  <a:lnTo>
                    <a:pt x="984580" y="642467"/>
                  </a:lnTo>
                  <a:lnTo>
                    <a:pt x="980592" y="650265"/>
                  </a:lnTo>
                  <a:lnTo>
                    <a:pt x="977265" y="657237"/>
                  </a:lnTo>
                  <a:lnTo>
                    <a:pt x="976401" y="665149"/>
                  </a:lnTo>
                  <a:lnTo>
                    <a:pt x="978154" y="672680"/>
                  </a:lnTo>
                  <a:lnTo>
                    <a:pt x="982586" y="683895"/>
                  </a:lnTo>
                  <a:lnTo>
                    <a:pt x="990396" y="693026"/>
                  </a:lnTo>
                  <a:lnTo>
                    <a:pt x="1001356" y="698588"/>
                  </a:lnTo>
                  <a:lnTo>
                    <a:pt x="1014285" y="698588"/>
                  </a:lnTo>
                  <a:lnTo>
                    <a:pt x="1132293" y="672934"/>
                  </a:lnTo>
                  <a:lnTo>
                    <a:pt x="1159268" y="673696"/>
                  </a:lnTo>
                  <a:lnTo>
                    <a:pt x="1183043" y="684377"/>
                  </a:lnTo>
                  <a:lnTo>
                    <a:pt x="1201064" y="703199"/>
                  </a:lnTo>
                  <a:lnTo>
                    <a:pt x="1210818" y="728357"/>
                  </a:lnTo>
                  <a:lnTo>
                    <a:pt x="1210386" y="753821"/>
                  </a:lnTo>
                  <a:lnTo>
                    <a:pt x="1201026" y="776643"/>
                  </a:lnTo>
                  <a:lnTo>
                    <a:pt x="1184160" y="794639"/>
                  </a:lnTo>
                  <a:lnTo>
                    <a:pt x="1161186" y="805624"/>
                  </a:lnTo>
                  <a:lnTo>
                    <a:pt x="952461" y="850963"/>
                  </a:lnTo>
                  <a:lnTo>
                    <a:pt x="945819" y="852855"/>
                  </a:lnTo>
                  <a:lnTo>
                    <a:pt x="924915" y="881113"/>
                  </a:lnTo>
                  <a:lnTo>
                    <a:pt x="926655" y="888657"/>
                  </a:lnTo>
                  <a:lnTo>
                    <a:pt x="926719" y="888974"/>
                  </a:lnTo>
                  <a:lnTo>
                    <a:pt x="931659" y="900874"/>
                  </a:lnTo>
                  <a:lnTo>
                    <a:pt x="940473" y="909637"/>
                  </a:lnTo>
                  <a:lnTo>
                    <a:pt x="951928" y="914463"/>
                  </a:lnTo>
                  <a:lnTo>
                    <a:pt x="965136" y="914463"/>
                  </a:lnTo>
                  <a:lnTo>
                    <a:pt x="1082128" y="888974"/>
                  </a:lnTo>
                  <a:lnTo>
                    <a:pt x="1109141" y="888657"/>
                  </a:lnTo>
                  <a:lnTo>
                    <a:pt x="1133348" y="898398"/>
                  </a:lnTo>
                  <a:lnTo>
                    <a:pt x="1152131" y="916482"/>
                  </a:lnTo>
                  <a:lnTo>
                    <a:pt x="1162913" y="941273"/>
                  </a:lnTo>
                  <a:lnTo>
                    <a:pt x="1163256" y="968171"/>
                  </a:lnTo>
                  <a:lnTo>
                    <a:pt x="1153617" y="992301"/>
                  </a:lnTo>
                  <a:lnTo>
                    <a:pt x="1135672" y="1011097"/>
                  </a:lnTo>
                  <a:lnTo>
                    <a:pt x="1111059" y="1021956"/>
                  </a:lnTo>
                  <a:lnTo>
                    <a:pt x="899299" y="1068006"/>
                  </a:lnTo>
                  <a:lnTo>
                    <a:pt x="890562" y="1069619"/>
                  </a:lnTo>
                  <a:lnTo>
                    <a:pt x="883031" y="1075131"/>
                  </a:lnTo>
                  <a:lnTo>
                    <a:pt x="878865" y="1082979"/>
                  </a:lnTo>
                  <a:lnTo>
                    <a:pt x="875347" y="1089964"/>
                  </a:lnTo>
                  <a:lnTo>
                    <a:pt x="874420" y="1097965"/>
                  </a:lnTo>
                  <a:lnTo>
                    <a:pt x="876211" y="1105573"/>
                  </a:lnTo>
                  <a:lnTo>
                    <a:pt x="880668" y="1116761"/>
                  </a:lnTo>
                  <a:lnTo>
                    <a:pt x="888631" y="1125867"/>
                  </a:lnTo>
                  <a:lnTo>
                    <a:pt x="899896" y="1131392"/>
                  </a:lnTo>
                  <a:lnTo>
                    <a:pt x="912495" y="1131392"/>
                  </a:lnTo>
                  <a:lnTo>
                    <a:pt x="1042797" y="1103083"/>
                  </a:lnTo>
                  <a:lnTo>
                    <a:pt x="1069784" y="1103083"/>
                  </a:lnTo>
                  <a:lnTo>
                    <a:pt x="1093851" y="1113091"/>
                  </a:lnTo>
                  <a:lnTo>
                    <a:pt x="1112393" y="1131392"/>
                  </a:lnTo>
                  <a:lnTo>
                    <a:pt x="1122870" y="1156258"/>
                  </a:lnTo>
                  <a:lnTo>
                    <a:pt x="1122972" y="1182738"/>
                  </a:lnTo>
                  <a:lnTo>
                    <a:pt x="1113409" y="1206474"/>
                  </a:lnTo>
                  <a:lnTo>
                    <a:pt x="1095781" y="1225003"/>
                  </a:lnTo>
                  <a:lnTo>
                    <a:pt x="1071651" y="1235900"/>
                  </a:lnTo>
                  <a:lnTo>
                    <a:pt x="636231" y="1330731"/>
                  </a:lnTo>
                  <a:lnTo>
                    <a:pt x="635114" y="1331036"/>
                  </a:lnTo>
                  <a:lnTo>
                    <a:pt x="634009" y="1331417"/>
                  </a:lnTo>
                  <a:lnTo>
                    <a:pt x="586981" y="1340942"/>
                  </a:lnTo>
                  <a:lnTo>
                    <a:pt x="545934" y="1347520"/>
                  </a:lnTo>
                  <a:lnTo>
                    <a:pt x="508368" y="1350708"/>
                  </a:lnTo>
                  <a:lnTo>
                    <a:pt x="471805" y="1350048"/>
                  </a:lnTo>
                  <a:lnTo>
                    <a:pt x="433743" y="1345107"/>
                  </a:lnTo>
                  <a:lnTo>
                    <a:pt x="391668" y="1335430"/>
                  </a:lnTo>
                  <a:lnTo>
                    <a:pt x="343115" y="1320571"/>
                  </a:lnTo>
                  <a:lnTo>
                    <a:pt x="285559" y="1300073"/>
                  </a:lnTo>
                  <a:lnTo>
                    <a:pt x="216522" y="1273505"/>
                  </a:lnTo>
                  <a:lnTo>
                    <a:pt x="70040" y="689165"/>
                  </a:lnTo>
                  <a:lnTo>
                    <a:pt x="117830" y="665911"/>
                  </a:lnTo>
                  <a:lnTo>
                    <a:pt x="163360" y="640549"/>
                  </a:lnTo>
                  <a:lnTo>
                    <a:pt x="206730" y="613537"/>
                  </a:lnTo>
                  <a:lnTo>
                    <a:pt x="247992" y="585317"/>
                  </a:lnTo>
                  <a:lnTo>
                    <a:pt x="287223" y="556323"/>
                  </a:lnTo>
                  <a:lnTo>
                    <a:pt x="324497" y="527011"/>
                  </a:lnTo>
                  <a:lnTo>
                    <a:pt x="359892" y="497814"/>
                  </a:lnTo>
                  <a:lnTo>
                    <a:pt x="393471" y="469176"/>
                  </a:lnTo>
                  <a:lnTo>
                    <a:pt x="468249" y="404431"/>
                  </a:lnTo>
                  <a:lnTo>
                    <a:pt x="488696" y="387223"/>
                  </a:lnTo>
                  <a:lnTo>
                    <a:pt x="533438" y="353250"/>
                  </a:lnTo>
                  <a:lnTo>
                    <a:pt x="587133" y="323202"/>
                  </a:lnTo>
                  <a:lnTo>
                    <a:pt x="648474" y="302082"/>
                  </a:lnTo>
                  <a:lnTo>
                    <a:pt x="677125" y="299453"/>
                  </a:lnTo>
                  <a:lnTo>
                    <a:pt x="701395" y="303364"/>
                  </a:lnTo>
                  <a:lnTo>
                    <a:pt x="721194" y="313817"/>
                  </a:lnTo>
                  <a:lnTo>
                    <a:pt x="742937" y="339674"/>
                  </a:lnTo>
                  <a:lnTo>
                    <a:pt x="757199" y="378104"/>
                  </a:lnTo>
                  <a:lnTo>
                    <a:pt x="760349" y="427113"/>
                  </a:lnTo>
                  <a:lnTo>
                    <a:pt x="748779" y="484771"/>
                  </a:lnTo>
                  <a:lnTo>
                    <a:pt x="704710" y="494411"/>
                  </a:lnTo>
                  <a:lnTo>
                    <a:pt x="691997" y="500100"/>
                  </a:lnTo>
                  <a:lnTo>
                    <a:pt x="683920" y="509727"/>
                  </a:lnTo>
                  <a:lnTo>
                    <a:pt x="680262" y="521538"/>
                  </a:lnTo>
                  <a:lnTo>
                    <a:pt x="680821" y="533806"/>
                  </a:lnTo>
                  <a:lnTo>
                    <a:pt x="680821" y="534022"/>
                  </a:lnTo>
                  <a:lnTo>
                    <a:pt x="711835" y="558787"/>
                  </a:lnTo>
                  <a:lnTo>
                    <a:pt x="718464" y="557822"/>
                  </a:lnTo>
                  <a:lnTo>
                    <a:pt x="1126934" y="469176"/>
                  </a:lnTo>
                  <a:lnTo>
                    <a:pt x="1596555" y="366979"/>
                  </a:lnTo>
                  <a:lnTo>
                    <a:pt x="1623517" y="366560"/>
                  </a:lnTo>
                  <a:lnTo>
                    <a:pt x="1647723" y="376135"/>
                  </a:lnTo>
                  <a:lnTo>
                    <a:pt x="1666595" y="394068"/>
                  </a:lnTo>
                  <a:lnTo>
                    <a:pt x="1677581" y="418833"/>
                  </a:lnTo>
                  <a:lnTo>
                    <a:pt x="1678863" y="424510"/>
                  </a:lnTo>
                  <a:lnTo>
                    <a:pt x="1678863" y="319252"/>
                  </a:lnTo>
                  <a:lnTo>
                    <a:pt x="1634566" y="302285"/>
                  </a:lnTo>
                  <a:lnTo>
                    <a:pt x="1577428" y="303364"/>
                  </a:lnTo>
                  <a:lnTo>
                    <a:pt x="1582648" y="303364"/>
                  </a:lnTo>
                  <a:lnTo>
                    <a:pt x="819988" y="469176"/>
                  </a:lnTo>
                  <a:lnTo>
                    <a:pt x="825893" y="418833"/>
                  </a:lnTo>
                  <a:lnTo>
                    <a:pt x="822642" y="371652"/>
                  </a:lnTo>
                  <a:lnTo>
                    <a:pt x="810539" y="328980"/>
                  </a:lnTo>
                  <a:lnTo>
                    <a:pt x="789914" y="292163"/>
                  </a:lnTo>
                  <a:lnTo>
                    <a:pt x="761111" y="262547"/>
                  </a:lnTo>
                  <a:lnTo>
                    <a:pt x="727049" y="243598"/>
                  </a:lnTo>
                  <a:lnTo>
                    <a:pt x="687451" y="235153"/>
                  </a:lnTo>
                  <a:lnTo>
                    <a:pt x="642912" y="237248"/>
                  </a:lnTo>
                  <a:lnTo>
                    <a:pt x="594017" y="249936"/>
                  </a:lnTo>
                  <a:lnTo>
                    <a:pt x="528447" y="280111"/>
                  </a:lnTo>
                  <a:lnTo>
                    <a:pt x="468350" y="320078"/>
                  </a:lnTo>
                  <a:lnTo>
                    <a:pt x="425577" y="355371"/>
                  </a:lnTo>
                  <a:lnTo>
                    <a:pt x="346633" y="423405"/>
                  </a:lnTo>
                  <a:lnTo>
                    <a:pt x="311505" y="453212"/>
                  </a:lnTo>
                  <a:lnTo>
                    <a:pt x="275056" y="483044"/>
                  </a:lnTo>
                  <a:lnTo>
                    <a:pt x="237134" y="512521"/>
                  </a:lnTo>
                  <a:lnTo>
                    <a:pt x="197573" y="541223"/>
                  </a:lnTo>
                  <a:lnTo>
                    <a:pt x="156235" y="568731"/>
                  </a:lnTo>
                  <a:lnTo>
                    <a:pt x="112928" y="594652"/>
                  </a:lnTo>
                  <a:lnTo>
                    <a:pt x="67513" y="618578"/>
                  </a:lnTo>
                  <a:lnTo>
                    <a:pt x="19824" y="640092"/>
                  </a:lnTo>
                  <a:lnTo>
                    <a:pt x="10020" y="646404"/>
                  </a:lnTo>
                  <a:lnTo>
                    <a:pt x="3238" y="655459"/>
                  </a:lnTo>
                  <a:lnTo>
                    <a:pt x="114" y="665911"/>
                  </a:lnTo>
                  <a:lnTo>
                    <a:pt x="0" y="666305"/>
                  </a:lnTo>
                  <a:lnTo>
                    <a:pt x="762" y="677748"/>
                  </a:lnTo>
                  <a:lnTo>
                    <a:pt x="774" y="677938"/>
                  </a:lnTo>
                  <a:lnTo>
                    <a:pt x="157848" y="1304836"/>
                  </a:lnTo>
                  <a:lnTo>
                    <a:pt x="159054" y="1309979"/>
                  </a:lnTo>
                  <a:lnTo>
                    <a:pt x="240131" y="1351724"/>
                  </a:lnTo>
                  <a:lnTo>
                    <a:pt x="297014" y="1372323"/>
                  </a:lnTo>
                  <a:lnTo>
                    <a:pt x="348818" y="1388960"/>
                  </a:lnTo>
                  <a:lnTo>
                    <a:pt x="396278" y="1401419"/>
                  </a:lnTo>
                  <a:lnTo>
                    <a:pt x="440169" y="1409471"/>
                  </a:lnTo>
                  <a:lnTo>
                    <a:pt x="489089" y="1413306"/>
                  </a:lnTo>
                  <a:lnTo>
                    <a:pt x="537679" y="1411617"/>
                  </a:lnTo>
                  <a:lnTo>
                    <a:pt x="589178" y="1405064"/>
                  </a:lnTo>
                  <a:lnTo>
                    <a:pt x="646798" y="1394333"/>
                  </a:lnTo>
                  <a:lnTo>
                    <a:pt x="648309" y="1394193"/>
                  </a:lnTo>
                  <a:lnTo>
                    <a:pt x="848918" y="1350708"/>
                  </a:lnTo>
                  <a:lnTo>
                    <a:pt x="1085608" y="1299286"/>
                  </a:lnTo>
                  <a:lnTo>
                    <a:pt x="1125105" y="1283690"/>
                  </a:lnTo>
                  <a:lnTo>
                    <a:pt x="1156652" y="1257515"/>
                  </a:lnTo>
                  <a:lnTo>
                    <a:pt x="1178585" y="1223340"/>
                  </a:lnTo>
                  <a:lnTo>
                    <a:pt x="1189240" y="1183754"/>
                  </a:lnTo>
                  <a:lnTo>
                    <a:pt x="1186967" y="1141361"/>
                  </a:lnTo>
                  <a:lnTo>
                    <a:pt x="1171892" y="1103083"/>
                  </a:lnTo>
                  <a:lnTo>
                    <a:pt x="1151686" y="1076502"/>
                  </a:lnTo>
                  <a:lnTo>
                    <a:pt x="1188986" y="1050671"/>
                  </a:lnTo>
                  <a:lnTo>
                    <a:pt x="1215047" y="1014958"/>
                  </a:lnTo>
                  <a:lnTo>
                    <a:pt x="1228140" y="972731"/>
                  </a:lnTo>
                  <a:lnTo>
                    <a:pt x="1226591" y="927379"/>
                  </a:lnTo>
                  <a:lnTo>
                    <a:pt x="1211173" y="888657"/>
                  </a:lnTo>
                  <a:lnTo>
                    <a:pt x="1192568" y="863866"/>
                  </a:lnTo>
                  <a:lnTo>
                    <a:pt x="1233754" y="839419"/>
                  </a:lnTo>
                  <a:lnTo>
                    <a:pt x="1262951" y="803198"/>
                  </a:lnTo>
                  <a:lnTo>
                    <a:pt x="1277988" y="759180"/>
                  </a:lnTo>
                  <a:lnTo>
                    <a:pt x="1276680" y="711288"/>
                  </a:lnTo>
                  <a:lnTo>
                    <a:pt x="1261554" y="672934"/>
                  </a:lnTo>
                  <a:lnTo>
                    <a:pt x="1243749" y="648754"/>
                  </a:lnTo>
                  <a:lnTo>
                    <a:pt x="1639709" y="562711"/>
                  </a:lnTo>
                  <a:lnTo>
                    <a:pt x="1679244" y="547154"/>
                  </a:lnTo>
                  <a:lnTo>
                    <a:pt x="1710842" y="520992"/>
                  </a:lnTo>
                  <a:lnTo>
                    <a:pt x="1732826" y="486816"/>
                  </a:lnTo>
                  <a:lnTo>
                    <a:pt x="1743519" y="447217"/>
                  </a:lnTo>
                  <a:close/>
                </a:path>
                <a:path w="2054860" h="1413510">
                  <a:moveTo>
                    <a:pt x="2054593" y="343141"/>
                  </a:moveTo>
                  <a:lnTo>
                    <a:pt x="2053831" y="336359"/>
                  </a:lnTo>
                  <a:lnTo>
                    <a:pt x="2048510" y="324688"/>
                  </a:lnTo>
                  <a:lnTo>
                    <a:pt x="2039442" y="316242"/>
                  </a:lnTo>
                  <a:lnTo>
                    <a:pt x="2027885" y="311810"/>
                  </a:lnTo>
                  <a:lnTo>
                    <a:pt x="2015058" y="312127"/>
                  </a:lnTo>
                  <a:lnTo>
                    <a:pt x="1811883" y="356298"/>
                  </a:lnTo>
                  <a:lnTo>
                    <a:pt x="1803425" y="357987"/>
                  </a:lnTo>
                  <a:lnTo>
                    <a:pt x="1785772" y="388454"/>
                  </a:lnTo>
                  <a:lnTo>
                    <a:pt x="1786445" y="394893"/>
                  </a:lnTo>
                  <a:lnTo>
                    <a:pt x="1791665" y="406666"/>
                  </a:lnTo>
                  <a:lnTo>
                    <a:pt x="1800669" y="415226"/>
                  </a:lnTo>
                  <a:lnTo>
                    <a:pt x="1812239" y="419785"/>
                  </a:lnTo>
                  <a:lnTo>
                    <a:pt x="1825307" y="419506"/>
                  </a:lnTo>
                  <a:lnTo>
                    <a:pt x="2028647" y="375348"/>
                  </a:lnTo>
                  <a:lnTo>
                    <a:pt x="2037207" y="373621"/>
                  </a:lnTo>
                  <a:lnTo>
                    <a:pt x="2044712" y="368490"/>
                  </a:lnTo>
                  <a:lnTo>
                    <a:pt x="2049424" y="361124"/>
                  </a:lnTo>
                  <a:lnTo>
                    <a:pt x="2052345" y="355485"/>
                  </a:lnTo>
                  <a:lnTo>
                    <a:pt x="2054085" y="349415"/>
                  </a:lnTo>
                  <a:lnTo>
                    <a:pt x="2054593" y="343141"/>
                  </a:lnTo>
                  <a:close/>
                </a:path>
              </a:pathLst>
            </a:custGeom>
            <a:solidFill>
              <a:srgbClr val="F15B4E"/>
            </a:solidFill>
          </p:spPr>
          <p:txBody>
            <a:bodyPr wrap="square" lIns="0" tIns="0" rIns="0" bIns="0" rtlCol="0"/>
            <a:lstStyle/>
            <a:p>
              <a:endParaRPr/>
            </a:p>
          </p:txBody>
        </p:sp>
        <p:pic>
          <p:nvPicPr>
            <p:cNvPr id="9" name="object 9"/>
            <p:cNvPicPr/>
            <p:nvPr/>
          </p:nvPicPr>
          <p:blipFill>
            <a:blip r:embed="rId3" cstate="print"/>
            <a:stretch>
              <a:fillRect/>
            </a:stretch>
          </p:blipFill>
          <p:spPr>
            <a:xfrm>
              <a:off x="2639493" y="1198020"/>
              <a:ext cx="240296" cy="177039"/>
            </a:xfrm>
            <a:prstGeom prst="rect">
              <a:avLst/>
            </a:prstGeom>
          </p:spPr>
        </p:pic>
        <p:pic>
          <p:nvPicPr>
            <p:cNvPr id="10" name="object 10"/>
            <p:cNvPicPr/>
            <p:nvPr/>
          </p:nvPicPr>
          <p:blipFill>
            <a:blip r:embed="rId4" cstate="print"/>
            <a:stretch>
              <a:fillRect/>
            </a:stretch>
          </p:blipFill>
          <p:spPr>
            <a:xfrm>
              <a:off x="2580393" y="748964"/>
              <a:ext cx="177061" cy="240079"/>
            </a:xfrm>
            <a:prstGeom prst="rect">
              <a:avLst/>
            </a:prstGeom>
          </p:spPr>
        </p:pic>
      </p:grpSp>
      <p:sp>
        <p:nvSpPr>
          <p:cNvPr id="11" name="object 11"/>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639" name="Bilde 638" descr="Et bilde som inneholder tekst, Font, Grafikk, grafisk design&#10;&#10;KI-generert innhold kan være feil.">
            <a:extLst>
              <a:ext uri="{FF2B5EF4-FFF2-40B4-BE49-F238E27FC236}">
                <a16:creationId xmlns:a16="http://schemas.microsoft.com/office/drawing/2014/main" id="{25B396F3-5244-2B12-FADD-A0A29BCC6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23519" y="4222789"/>
            <a:ext cx="10177780" cy="4442242"/>
          </a:xfrm>
          <a:prstGeom prst="rect">
            <a:avLst/>
          </a:prstGeom>
        </p:spPr>
        <p:txBody>
          <a:bodyPr vert="horz" wrap="square" lIns="0" tIns="10160" rIns="0" bIns="0" rtlCol="0">
            <a:spAutoFit/>
          </a:bodyPr>
          <a:lstStyle/>
          <a:p>
            <a:r>
              <a:rPr lang="nb-NO" sz="3200" dirty="0">
                <a:latin typeface="Avenir Book" panose="02000503020000020003" pitchFamily="2" charset="0"/>
              </a:rPr>
              <a:t>De med en direkte kommunikasjonstil kan virke </a:t>
            </a:r>
            <a:r>
              <a:rPr lang="nb-NO" sz="3200" b="1" dirty="0">
                <a:latin typeface="Avenir Book" panose="02000503020000020003" pitchFamily="2" charset="0"/>
              </a:rPr>
              <a:t>overveldende på personer </a:t>
            </a:r>
            <a:r>
              <a:rPr lang="nb-NO" sz="3200" dirty="0">
                <a:latin typeface="Avenir Book" panose="02000503020000020003" pitchFamily="2" charset="0"/>
              </a:rPr>
              <a:t>med en mer avslappet stil, på grunn av deres tendens til å </a:t>
            </a:r>
            <a:r>
              <a:rPr lang="nb-NO" sz="3200" b="1" dirty="0">
                <a:latin typeface="Avenir Book" panose="02000503020000020003" pitchFamily="2" charset="0"/>
              </a:rPr>
              <a:t>overkjøre samtaler og presse sterkt på for sitt foretrukne tempo og sine foretrukne prosesser.</a:t>
            </a:r>
          </a:p>
          <a:p>
            <a:endParaRPr lang="nb-NO" sz="3200" b="1" dirty="0">
              <a:latin typeface="Avenir Book" panose="02000503020000020003" pitchFamily="2" charset="0"/>
            </a:endParaRPr>
          </a:p>
          <a:p>
            <a:r>
              <a:rPr lang="nb-NO" sz="3200" dirty="0">
                <a:latin typeface="Avenir Book" panose="02000503020000020003" pitchFamily="2" charset="0"/>
              </a:rPr>
              <a:t>De går også raskt fremover og </a:t>
            </a:r>
            <a:r>
              <a:rPr lang="nb-NO" sz="3200" b="1" dirty="0">
                <a:latin typeface="Avenir Book" panose="02000503020000020003" pitchFamily="2" charset="0"/>
              </a:rPr>
              <a:t>søker raske resultater</a:t>
            </a:r>
            <a:r>
              <a:rPr lang="nb-NO" sz="3200" dirty="0">
                <a:latin typeface="Avenir Book" panose="02000503020000020003" pitchFamily="2" charset="0"/>
              </a:rPr>
              <a:t>, noe som kan føre til at de </a:t>
            </a:r>
            <a:r>
              <a:rPr lang="nb-NO" sz="3200" b="1" dirty="0">
                <a:latin typeface="Avenir Book" panose="02000503020000020003" pitchFamily="2" charset="0"/>
              </a:rPr>
              <a:t>overser behovet for å senke tempoet og være oppmerksomme på detaljer.</a:t>
            </a: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556250" y="2328740"/>
            <a:ext cx="3404855" cy="85922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E0564C"/>
            </a:solidFill>
          </a:ln>
        </p:spPr>
        <p:txBody>
          <a:bodyPr wrap="square" lIns="0" tIns="0" rIns="0" bIns="0" rtlCol="0"/>
          <a:lstStyle/>
          <a:p>
            <a:endParaRPr/>
          </a:p>
        </p:txBody>
      </p:sp>
      <p:sp>
        <p:nvSpPr>
          <p:cNvPr id="6" name="object 6" descr="$PPTXTitle"/>
          <p:cNvSpPr txBox="1">
            <a:spLocks noGrp="1"/>
          </p:cNvSpPr>
          <p:nvPr>
            <p:ph type="title"/>
          </p:nvPr>
        </p:nvSpPr>
        <p:spPr>
          <a:xfrm>
            <a:off x="3244224" y="860279"/>
            <a:ext cx="13655619" cy="2230739"/>
          </a:xfrm>
          <a:prstGeom prst="rect">
            <a:avLst/>
          </a:prstGeom>
        </p:spPr>
        <p:txBody>
          <a:bodyPr vert="horz" wrap="square" lIns="0" tIns="200025" rIns="0" bIns="0" rtlCol="0">
            <a:spAutoFit/>
          </a:bodyPr>
          <a:lstStyle/>
          <a:p>
            <a:pPr marL="12700">
              <a:lnSpc>
                <a:spcPct val="100000"/>
              </a:lnSpc>
              <a:spcBef>
                <a:spcPts val="1575"/>
              </a:spcBef>
            </a:pPr>
            <a:r>
              <a:rPr b="1" spc="229" dirty="0">
                <a:latin typeface="Helvetica Neue"/>
                <a:cs typeface="Helvetica Neue"/>
              </a:rPr>
              <a:t>Dire</a:t>
            </a:r>
            <a:r>
              <a:rPr lang="nb-NO" b="1" spc="229" dirty="0">
                <a:latin typeface="Helvetica Neue"/>
                <a:cs typeface="Helvetica Neue"/>
              </a:rPr>
              <a:t>k</a:t>
            </a:r>
            <a:r>
              <a:rPr b="1" spc="229" dirty="0">
                <a:latin typeface="Helvetica Neue"/>
                <a:cs typeface="Helvetica Neue"/>
              </a:rPr>
              <a:t>t</a:t>
            </a:r>
            <a:r>
              <a:rPr b="1" spc="175" dirty="0">
                <a:latin typeface="Helvetica Neue"/>
                <a:cs typeface="Helvetica Neue"/>
              </a:rPr>
              <a:t> </a:t>
            </a:r>
            <a:r>
              <a:rPr b="1" spc="440" dirty="0">
                <a:solidFill>
                  <a:srgbClr val="E0564C"/>
                </a:solidFill>
                <a:latin typeface="Helvetica Neue"/>
                <a:cs typeface="Helvetica Neue"/>
              </a:rPr>
              <a:t>(H</a:t>
            </a:r>
            <a:r>
              <a:rPr lang="nb-NO" b="1" spc="440" dirty="0">
                <a:solidFill>
                  <a:srgbClr val="E0564C"/>
                </a:solidFill>
                <a:latin typeface="Helvetica Neue"/>
                <a:cs typeface="Helvetica Neue"/>
              </a:rPr>
              <a:t>øy</a:t>
            </a:r>
            <a:r>
              <a:rPr b="1" spc="180" dirty="0">
                <a:solidFill>
                  <a:srgbClr val="E0564C"/>
                </a:solidFill>
                <a:latin typeface="Helvetica Neue"/>
                <a:cs typeface="Helvetica Neue"/>
              </a:rPr>
              <a:t> </a:t>
            </a:r>
            <a:r>
              <a:rPr b="1" spc="545" dirty="0">
                <a:solidFill>
                  <a:srgbClr val="E0564C"/>
                </a:solidFill>
                <a:latin typeface="Helvetica Neue"/>
                <a:cs typeface="Helvetica Neue"/>
              </a:rPr>
              <a:t>D)</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høyt D-poeng</a:t>
            </a:r>
            <a:r>
              <a:rPr sz="4950" b="1" spc="-10" dirty="0">
                <a:latin typeface="Helvetica Neue"/>
                <a:cs typeface="Helvetica Neue"/>
              </a:rPr>
              <a:t>?</a:t>
            </a:r>
            <a:endParaRPr sz="4950" dirty="0">
              <a:latin typeface="Helvetica Neue"/>
              <a:cs typeface="Helvetica Neue"/>
            </a:endParaRPr>
          </a:p>
        </p:txBody>
      </p:sp>
      <p:grpSp>
        <p:nvGrpSpPr>
          <p:cNvPr id="7" name="object 7"/>
          <p:cNvGrpSpPr/>
          <p:nvPr/>
        </p:nvGrpSpPr>
        <p:grpSpPr>
          <a:xfrm>
            <a:off x="880733" y="692786"/>
            <a:ext cx="2054860" cy="1413510"/>
            <a:chOff x="880733" y="692786"/>
            <a:chExt cx="2054860" cy="1413510"/>
          </a:xfrm>
        </p:grpSpPr>
        <p:sp>
          <p:nvSpPr>
            <p:cNvPr id="8" name="object 8"/>
            <p:cNvSpPr/>
            <p:nvPr/>
          </p:nvSpPr>
          <p:spPr>
            <a:xfrm>
              <a:off x="880732" y="692790"/>
              <a:ext cx="2054860" cy="1413510"/>
            </a:xfrm>
            <a:custGeom>
              <a:avLst/>
              <a:gdLst/>
              <a:ahLst/>
              <a:cxnLst/>
              <a:rect l="l" t="t" r="r" b="b"/>
              <a:pathLst>
                <a:path w="2054860" h="1413510">
                  <a:moveTo>
                    <a:pt x="1613877" y="242443"/>
                  </a:moveTo>
                  <a:lnTo>
                    <a:pt x="1613712" y="229196"/>
                  </a:lnTo>
                  <a:lnTo>
                    <a:pt x="1569554" y="25895"/>
                  </a:lnTo>
                  <a:lnTo>
                    <a:pt x="1567853" y="17424"/>
                  </a:lnTo>
                  <a:lnTo>
                    <a:pt x="1537347" y="0"/>
                  </a:lnTo>
                  <a:lnTo>
                    <a:pt x="1530946" y="698"/>
                  </a:lnTo>
                  <a:lnTo>
                    <a:pt x="1505394" y="32854"/>
                  </a:lnTo>
                  <a:lnTo>
                    <a:pt x="1506131" y="39611"/>
                  </a:lnTo>
                  <a:lnTo>
                    <a:pt x="1550339" y="242824"/>
                  </a:lnTo>
                  <a:lnTo>
                    <a:pt x="1551978" y="251333"/>
                  </a:lnTo>
                  <a:lnTo>
                    <a:pt x="1582547" y="268732"/>
                  </a:lnTo>
                  <a:lnTo>
                    <a:pt x="1588947" y="267970"/>
                  </a:lnTo>
                  <a:lnTo>
                    <a:pt x="1600695" y="262851"/>
                  </a:lnTo>
                  <a:lnTo>
                    <a:pt x="1609267" y="253923"/>
                  </a:lnTo>
                  <a:lnTo>
                    <a:pt x="1613877" y="242443"/>
                  </a:lnTo>
                  <a:close/>
                </a:path>
                <a:path w="2054860" h="1413510">
                  <a:moveTo>
                    <a:pt x="1743151" y="827595"/>
                  </a:moveTo>
                  <a:lnTo>
                    <a:pt x="1742490" y="820851"/>
                  </a:lnTo>
                  <a:lnTo>
                    <a:pt x="1698371" y="617880"/>
                  </a:lnTo>
                  <a:lnTo>
                    <a:pt x="1696669" y="609307"/>
                  </a:lnTo>
                  <a:lnTo>
                    <a:pt x="1665960" y="591794"/>
                  </a:lnTo>
                  <a:lnTo>
                    <a:pt x="1659559" y="592518"/>
                  </a:lnTo>
                  <a:lnTo>
                    <a:pt x="1634109" y="625005"/>
                  </a:lnTo>
                  <a:lnTo>
                    <a:pt x="1634998" y="631380"/>
                  </a:lnTo>
                  <a:lnTo>
                    <a:pt x="1679117" y="834351"/>
                  </a:lnTo>
                  <a:lnTo>
                    <a:pt x="1680705" y="842873"/>
                  </a:lnTo>
                  <a:lnTo>
                    <a:pt x="1685785" y="850341"/>
                  </a:lnTo>
                  <a:lnTo>
                    <a:pt x="1693113" y="854951"/>
                  </a:lnTo>
                  <a:lnTo>
                    <a:pt x="1705076" y="859688"/>
                  </a:lnTo>
                  <a:lnTo>
                    <a:pt x="1717484" y="859485"/>
                  </a:lnTo>
                  <a:lnTo>
                    <a:pt x="1728914" y="854633"/>
                  </a:lnTo>
                  <a:lnTo>
                    <a:pt x="1737918" y="845451"/>
                  </a:lnTo>
                  <a:lnTo>
                    <a:pt x="1740827" y="839838"/>
                  </a:lnTo>
                  <a:lnTo>
                    <a:pt x="1742579" y="833831"/>
                  </a:lnTo>
                  <a:lnTo>
                    <a:pt x="1743151" y="827595"/>
                  </a:lnTo>
                  <a:close/>
                </a:path>
                <a:path w="2054860" h="1413510">
                  <a:moveTo>
                    <a:pt x="1743519" y="447217"/>
                  </a:moveTo>
                  <a:lnTo>
                    <a:pt x="1741271" y="404787"/>
                  </a:lnTo>
                  <a:lnTo>
                    <a:pt x="1740217" y="399986"/>
                  </a:lnTo>
                  <a:lnTo>
                    <a:pt x="1739925" y="399986"/>
                  </a:lnTo>
                  <a:lnTo>
                    <a:pt x="1723923" y="366560"/>
                  </a:lnTo>
                  <a:lnTo>
                    <a:pt x="1717725" y="353593"/>
                  </a:lnTo>
                  <a:lnTo>
                    <a:pt x="1681048" y="320078"/>
                  </a:lnTo>
                  <a:lnTo>
                    <a:pt x="1678863" y="319252"/>
                  </a:lnTo>
                  <a:lnTo>
                    <a:pt x="1678863" y="424510"/>
                  </a:lnTo>
                  <a:lnTo>
                    <a:pt x="1677149" y="449846"/>
                  </a:lnTo>
                  <a:lnTo>
                    <a:pt x="1649082" y="489305"/>
                  </a:lnTo>
                  <a:lnTo>
                    <a:pt x="1000531" y="635292"/>
                  </a:lnTo>
                  <a:lnTo>
                    <a:pt x="991933" y="636943"/>
                  </a:lnTo>
                  <a:lnTo>
                    <a:pt x="984580" y="642467"/>
                  </a:lnTo>
                  <a:lnTo>
                    <a:pt x="980592" y="650265"/>
                  </a:lnTo>
                  <a:lnTo>
                    <a:pt x="977265" y="657237"/>
                  </a:lnTo>
                  <a:lnTo>
                    <a:pt x="976401" y="665149"/>
                  </a:lnTo>
                  <a:lnTo>
                    <a:pt x="978154" y="672680"/>
                  </a:lnTo>
                  <a:lnTo>
                    <a:pt x="982586" y="683895"/>
                  </a:lnTo>
                  <a:lnTo>
                    <a:pt x="990396" y="693026"/>
                  </a:lnTo>
                  <a:lnTo>
                    <a:pt x="1001356" y="698588"/>
                  </a:lnTo>
                  <a:lnTo>
                    <a:pt x="1014285" y="698588"/>
                  </a:lnTo>
                  <a:lnTo>
                    <a:pt x="1132293" y="672934"/>
                  </a:lnTo>
                  <a:lnTo>
                    <a:pt x="1159268" y="673696"/>
                  </a:lnTo>
                  <a:lnTo>
                    <a:pt x="1183043" y="684377"/>
                  </a:lnTo>
                  <a:lnTo>
                    <a:pt x="1201064" y="703199"/>
                  </a:lnTo>
                  <a:lnTo>
                    <a:pt x="1210818" y="728357"/>
                  </a:lnTo>
                  <a:lnTo>
                    <a:pt x="1210386" y="753821"/>
                  </a:lnTo>
                  <a:lnTo>
                    <a:pt x="1201026" y="776643"/>
                  </a:lnTo>
                  <a:lnTo>
                    <a:pt x="1184160" y="794639"/>
                  </a:lnTo>
                  <a:lnTo>
                    <a:pt x="1161186" y="805624"/>
                  </a:lnTo>
                  <a:lnTo>
                    <a:pt x="952461" y="850963"/>
                  </a:lnTo>
                  <a:lnTo>
                    <a:pt x="945819" y="852855"/>
                  </a:lnTo>
                  <a:lnTo>
                    <a:pt x="924915" y="881113"/>
                  </a:lnTo>
                  <a:lnTo>
                    <a:pt x="926655" y="888657"/>
                  </a:lnTo>
                  <a:lnTo>
                    <a:pt x="926719" y="888974"/>
                  </a:lnTo>
                  <a:lnTo>
                    <a:pt x="931659" y="900874"/>
                  </a:lnTo>
                  <a:lnTo>
                    <a:pt x="940473" y="909637"/>
                  </a:lnTo>
                  <a:lnTo>
                    <a:pt x="951928" y="914463"/>
                  </a:lnTo>
                  <a:lnTo>
                    <a:pt x="965136" y="914463"/>
                  </a:lnTo>
                  <a:lnTo>
                    <a:pt x="1082128" y="888974"/>
                  </a:lnTo>
                  <a:lnTo>
                    <a:pt x="1109141" y="888657"/>
                  </a:lnTo>
                  <a:lnTo>
                    <a:pt x="1133348" y="898398"/>
                  </a:lnTo>
                  <a:lnTo>
                    <a:pt x="1152131" y="916482"/>
                  </a:lnTo>
                  <a:lnTo>
                    <a:pt x="1162913" y="941273"/>
                  </a:lnTo>
                  <a:lnTo>
                    <a:pt x="1163256" y="968171"/>
                  </a:lnTo>
                  <a:lnTo>
                    <a:pt x="1153617" y="992301"/>
                  </a:lnTo>
                  <a:lnTo>
                    <a:pt x="1135672" y="1011097"/>
                  </a:lnTo>
                  <a:lnTo>
                    <a:pt x="1111059" y="1021956"/>
                  </a:lnTo>
                  <a:lnTo>
                    <a:pt x="899299" y="1068006"/>
                  </a:lnTo>
                  <a:lnTo>
                    <a:pt x="890562" y="1069619"/>
                  </a:lnTo>
                  <a:lnTo>
                    <a:pt x="883031" y="1075131"/>
                  </a:lnTo>
                  <a:lnTo>
                    <a:pt x="878865" y="1082979"/>
                  </a:lnTo>
                  <a:lnTo>
                    <a:pt x="875347" y="1089964"/>
                  </a:lnTo>
                  <a:lnTo>
                    <a:pt x="874420" y="1097965"/>
                  </a:lnTo>
                  <a:lnTo>
                    <a:pt x="876211" y="1105573"/>
                  </a:lnTo>
                  <a:lnTo>
                    <a:pt x="880668" y="1116761"/>
                  </a:lnTo>
                  <a:lnTo>
                    <a:pt x="888631" y="1125867"/>
                  </a:lnTo>
                  <a:lnTo>
                    <a:pt x="899896" y="1131392"/>
                  </a:lnTo>
                  <a:lnTo>
                    <a:pt x="912495" y="1131392"/>
                  </a:lnTo>
                  <a:lnTo>
                    <a:pt x="1042797" y="1103083"/>
                  </a:lnTo>
                  <a:lnTo>
                    <a:pt x="1069784" y="1103083"/>
                  </a:lnTo>
                  <a:lnTo>
                    <a:pt x="1093851" y="1113091"/>
                  </a:lnTo>
                  <a:lnTo>
                    <a:pt x="1112393" y="1131392"/>
                  </a:lnTo>
                  <a:lnTo>
                    <a:pt x="1122870" y="1156258"/>
                  </a:lnTo>
                  <a:lnTo>
                    <a:pt x="1122972" y="1182738"/>
                  </a:lnTo>
                  <a:lnTo>
                    <a:pt x="1113409" y="1206474"/>
                  </a:lnTo>
                  <a:lnTo>
                    <a:pt x="1095781" y="1225003"/>
                  </a:lnTo>
                  <a:lnTo>
                    <a:pt x="1071651" y="1235900"/>
                  </a:lnTo>
                  <a:lnTo>
                    <a:pt x="636231" y="1330731"/>
                  </a:lnTo>
                  <a:lnTo>
                    <a:pt x="635114" y="1331036"/>
                  </a:lnTo>
                  <a:lnTo>
                    <a:pt x="634009" y="1331417"/>
                  </a:lnTo>
                  <a:lnTo>
                    <a:pt x="586981" y="1340942"/>
                  </a:lnTo>
                  <a:lnTo>
                    <a:pt x="545934" y="1347520"/>
                  </a:lnTo>
                  <a:lnTo>
                    <a:pt x="508368" y="1350708"/>
                  </a:lnTo>
                  <a:lnTo>
                    <a:pt x="471805" y="1350048"/>
                  </a:lnTo>
                  <a:lnTo>
                    <a:pt x="433743" y="1345107"/>
                  </a:lnTo>
                  <a:lnTo>
                    <a:pt x="391668" y="1335430"/>
                  </a:lnTo>
                  <a:lnTo>
                    <a:pt x="343115" y="1320571"/>
                  </a:lnTo>
                  <a:lnTo>
                    <a:pt x="285559" y="1300073"/>
                  </a:lnTo>
                  <a:lnTo>
                    <a:pt x="216522" y="1273505"/>
                  </a:lnTo>
                  <a:lnTo>
                    <a:pt x="70040" y="689165"/>
                  </a:lnTo>
                  <a:lnTo>
                    <a:pt x="117830" y="665911"/>
                  </a:lnTo>
                  <a:lnTo>
                    <a:pt x="163360" y="640549"/>
                  </a:lnTo>
                  <a:lnTo>
                    <a:pt x="206730" y="613537"/>
                  </a:lnTo>
                  <a:lnTo>
                    <a:pt x="247992" y="585317"/>
                  </a:lnTo>
                  <a:lnTo>
                    <a:pt x="287223" y="556323"/>
                  </a:lnTo>
                  <a:lnTo>
                    <a:pt x="324497" y="527011"/>
                  </a:lnTo>
                  <a:lnTo>
                    <a:pt x="359892" y="497814"/>
                  </a:lnTo>
                  <a:lnTo>
                    <a:pt x="393471" y="469176"/>
                  </a:lnTo>
                  <a:lnTo>
                    <a:pt x="468249" y="404431"/>
                  </a:lnTo>
                  <a:lnTo>
                    <a:pt x="488696" y="387223"/>
                  </a:lnTo>
                  <a:lnTo>
                    <a:pt x="533438" y="353250"/>
                  </a:lnTo>
                  <a:lnTo>
                    <a:pt x="587133" y="323202"/>
                  </a:lnTo>
                  <a:lnTo>
                    <a:pt x="648474" y="302082"/>
                  </a:lnTo>
                  <a:lnTo>
                    <a:pt x="677125" y="299453"/>
                  </a:lnTo>
                  <a:lnTo>
                    <a:pt x="701395" y="303364"/>
                  </a:lnTo>
                  <a:lnTo>
                    <a:pt x="721194" y="313817"/>
                  </a:lnTo>
                  <a:lnTo>
                    <a:pt x="742937" y="339674"/>
                  </a:lnTo>
                  <a:lnTo>
                    <a:pt x="757199" y="378104"/>
                  </a:lnTo>
                  <a:lnTo>
                    <a:pt x="760349" y="427113"/>
                  </a:lnTo>
                  <a:lnTo>
                    <a:pt x="748779" y="484771"/>
                  </a:lnTo>
                  <a:lnTo>
                    <a:pt x="704710" y="494411"/>
                  </a:lnTo>
                  <a:lnTo>
                    <a:pt x="691997" y="500100"/>
                  </a:lnTo>
                  <a:lnTo>
                    <a:pt x="683920" y="509727"/>
                  </a:lnTo>
                  <a:lnTo>
                    <a:pt x="680262" y="521538"/>
                  </a:lnTo>
                  <a:lnTo>
                    <a:pt x="680821" y="533806"/>
                  </a:lnTo>
                  <a:lnTo>
                    <a:pt x="680821" y="534022"/>
                  </a:lnTo>
                  <a:lnTo>
                    <a:pt x="711835" y="558787"/>
                  </a:lnTo>
                  <a:lnTo>
                    <a:pt x="718464" y="557822"/>
                  </a:lnTo>
                  <a:lnTo>
                    <a:pt x="1126934" y="469176"/>
                  </a:lnTo>
                  <a:lnTo>
                    <a:pt x="1596555" y="366979"/>
                  </a:lnTo>
                  <a:lnTo>
                    <a:pt x="1623517" y="366560"/>
                  </a:lnTo>
                  <a:lnTo>
                    <a:pt x="1647723" y="376135"/>
                  </a:lnTo>
                  <a:lnTo>
                    <a:pt x="1666595" y="394068"/>
                  </a:lnTo>
                  <a:lnTo>
                    <a:pt x="1677581" y="418833"/>
                  </a:lnTo>
                  <a:lnTo>
                    <a:pt x="1678863" y="424510"/>
                  </a:lnTo>
                  <a:lnTo>
                    <a:pt x="1678863" y="319252"/>
                  </a:lnTo>
                  <a:lnTo>
                    <a:pt x="1634566" y="302285"/>
                  </a:lnTo>
                  <a:lnTo>
                    <a:pt x="1577428" y="303364"/>
                  </a:lnTo>
                  <a:lnTo>
                    <a:pt x="1582648" y="303364"/>
                  </a:lnTo>
                  <a:lnTo>
                    <a:pt x="819988" y="469176"/>
                  </a:lnTo>
                  <a:lnTo>
                    <a:pt x="825893" y="418833"/>
                  </a:lnTo>
                  <a:lnTo>
                    <a:pt x="822642" y="371652"/>
                  </a:lnTo>
                  <a:lnTo>
                    <a:pt x="810539" y="328980"/>
                  </a:lnTo>
                  <a:lnTo>
                    <a:pt x="789914" y="292163"/>
                  </a:lnTo>
                  <a:lnTo>
                    <a:pt x="761111" y="262547"/>
                  </a:lnTo>
                  <a:lnTo>
                    <a:pt x="727049" y="243598"/>
                  </a:lnTo>
                  <a:lnTo>
                    <a:pt x="687451" y="235153"/>
                  </a:lnTo>
                  <a:lnTo>
                    <a:pt x="642912" y="237248"/>
                  </a:lnTo>
                  <a:lnTo>
                    <a:pt x="594017" y="249936"/>
                  </a:lnTo>
                  <a:lnTo>
                    <a:pt x="528447" y="280111"/>
                  </a:lnTo>
                  <a:lnTo>
                    <a:pt x="468350" y="320078"/>
                  </a:lnTo>
                  <a:lnTo>
                    <a:pt x="425577" y="355371"/>
                  </a:lnTo>
                  <a:lnTo>
                    <a:pt x="346633" y="423405"/>
                  </a:lnTo>
                  <a:lnTo>
                    <a:pt x="311505" y="453212"/>
                  </a:lnTo>
                  <a:lnTo>
                    <a:pt x="275056" y="483044"/>
                  </a:lnTo>
                  <a:lnTo>
                    <a:pt x="237134" y="512521"/>
                  </a:lnTo>
                  <a:lnTo>
                    <a:pt x="197573" y="541223"/>
                  </a:lnTo>
                  <a:lnTo>
                    <a:pt x="156235" y="568731"/>
                  </a:lnTo>
                  <a:lnTo>
                    <a:pt x="112928" y="594652"/>
                  </a:lnTo>
                  <a:lnTo>
                    <a:pt x="67513" y="618578"/>
                  </a:lnTo>
                  <a:lnTo>
                    <a:pt x="19824" y="640092"/>
                  </a:lnTo>
                  <a:lnTo>
                    <a:pt x="10020" y="646404"/>
                  </a:lnTo>
                  <a:lnTo>
                    <a:pt x="3238" y="655459"/>
                  </a:lnTo>
                  <a:lnTo>
                    <a:pt x="114" y="665911"/>
                  </a:lnTo>
                  <a:lnTo>
                    <a:pt x="0" y="666305"/>
                  </a:lnTo>
                  <a:lnTo>
                    <a:pt x="762" y="677748"/>
                  </a:lnTo>
                  <a:lnTo>
                    <a:pt x="774" y="677938"/>
                  </a:lnTo>
                  <a:lnTo>
                    <a:pt x="157848" y="1304836"/>
                  </a:lnTo>
                  <a:lnTo>
                    <a:pt x="159054" y="1309979"/>
                  </a:lnTo>
                  <a:lnTo>
                    <a:pt x="240131" y="1351724"/>
                  </a:lnTo>
                  <a:lnTo>
                    <a:pt x="297014" y="1372323"/>
                  </a:lnTo>
                  <a:lnTo>
                    <a:pt x="348818" y="1388960"/>
                  </a:lnTo>
                  <a:lnTo>
                    <a:pt x="396278" y="1401419"/>
                  </a:lnTo>
                  <a:lnTo>
                    <a:pt x="440169" y="1409471"/>
                  </a:lnTo>
                  <a:lnTo>
                    <a:pt x="489089" y="1413306"/>
                  </a:lnTo>
                  <a:lnTo>
                    <a:pt x="537679" y="1411617"/>
                  </a:lnTo>
                  <a:lnTo>
                    <a:pt x="589178" y="1405064"/>
                  </a:lnTo>
                  <a:lnTo>
                    <a:pt x="646798" y="1394333"/>
                  </a:lnTo>
                  <a:lnTo>
                    <a:pt x="648309" y="1394193"/>
                  </a:lnTo>
                  <a:lnTo>
                    <a:pt x="848918" y="1350708"/>
                  </a:lnTo>
                  <a:lnTo>
                    <a:pt x="1085608" y="1299286"/>
                  </a:lnTo>
                  <a:lnTo>
                    <a:pt x="1125105" y="1283690"/>
                  </a:lnTo>
                  <a:lnTo>
                    <a:pt x="1156652" y="1257515"/>
                  </a:lnTo>
                  <a:lnTo>
                    <a:pt x="1178585" y="1223340"/>
                  </a:lnTo>
                  <a:lnTo>
                    <a:pt x="1189240" y="1183754"/>
                  </a:lnTo>
                  <a:lnTo>
                    <a:pt x="1186967" y="1141361"/>
                  </a:lnTo>
                  <a:lnTo>
                    <a:pt x="1171892" y="1103083"/>
                  </a:lnTo>
                  <a:lnTo>
                    <a:pt x="1151686" y="1076502"/>
                  </a:lnTo>
                  <a:lnTo>
                    <a:pt x="1188986" y="1050671"/>
                  </a:lnTo>
                  <a:lnTo>
                    <a:pt x="1215047" y="1014958"/>
                  </a:lnTo>
                  <a:lnTo>
                    <a:pt x="1228140" y="972731"/>
                  </a:lnTo>
                  <a:lnTo>
                    <a:pt x="1226591" y="927379"/>
                  </a:lnTo>
                  <a:lnTo>
                    <a:pt x="1211173" y="888657"/>
                  </a:lnTo>
                  <a:lnTo>
                    <a:pt x="1192568" y="863866"/>
                  </a:lnTo>
                  <a:lnTo>
                    <a:pt x="1233754" y="839419"/>
                  </a:lnTo>
                  <a:lnTo>
                    <a:pt x="1262951" y="803198"/>
                  </a:lnTo>
                  <a:lnTo>
                    <a:pt x="1277988" y="759180"/>
                  </a:lnTo>
                  <a:lnTo>
                    <a:pt x="1276680" y="711288"/>
                  </a:lnTo>
                  <a:lnTo>
                    <a:pt x="1261554" y="672934"/>
                  </a:lnTo>
                  <a:lnTo>
                    <a:pt x="1243749" y="648754"/>
                  </a:lnTo>
                  <a:lnTo>
                    <a:pt x="1639709" y="562711"/>
                  </a:lnTo>
                  <a:lnTo>
                    <a:pt x="1679244" y="547154"/>
                  </a:lnTo>
                  <a:lnTo>
                    <a:pt x="1710842" y="520992"/>
                  </a:lnTo>
                  <a:lnTo>
                    <a:pt x="1732826" y="486816"/>
                  </a:lnTo>
                  <a:lnTo>
                    <a:pt x="1743519" y="447217"/>
                  </a:lnTo>
                  <a:close/>
                </a:path>
                <a:path w="2054860" h="1413510">
                  <a:moveTo>
                    <a:pt x="2054593" y="343141"/>
                  </a:moveTo>
                  <a:lnTo>
                    <a:pt x="2053831" y="336359"/>
                  </a:lnTo>
                  <a:lnTo>
                    <a:pt x="2048510" y="324688"/>
                  </a:lnTo>
                  <a:lnTo>
                    <a:pt x="2039442" y="316242"/>
                  </a:lnTo>
                  <a:lnTo>
                    <a:pt x="2027885" y="311810"/>
                  </a:lnTo>
                  <a:lnTo>
                    <a:pt x="2015058" y="312127"/>
                  </a:lnTo>
                  <a:lnTo>
                    <a:pt x="1811883" y="356298"/>
                  </a:lnTo>
                  <a:lnTo>
                    <a:pt x="1803425" y="357987"/>
                  </a:lnTo>
                  <a:lnTo>
                    <a:pt x="1785772" y="388454"/>
                  </a:lnTo>
                  <a:lnTo>
                    <a:pt x="1786445" y="394893"/>
                  </a:lnTo>
                  <a:lnTo>
                    <a:pt x="1791665" y="406666"/>
                  </a:lnTo>
                  <a:lnTo>
                    <a:pt x="1800669" y="415226"/>
                  </a:lnTo>
                  <a:lnTo>
                    <a:pt x="1812239" y="419785"/>
                  </a:lnTo>
                  <a:lnTo>
                    <a:pt x="1825307" y="419506"/>
                  </a:lnTo>
                  <a:lnTo>
                    <a:pt x="2028647" y="375348"/>
                  </a:lnTo>
                  <a:lnTo>
                    <a:pt x="2037207" y="373621"/>
                  </a:lnTo>
                  <a:lnTo>
                    <a:pt x="2044712" y="368490"/>
                  </a:lnTo>
                  <a:lnTo>
                    <a:pt x="2049424" y="361124"/>
                  </a:lnTo>
                  <a:lnTo>
                    <a:pt x="2052345" y="355485"/>
                  </a:lnTo>
                  <a:lnTo>
                    <a:pt x="2054085" y="349415"/>
                  </a:lnTo>
                  <a:lnTo>
                    <a:pt x="2054593" y="343141"/>
                  </a:lnTo>
                  <a:close/>
                </a:path>
              </a:pathLst>
            </a:custGeom>
            <a:solidFill>
              <a:srgbClr val="F15B4E"/>
            </a:solidFill>
          </p:spPr>
          <p:txBody>
            <a:bodyPr wrap="square" lIns="0" tIns="0" rIns="0" bIns="0" rtlCol="0"/>
            <a:lstStyle/>
            <a:p>
              <a:endParaRPr/>
            </a:p>
          </p:txBody>
        </p:sp>
        <p:pic>
          <p:nvPicPr>
            <p:cNvPr id="9" name="object 9"/>
            <p:cNvPicPr/>
            <p:nvPr/>
          </p:nvPicPr>
          <p:blipFill>
            <a:blip r:embed="rId3" cstate="print"/>
            <a:stretch>
              <a:fillRect/>
            </a:stretch>
          </p:blipFill>
          <p:spPr>
            <a:xfrm>
              <a:off x="2639493" y="1198020"/>
              <a:ext cx="240296" cy="177039"/>
            </a:xfrm>
            <a:prstGeom prst="rect">
              <a:avLst/>
            </a:prstGeom>
          </p:spPr>
        </p:pic>
        <p:pic>
          <p:nvPicPr>
            <p:cNvPr id="10" name="object 10"/>
            <p:cNvPicPr/>
            <p:nvPr/>
          </p:nvPicPr>
          <p:blipFill>
            <a:blip r:embed="rId4" cstate="print"/>
            <a:stretch>
              <a:fillRect/>
            </a:stretch>
          </p:blipFill>
          <p:spPr>
            <a:xfrm>
              <a:off x="2580393" y="748964"/>
              <a:ext cx="177061" cy="240079"/>
            </a:xfrm>
            <a:prstGeom prst="rect">
              <a:avLst/>
            </a:prstGeom>
          </p:spPr>
        </p:pic>
      </p:grpSp>
      <p:sp>
        <p:nvSpPr>
          <p:cNvPr id="11" name="object 11"/>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0" name="object 700"/>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4" name="object 704"/>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705" name="Bilde 704" descr="Et bilde som inneholder tekst, Font, Grafikk, grafisk design&#10;&#10;KI-generert innhold kan være feil.">
            <a:extLst>
              <a:ext uri="{FF2B5EF4-FFF2-40B4-BE49-F238E27FC236}">
                <a16:creationId xmlns:a16="http://schemas.microsoft.com/office/drawing/2014/main" id="{8DE82BDD-5763-D3C0-F06F-D9916F124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9097" y="3986696"/>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5593715"/>
            </a:xfrm>
            <a:custGeom>
              <a:avLst/>
              <a:gdLst/>
              <a:ahLst/>
              <a:cxnLst/>
              <a:rect l="l" t="t" r="r" b="b"/>
              <a:pathLst>
                <a:path w="13455650" h="5593715">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4715557"/>
                  </a:lnTo>
                  <a:lnTo>
                    <a:pt x="245" y="4783662"/>
                  </a:lnTo>
                  <a:lnTo>
                    <a:pt x="910" y="4846735"/>
                  </a:lnTo>
                  <a:lnTo>
                    <a:pt x="2205" y="4905026"/>
                  </a:lnTo>
                  <a:lnTo>
                    <a:pt x="4341" y="4958789"/>
                  </a:lnTo>
                  <a:lnTo>
                    <a:pt x="7528" y="5008274"/>
                  </a:lnTo>
                  <a:lnTo>
                    <a:pt x="11975" y="5053733"/>
                  </a:lnTo>
                  <a:lnTo>
                    <a:pt x="17893" y="5095418"/>
                  </a:lnTo>
                  <a:lnTo>
                    <a:pt x="25491" y="5133580"/>
                  </a:lnTo>
                  <a:lnTo>
                    <a:pt x="46570" y="5200342"/>
                  </a:lnTo>
                  <a:lnTo>
                    <a:pt x="66155" y="5247563"/>
                  </a:lnTo>
                  <a:lnTo>
                    <a:pt x="89626" y="5292530"/>
                  </a:lnTo>
                  <a:lnTo>
                    <a:pt x="116781" y="5335038"/>
                  </a:lnTo>
                  <a:lnTo>
                    <a:pt x="147416" y="5374885"/>
                  </a:lnTo>
                  <a:lnTo>
                    <a:pt x="181325" y="5411865"/>
                  </a:lnTo>
                  <a:lnTo>
                    <a:pt x="218305" y="5445774"/>
                  </a:lnTo>
                  <a:lnTo>
                    <a:pt x="258151" y="5476409"/>
                  </a:lnTo>
                  <a:lnTo>
                    <a:pt x="300660" y="5503564"/>
                  </a:lnTo>
                  <a:lnTo>
                    <a:pt x="345626" y="5527036"/>
                  </a:lnTo>
                  <a:lnTo>
                    <a:pt x="392847" y="5546620"/>
                  </a:lnTo>
                  <a:lnTo>
                    <a:pt x="459610" y="5567699"/>
                  </a:lnTo>
                  <a:lnTo>
                    <a:pt x="497772" y="5575298"/>
                  </a:lnTo>
                  <a:lnTo>
                    <a:pt x="539457" y="5581215"/>
                  </a:lnTo>
                  <a:lnTo>
                    <a:pt x="584916" y="5585662"/>
                  </a:lnTo>
                  <a:lnTo>
                    <a:pt x="634401" y="5588849"/>
                  </a:lnTo>
                  <a:lnTo>
                    <a:pt x="688163" y="5590985"/>
                  </a:lnTo>
                  <a:lnTo>
                    <a:pt x="746455" y="5592280"/>
                  </a:lnTo>
                  <a:lnTo>
                    <a:pt x="877632" y="5593191"/>
                  </a:lnTo>
                  <a:lnTo>
                    <a:pt x="12578023" y="5593191"/>
                  </a:lnTo>
                  <a:lnTo>
                    <a:pt x="12709198" y="5592280"/>
                  </a:lnTo>
                  <a:lnTo>
                    <a:pt x="12767489" y="5590985"/>
                  </a:lnTo>
                  <a:lnTo>
                    <a:pt x="12821251" y="5588849"/>
                  </a:lnTo>
                  <a:lnTo>
                    <a:pt x="12870735" y="5585662"/>
                  </a:lnTo>
                  <a:lnTo>
                    <a:pt x="12916194" y="5581215"/>
                  </a:lnTo>
                  <a:lnTo>
                    <a:pt x="12957880" y="5575298"/>
                  </a:lnTo>
                  <a:lnTo>
                    <a:pt x="12996042" y="5567699"/>
                  </a:lnTo>
                  <a:lnTo>
                    <a:pt x="13062808" y="5546620"/>
                  </a:lnTo>
                  <a:lnTo>
                    <a:pt x="13110027" y="5527036"/>
                  </a:lnTo>
                  <a:lnTo>
                    <a:pt x="13154993" y="5503564"/>
                  </a:lnTo>
                  <a:lnTo>
                    <a:pt x="13197501" y="5476409"/>
                  </a:lnTo>
                  <a:lnTo>
                    <a:pt x="13237347" y="5445774"/>
                  </a:lnTo>
                  <a:lnTo>
                    <a:pt x="13274326" y="5411865"/>
                  </a:lnTo>
                  <a:lnTo>
                    <a:pt x="13308235" y="5374885"/>
                  </a:lnTo>
                  <a:lnTo>
                    <a:pt x="13338869" y="5335038"/>
                  </a:lnTo>
                  <a:lnTo>
                    <a:pt x="13366024" y="5292530"/>
                  </a:lnTo>
                  <a:lnTo>
                    <a:pt x="13389496" y="5247563"/>
                  </a:lnTo>
                  <a:lnTo>
                    <a:pt x="13409080" y="5200342"/>
                  </a:lnTo>
                  <a:lnTo>
                    <a:pt x="13430159" y="5133580"/>
                  </a:lnTo>
                  <a:lnTo>
                    <a:pt x="13437758" y="5095418"/>
                  </a:lnTo>
                  <a:lnTo>
                    <a:pt x="13443675" y="5053733"/>
                  </a:lnTo>
                  <a:lnTo>
                    <a:pt x="13448122" y="5008274"/>
                  </a:lnTo>
                  <a:lnTo>
                    <a:pt x="13451309" y="4958789"/>
                  </a:lnTo>
                  <a:lnTo>
                    <a:pt x="13453445" y="4905026"/>
                  </a:lnTo>
                  <a:lnTo>
                    <a:pt x="13454740" y="4846735"/>
                  </a:lnTo>
                  <a:lnTo>
                    <a:pt x="13455406" y="4783662"/>
                  </a:lnTo>
                  <a:lnTo>
                    <a:pt x="13455651" y="4715557"/>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5593715"/>
            </a:xfrm>
            <a:custGeom>
              <a:avLst/>
              <a:gdLst/>
              <a:ahLst/>
              <a:cxnLst/>
              <a:rect l="l" t="t" r="r" b="b"/>
              <a:pathLst>
                <a:path w="13456285" h="5593715">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4642205"/>
                  </a:lnTo>
                  <a:lnTo>
                    <a:pt x="13455691" y="4715593"/>
                  </a:lnTo>
                  <a:lnTo>
                    <a:pt x="13455446" y="4783698"/>
                  </a:lnTo>
                  <a:lnTo>
                    <a:pt x="13454780" y="4846770"/>
                  </a:lnTo>
                  <a:lnTo>
                    <a:pt x="13453485" y="4905062"/>
                  </a:lnTo>
                  <a:lnTo>
                    <a:pt x="13451349" y="4958824"/>
                  </a:lnTo>
                  <a:lnTo>
                    <a:pt x="13448163" y="5008309"/>
                  </a:lnTo>
                  <a:lnTo>
                    <a:pt x="13443716" y="5053768"/>
                  </a:lnTo>
                  <a:lnTo>
                    <a:pt x="13437798" y="5095453"/>
                  </a:lnTo>
                  <a:lnTo>
                    <a:pt x="13430199" y="5133615"/>
                  </a:lnTo>
                  <a:lnTo>
                    <a:pt x="13409120" y="5200378"/>
                  </a:lnTo>
                  <a:lnTo>
                    <a:pt x="13389536" y="5247599"/>
                  </a:lnTo>
                  <a:lnTo>
                    <a:pt x="13366064" y="5292566"/>
                  </a:lnTo>
                  <a:lnTo>
                    <a:pt x="13338909" y="5335074"/>
                  </a:lnTo>
                  <a:lnTo>
                    <a:pt x="13308274" y="5374921"/>
                  </a:lnTo>
                  <a:lnTo>
                    <a:pt x="13274365" y="5411900"/>
                  </a:lnTo>
                  <a:lnTo>
                    <a:pt x="13237385" y="5445810"/>
                  </a:lnTo>
                  <a:lnTo>
                    <a:pt x="13197537" y="5476444"/>
                  </a:lnTo>
                  <a:lnTo>
                    <a:pt x="13155028" y="5503599"/>
                  </a:lnTo>
                  <a:lnTo>
                    <a:pt x="13110060" y="5527071"/>
                  </a:lnTo>
                  <a:lnTo>
                    <a:pt x="13062837" y="5546655"/>
                  </a:lnTo>
                  <a:lnTo>
                    <a:pt x="12996077" y="5567734"/>
                  </a:lnTo>
                  <a:lnTo>
                    <a:pt x="12957916" y="5575333"/>
                  </a:lnTo>
                  <a:lnTo>
                    <a:pt x="12916231" y="5581250"/>
                  </a:lnTo>
                  <a:lnTo>
                    <a:pt x="12870773" y="5585697"/>
                  </a:lnTo>
                  <a:lnTo>
                    <a:pt x="12821288" y="5588884"/>
                  </a:lnTo>
                  <a:lnTo>
                    <a:pt x="12767526" y="5591020"/>
                  </a:lnTo>
                  <a:lnTo>
                    <a:pt x="12709234" y="5592315"/>
                  </a:lnTo>
                  <a:lnTo>
                    <a:pt x="12646161" y="5592980"/>
                  </a:lnTo>
                  <a:lnTo>
                    <a:pt x="12578056" y="5593226"/>
                  </a:lnTo>
                  <a:lnTo>
                    <a:pt x="12504666" y="5593261"/>
                  </a:lnTo>
                  <a:lnTo>
                    <a:pt x="951056" y="5593261"/>
                  </a:lnTo>
                  <a:lnTo>
                    <a:pt x="877667" y="5593226"/>
                  </a:lnTo>
                  <a:lnTo>
                    <a:pt x="809563" y="5592980"/>
                  </a:lnTo>
                  <a:lnTo>
                    <a:pt x="746490" y="5592315"/>
                  </a:lnTo>
                  <a:lnTo>
                    <a:pt x="688199" y="5591020"/>
                  </a:lnTo>
                  <a:lnTo>
                    <a:pt x="634436" y="5588884"/>
                  </a:lnTo>
                  <a:lnTo>
                    <a:pt x="584951" y="5585697"/>
                  </a:lnTo>
                  <a:lnTo>
                    <a:pt x="539492" y="5581250"/>
                  </a:lnTo>
                  <a:lnTo>
                    <a:pt x="497807" y="5575333"/>
                  </a:lnTo>
                  <a:lnTo>
                    <a:pt x="459645" y="5567734"/>
                  </a:lnTo>
                  <a:lnTo>
                    <a:pt x="392882" y="5546655"/>
                  </a:lnTo>
                  <a:lnTo>
                    <a:pt x="345662" y="5527071"/>
                  </a:lnTo>
                  <a:lnTo>
                    <a:pt x="300695" y="5503599"/>
                  </a:lnTo>
                  <a:lnTo>
                    <a:pt x="258186" y="5476444"/>
                  </a:lnTo>
                  <a:lnTo>
                    <a:pt x="218340" y="5445810"/>
                  </a:lnTo>
                  <a:lnTo>
                    <a:pt x="181360" y="5411900"/>
                  </a:lnTo>
                  <a:lnTo>
                    <a:pt x="147451" y="5374921"/>
                  </a:lnTo>
                  <a:lnTo>
                    <a:pt x="116817" y="5335074"/>
                  </a:lnTo>
                  <a:lnTo>
                    <a:pt x="89661" y="5292566"/>
                  </a:lnTo>
                  <a:lnTo>
                    <a:pt x="66190" y="5247599"/>
                  </a:lnTo>
                  <a:lnTo>
                    <a:pt x="46606" y="5200378"/>
                  </a:lnTo>
                  <a:lnTo>
                    <a:pt x="25526" y="5133615"/>
                  </a:lnTo>
                  <a:lnTo>
                    <a:pt x="17928" y="5095453"/>
                  </a:lnTo>
                  <a:lnTo>
                    <a:pt x="12010" y="5053768"/>
                  </a:lnTo>
                  <a:lnTo>
                    <a:pt x="7563" y="5008309"/>
                  </a:lnTo>
                  <a:lnTo>
                    <a:pt x="4376" y="4958824"/>
                  </a:lnTo>
                  <a:lnTo>
                    <a:pt x="2241" y="4905062"/>
                  </a:lnTo>
                  <a:lnTo>
                    <a:pt x="945" y="4846770"/>
                  </a:lnTo>
                  <a:lnTo>
                    <a:pt x="280" y="4783698"/>
                  </a:lnTo>
                  <a:lnTo>
                    <a:pt x="35" y="4715593"/>
                  </a:lnTo>
                  <a:lnTo>
                    <a:pt x="0" y="4642205"/>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E0564C"/>
              </a:solidFill>
            </a:ln>
          </p:spPr>
          <p:txBody>
            <a:bodyPr wrap="square" lIns="0" tIns="0" rIns="0" bIns="0" rtlCol="0"/>
            <a:lstStyle/>
            <a:p>
              <a:endParaRPr/>
            </a:p>
          </p:txBody>
        </p:sp>
      </p:grpSp>
      <p:sp>
        <p:nvSpPr>
          <p:cNvPr id="6" name="object 6"/>
          <p:cNvSpPr txBox="1"/>
          <p:nvPr/>
        </p:nvSpPr>
        <p:spPr>
          <a:xfrm>
            <a:off x="7420534" y="5284523"/>
            <a:ext cx="3164916" cy="477054"/>
          </a:xfrm>
          <a:prstGeom prst="rect">
            <a:avLst/>
          </a:prstGeom>
        </p:spPr>
        <p:txBody>
          <a:bodyPr vert="horz" wrap="square" lIns="0" tIns="15240" rIns="0" bIns="0" rtlCol="0">
            <a:spAutoFit/>
          </a:bodyPr>
          <a:lstStyle/>
          <a:p>
            <a:pPr marL="12700">
              <a:lnSpc>
                <a:spcPct val="100000"/>
              </a:lnSpc>
              <a:spcBef>
                <a:spcPts val="120"/>
              </a:spcBef>
            </a:pPr>
            <a:r>
              <a:rPr lang="nb-NO" sz="3000" spc="65" dirty="0">
                <a:solidFill>
                  <a:srgbClr val="E0564C"/>
                </a:solidFill>
                <a:latin typeface="Geneva"/>
                <a:cs typeface="Geneva"/>
              </a:rPr>
              <a:t>Samarbeidsvillig</a:t>
            </a:r>
            <a:endParaRPr sz="3000" dirty="0">
              <a:latin typeface="Geneva"/>
              <a:cs typeface="Geneva"/>
            </a:endParaRPr>
          </a:p>
        </p:txBody>
      </p:sp>
      <p:sp>
        <p:nvSpPr>
          <p:cNvPr id="7" name="object 7"/>
          <p:cNvSpPr txBox="1"/>
          <p:nvPr/>
        </p:nvSpPr>
        <p:spPr>
          <a:xfrm>
            <a:off x="7420534" y="6233185"/>
            <a:ext cx="2098116" cy="477054"/>
          </a:xfrm>
          <a:prstGeom prst="rect">
            <a:avLst/>
          </a:prstGeom>
        </p:spPr>
        <p:txBody>
          <a:bodyPr vert="horz" wrap="square" lIns="0" tIns="15240" rIns="0" bIns="0" rtlCol="0">
            <a:spAutoFit/>
          </a:bodyPr>
          <a:lstStyle/>
          <a:p>
            <a:pPr marL="12700">
              <a:lnSpc>
                <a:spcPct val="100000"/>
              </a:lnSpc>
              <a:spcBef>
                <a:spcPts val="120"/>
              </a:spcBef>
            </a:pPr>
            <a:r>
              <a:rPr lang="nb-NO" sz="3000" spc="100" dirty="0">
                <a:solidFill>
                  <a:srgbClr val="E0564C"/>
                </a:solidFill>
                <a:latin typeface="Geneva"/>
                <a:cs typeface="Geneva"/>
              </a:rPr>
              <a:t>Lavmælte</a:t>
            </a:r>
            <a:endParaRPr sz="3000" dirty="0">
              <a:latin typeface="Geneva"/>
              <a:cs typeface="Geneva"/>
            </a:endParaRPr>
          </a:p>
        </p:txBody>
      </p:sp>
      <p:sp>
        <p:nvSpPr>
          <p:cNvPr id="8" name="object 8"/>
          <p:cNvSpPr txBox="1"/>
          <p:nvPr/>
        </p:nvSpPr>
        <p:spPr>
          <a:xfrm>
            <a:off x="7420534" y="7181847"/>
            <a:ext cx="2098116" cy="477054"/>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E0564C"/>
                </a:solidFill>
                <a:latin typeface="Geneva"/>
                <a:cs typeface="Geneva"/>
              </a:rPr>
              <a:t>Beskjeden</a:t>
            </a:r>
            <a:endParaRPr sz="3000" dirty="0">
              <a:latin typeface="Geneva"/>
              <a:cs typeface="Geneva"/>
            </a:endParaRPr>
          </a:p>
        </p:txBody>
      </p:sp>
      <p:sp>
        <p:nvSpPr>
          <p:cNvPr id="9" name="object 9"/>
          <p:cNvSpPr txBox="1"/>
          <p:nvPr/>
        </p:nvSpPr>
        <p:spPr>
          <a:xfrm>
            <a:off x="7420534" y="8130509"/>
            <a:ext cx="2479116" cy="477054"/>
          </a:xfrm>
          <a:prstGeom prst="rect">
            <a:avLst/>
          </a:prstGeom>
        </p:spPr>
        <p:txBody>
          <a:bodyPr vert="horz" wrap="square" lIns="0" tIns="15240" rIns="0" bIns="0" rtlCol="0">
            <a:spAutoFit/>
          </a:bodyPr>
          <a:lstStyle/>
          <a:p>
            <a:pPr marL="12700">
              <a:lnSpc>
                <a:spcPct val="100000"/>
              </a:lnSpc>
              <a:spcBef>
                <a:spcPts val="120"/>
              </a:spcBef>
            </a:pPr>
            <a:r>
              <a:rPr lang="nb-NO" sz="3000" spc="130" dirty="0">
                <a:solidFill>
                  <a:srgbClr val="E0564C"/>
                </a:solidFill>
                <a:latin typeface="Geneva"/>
                <a:cs typeface="Geneva"/>
              </a:rPr>
              <a:t>Omtenksom</a:t>
            </a:r>
            <a:endParaRPr sz="3000" dirty="0">
              <a:latin typeface="Geneva"/>
              <a:cs typeface="Geneva"/>
            </a:endParaRPr>
          </a:p>
        </p:txBody>
      </p:sp>
      <p:pic>
        <p:nvPicPr>
          <p:cNvPr id="11" name="object 11"/>
          <p:cNvPicPr/>
          <p:nvPr/>
        </p:nvPicPr>
        <p:blipFill>
          <a:blip r:embed="rId2" cstate="print"/>
          <a:stretch>
            <a:fillRect/>
          </a:stretch>
        </p:blipFill>
        <p:spPr>
          <a:xfrm>
            <a:off x="310515" y="9785782"/>
            <a:ext cx="1201768" cy="1201768"/>
          </a:xfrm>
          <a:prstGeom prst="rect">
            <a:avLst/>
          </a:prstGeom>
        </p:spPr>
      </p:pic>
      <p:sp>
        <p:nvSpPr>
          <p:cNvPr id="13" name="object 13"/>
          <p:cNvSpPr txBox="1"/>
          <p:nvPr/>
        </p:nvSpPr>
        <p:spPr>
          <a:xfrm>
            <a:off x="11489128" y="5284523"/>
            <a:ext cx="1981200"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E0564C"/>
                </a:solidFill>
                <a:latin typeface="Geneva"/>
                <a:cs typeface="Geneva"/>
              </a:rPr>
              <a:t>Vennlig</a:t>
            </a:r>
            <a:endParaRPr sz="3000" dirty="0">
              <a:latin typeface="Geneva"/>
              <a:cs typeface="Geneva"/>
            </a:endParaRPr>
          </a:p>
        </p:txBody>
      </p:sp>
      <p:sp>
        <p:nvSpPr>
          <p:cNvPr id="14" name="object 14"/>
          <p:cNvSpPr txBox="1"/>
          <p:nvPr/>
        </p:nvSpPr>
        <p:spPr>
          <a:xfrm>
            <a:off x="11489128" y="6233185"/>
            <a:ext cx="3548379" cy="486409"/>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E0564C"/>
                </a:solidFill>
                <a:latin typeface="Geneva"/>
                <a:cs typeface="Geneva"/>
              </a:rPr>
              <a:t>Resultatorientert</a:t>
            </a:r>
            <a:endParaRPr sz="3000" dirty="0">
              <a:latin typeface="Geneva"/>
              <a:cs typeface="Geneva"/>
            </a:endParaRPr>
          </a:p>
        </p:txBody>
      </p:sp>
      <p:sp>
        <p:nvSpPr>
          <p:cNvPr id="15" name="object 15"/>
          <p:cNvSpPr txBox="1"/>
          <p:nvPr/>
        </p:nvSpPr>
        <p:spPr>
          <a:xfrm>
            <a:off x="11489128" y="7181847"/>
            <a:ext cx="5268522" cy="477054"/>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E0564C"/>
                </a:solidFill>
                <a:latin typeface="Geneva"/>
                <a:cs typeface="Geneva"/>
              </a:rPr>
              <a:t>Grundige kommunikatorer</a:t>
            </a:r>
            <a:endParaRPr sz="3000" dirty="0">
              <a:latin typeface="Geneva"/>
              <a:cs typeface="Geneva"/>
            </a:endParaRPr>
          </a:p>
        </p:txBody>
      </p:sp>
      <p:pic>
        <p:nvPicPr>
          <p:cNvPr id="16" name="object 16"/>
          <p:cNvPicPr/>
          <p:nvPr/>
        </p:nvPicPr>
        <p:blipFill>
          <a:blip r:embed="rId3" cstate="print"/>
          <a:stretch>
            <a:fillRect/>
          </a:stretch>
        </p:blipFill>
        <p:spPr>
          <a:xfrm>
            <a:off x="2110369" y="3368675"/>
            <a:ext cx="13099445" cy="5441298"/>
          </a:xfrm>
          <a:prstGeom prst="rect">
            <a:avLst/>
          </a:prstGeom>
        </p:spPr>
      </p:pic>
      <p:sp>
        <p:nvSpPr>
          <p:cNvPr id="17" name="object 17"/>
          <p:cNvSpPr txBox="1"/>
          <p:nvPr/>
        </p:nvSpPr>
        <p:spPr>
          <a:xfrm>
            <a:off x="6637475" y="3547479"/>
            <a:ext cx="8377555"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reflekterende</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8" name="object 18"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b="1" spc="260" dirty="0">
                <a:latin typeface="Helvetica Neue"/>
                <a:cs typeface="Helvetica Neue"/>
              </a:rPr>
              <a:t>Refle</a:t>
            </a:r>
            <a:r>
              <a:rPr lang="nb-NO" b="1" spc="260" dirty="0" err="1">
                <a:latin typeface="Helvetica Neue"/>
                <a:cs typeface="Helvetica Neue"/>
              </a:rPr>
              <a:t>kterende</a:t>
            </a:r>
            <a:r>
              <a:rPr b="1" spc="170" dirty="0">
                <a:latin typeface="Helvetica Neue"/>
                <a:cs typeface="Helvetica Neue"/>
              </a:rPr>
              <a:t> </a:t>
            </a:r>
            <a:r>
              <a:rPr b="1" spc="440" dirty="0">
                <a:solidFill>
                  <a:srgbClr val="E0564C"/>
                </a:solidFill>
                <a:latin typeface="Helvetica Neue"/>
                <a:cs typeface="Helvetica Neue"/>
              </a:rPr>
              <a:t>(L</a:t>
            </a:r>
            <a:r>
              <a:rPr lang="nb-NO" b="1" spc="440" dirty="0">
                <a:solidFill>
                  <a:srgbClr val="E0564C"/>
                </a:solidFill>
                <a:latin typeface="Helvetica Neue"/>
                <a:cs typeface="Helvetica Neue"/>
              </a:rPr>
              <a:t>av</a:t>
            </a:r>
            <a:r>
              <a:rPr b="1" spc="175" dirty="0">
                <a:solidFill>
                  <a:srgbClr val="E0564C"/>
                </a:solidFill>
                <a:latin typeface="Helvetica Neue"/>
                <a:cs typeface="Helvetica Neue"/>
              </a:rPr>
              <a:t> </a:t>
            </a:r>
            <a:r>
              <a:rPr b="1" spc="545" dirty="0">
                <a:solidFill>
                  <a:srgbClr val="E0564C"/>
                </a:solidFill>
                <a:latin typeface="Helvetica Neue"/>
                <a:cs typeface="Helvetica Neue"/>
              </a:rPr>
              <a:t>D)</a:t>
            </a:r>
          </a:p>
        </p:txBody>
      </p:sp>
      <p:grpSp>
        <p:nvGrpSpPr>
          <p:cNvPr id="19" name="object 19"/>
          <p:cNvGrpSpPr/>
          <p:nvPr/>
        </p:nvGrpSpPr>
        <p:grpSpPr>
          <a:xfrm>
            <a:off x="874665" y="630580"/>
            <a:ext cx="1779905" cy="1778000"/>
            <a:chOff x="874665" y="630580"/>
            <a:chExt cx="1779905" cy="1778000"/>
          </a:xfrm>
        </p:grpSpPr>
        <p:sp>
          <p:nvSpPr>
            <p:cNvPr id="20" name="object 20"/>
            <p:cNvSpPr/>
            <p:nvPr/>
          </p:nvSpPr>
          <p:spPr>
            <a:xfrm>
              <a:off x="874661" y="630586"/>
              <a:ext cx="1779905" cy="1778000"/>
            </a:xfrm>
            <a:custGeom>
              <a:avLst/>
              <a:gdLst/>
              <a:ahLst/>
              <a:cxnLst/>
              <a:rect l="l" t="t" r="r" b="b"/>
              <a:pathLst>
                <a:path w="1779905" h="1778000">
                  <a:moveTo>
                    <a:pt x="592924" y="502958"/>
                  </a:moveTo>
                  <a:lnTo>
                    <a:pt x="583679" y="480720"/>
                  </a:lnTo>
                  <a:lnTo>
                    <a:pt x="563346" y="473329"/>
                  </a:lnTo>
                  <a:lnTo>
                    <a:pt x="543001" y="480733"/>
                  </a:lnTo>
                  <a:lnTo>
                    <a:pt x="533768" y="502958"/>
                  </a:lnTo>
                  <a:lnTo>
                    <a:pt x="543001" y="525195"/>
                  </a:lnTo>
                  <a:lnTo>
                    <a:pt x="563346" y="532599"/>
                  </a:lnTo>
                  <a:lnTo>
                    <a:pt x="583679" y="525195"/>
                  </a:lnTo>
                  <a:lnTo>
                    <a:pt x="592924" y="502958"/>
                  </a:lnTo>
                  <a:close/>
                </a:path>
                <a:path w="1779905" h="1778000">
                  <a:moveTo>
                    <a:pt x="770966" y="502958"/>
                  </a:moveTo>
                  <a:lnTo>
                    <a:pt x="761720" y="480745"/>
                  </a:lnTo>
                  <a:lnTo>
                    <a:pt x="741387" y="473341"/>
                  </a:lnTo>
                  <a:lnTo>
                    <a:pt x="721055" y="480745"/>
                  </a:lnTo>
                  <a:lnTo>
                    <a:pt x="711809" y="502958"/>
                  </a:lnTo>
                  <a:lnTo>
                    <a:pt x="721055" y="525170"/>
                  </a:lnTo>
                  <a:lnTo>
                    <a:pt x="741387" y="532587"/>
                  </a:lnTo>
                  <a:lnTo>
                    <a:pt x="761720" y="525183"/>
                  </a:lnTo>
                  <a:lnTo>
                    <a:pt x="770966" y="502958"/>
                  </a:lnTo>
                  <a:close/>
                </a:path>
                <a:path w="1779905" h="1778000">
                  <a:moveTo>
                    <a:pt x="1779333" y="1130300"/>
                  </a:moveTo>
                  <a:lnTo>
                    <a:pt x="1776552" y="1079500"/>
                  </a:lnTo>
                  <a:lnTo>
                    <a:pt x="1768309" y="1041400"/>
                  </a:lnTo>
                  <a:lnTo>
                    <a:pt x="1754733" y="990600"/>
                  </a:lnTo>
                  <a:lnTo>
                    <a:pt x="1735975" y="952500"/>
                  </a:lnTo>
                  <a:lnTo>
                    <a:pt x="1712150" y="901700"/>
                  </a:lnTo>
                  <a:lnTo>
                    <a:pt x="1683715" y="863600"/>
                  </a:lnTo>
                  <a:lnTo>
                    <a:pt x="1651177" y="838200"/>
                  </a:lnTo>
                  <a:lnTo>
                    <a:pt x="1614919" y="800100"/>
                  </a:lnTo>
                  <a:lnTo>
                    <a:pt x="1595094" y="787400"/>
                  </a:lnTo>
                  <a:lnTo>
                    <a:pt x="1575269" y="774700"/>
                  </a:lnTo>
                  <a:lnTo>
                    <a:pt x="1532623" y="749300"/>
                  </a:lnTo>
                  <a:lnTo>
                    <a:pt x="1569974" y="723900"/>
                  </a:lnTo>
                  <a:lnTo>
                    <a:pt x="1601101" y="685800"/>
                  </a:lnTo>
                  <a:lnTo>
                    <a:pt x="1625879" y="647700"/>
                  </a:lnTo>
                  <a:lnTo>
                    <a:pt x="1644129" y="609600"/>
                  </a:lnTo>
                  <a:lnTo>
                    <a:pt x="1655711" y="558800"/>
                  </a:lnTo>
                  <a:lnTo>
                    <a:pt x="1660461" y="520700"/>
                  </a:lnTo>
                  <a:lnTo>
                    <a:pt x="1658226" y="469900"/>
                  </a:lnTo>
                  <a:lnTo>
                    <a:pt x="1648853" y="431800"/>
                  </a:lnTo>
                  <a:lnTo>
                    <a:pt x="1632191" y="381000"/>
                  </a:lnTo>
                  <a:lnTo>
                    <a:pt x="1608061" y="342900"/>
                  </a:lnTo>
                  <a:lnTo>
                    <a:pt x="1601216" y="335000"/>
                  </a:lnTo>
                  <a:lnTo>
                    <a:pt x="1601216" y="508000"/>
                  </a:lnTo>
                  <a:lnTo>
                    <a:pt x="1596390" y="558800"/>
                  </a:lnTo>
                  <a:lnTo>
                    <a:pt x="1582559" y="596900"/>
                  </a:lnTo>
                  <a:lnTo>
                    <a:pt x="1560690" y="647700"/>
                  </a:lnTo>
                  <a:lnTo>
                    <a:pt x="1531721" y="673100"/>
                  </a:lnTo>
                  <a:lnTo>
                    <a:pt x="1496618" y="711200"/>
                  </a:lnTo>
                  <a:lnTo>
                    <a:pt x="1456334" y="723900"/>
                  </a:lnTo>
                  <a:lnTo>
                    <a:pt x="1411808" y="736600"/>
                  </a:lnTo>
                  <a:lnTo>
                    <a:pt x="1364005" y="749300"/>
                  </a:lnTo>
                  <a:lnTo>
                    <a:pt x="1316228" y="736600"/>
                  </a:lnTo>
                  <a:lnTo>
                    <a:pt x="1271727" y="723900"/>
                  </a:lnTo>
                  <a:lnTo>
                    <a:pt x="1231455" y="711200"/>
                  </a:lnTo>
                  <a:lnTo>
                    <a:pt x="1196365" y="673100"/>
                  </a:lnTo>
                  <a:lnTo>
                    <a:pt x="1167396" y="647700"/>
                  </a:lnTo>
                  <a:lnTo>
                    <a:pt x="1145514" y="596900"/>
                  </a:lnTo>
                  <a:lnTo>
                    <a:pt x="1131671" y="558800"/>
                  </a:lnTo>
                  <a:lnTo>
                    <a:pt x="1126794" y="508000"/>
                  </a:lnTo>
                  <a:lnTo>
                    <a:pt x="1131633" y="457200"/>
                  </a:lnTo>
                  <a:lnTo>
                    <a:pt x="1145463" y="419100"/>
                  </a:lnTo>
                  <a:lnTo>
                    <a:pt x="1167333" y="381000"/>
                  </a:lnTo>
                  <a:lnTo>
                    <a:pt x="1196301" y="342900"/>
                  </a:lnTo>
                  <a:lnTo>
                    <a:pt x="1231417" y="317500"/>
                  </a:lnTo>
                  <a:lnTo>
                    <a:pt x="1271714" y="292100"/>
                  </a:lnTo>
                  <a:lnTo>
                    <a:pt x="1316240" y="279400"/>
                  </a:lnTo>
                  <a:lnTo>
                    <a:pt x="1364043" y="266700"/>
                  </a:lnTo>
                  <a:lnTo>
                    <a:pt x="1411846" y="279400"/>
                  </a:lnTo>
                  <a:lnTo>
                    <a:pt x="1456372" y="292100"/>
                  </a:lnTo>
                  <a:lnTo>
                    <a:pt x="1496669" y="317500"/>
                  </a:lnTo>
                  <a:lnTo>
                    <a:pt x="1531772" y="342900"/>
                  </a:lnTo>
                  <a:lnTo>
                    <a:pt x="1560728" y="381000"/>
                  </a:lnTo>
                  <a:lnTo>
                    <a:pt x="1582597" y="419100"/>
                  </a:lnTo>
                  <a:lnTo>
                    <a:pt x="1596402" y="457200"/>
                  </a:lnTo>
                  <a:lnTo>
                    <a:pt x="1601216" y="508000"/>
                  </a:lnTo>
                  <a:lnTo>
                    <a:pt x="1601216" y="335000"/>
                  </a:lnTo>
                  <a:lnTo>
                    <a:pt x="1575092" y="304800"/>
                  </a:lnTo>
                  <a:lnTo>
                    <a:pt x="1536166" y="266700"/>
                  </a:lnTo>
                  <a:lnTo>
                    <a:pt x="1492288" y="241300"/>
                  </a:lnTo>
                  <a:lnTo>
                    <a:pt x="1444459" y="228600"/>
                  </a:lnTo>
                  <a:lnTo>
                    <a:pt x="1393659" y="215900"/>
                  </a:lnTo>
                  <a:lnTo>
                    <a:pt x="1393659" y="152400"/>
                  </a:lnTo>
                  <a:lnTo>
                    <a:pt x="1386078" y="101600"/>
                  </a:lnTo>
                  <a:lnTo>
                    <a:pt x="1365021" y="63500"/>
                  </a:lnTo>
                  <a:lnTo>
                    <a:pt x="1334350" y="39217"/>
                  </a:lnTo>
                  <a:lnTo>
                    <a:pt x="1334350" y="152400"/>
                  </a:lnTo>
                  <a:lnTo>
                    <a:pt x="1334350" y="215900"/>
                  </a:lnTo>
                  <a:lnTo>
                    <a:pt x="1304455" y="215900"/>
                  </a:lnTo>
                  <a:lnTo>
                    <a:pt x="1289723" y="228600"/>
                  </a:lnTo>
                  <a:lnTo>
                    <a:pt x="1275194" y="228600"/>
                  </a:lnTo>
                  <a:lnTo>
                    <a:pt x="1275194" y="215900"/>
                  </a:lnTo>
                  <a:lnTo>
                    <a:pt x="1268298" y="177800"/>
                  </a:lnTo>
                  <a:lnTo>
                    <a:pt x="1249349" y="152400"/>
                  </a:lnTo>
                  <a:lnTo>
                    <a:pt x="1221193" y="127000"/>
                  </a:lnTo>
                  <a:lnTo>
                    <a:pt x="1215694" y="127000"/>
                  </a:lnTo>
                  <a:lnTo>
                    <a:pt x="1215694" y="215900"/>
                  </a:lnTo>
                  <a:lnTo>
                    <a:pt x="1215694" y="254000"/>
                  </a:lnTo>
                  <a:lnTo>
                    <a:pt x="1176020" y="279400"/>
                  </a:lnTo>
                  <a:lnTo>
                    <a:pt x="1142149" y="317500"/>
                  </a:lnTo>
                  <a:lnTo>
                    <a:pt x="1114298" y="342900"/>
                  </a:lnTo>
                  <a:lnTo>
                    <a:pt x="1092682" y="393700"/>
                  </a:lnTo>
                  <a:lnTo>
                    <a:pt x="1077531" y="431800"/>
                  </a:lnTo>
                  <a:lnTo>
                    <a:pt x="1069086" y="482600"/>
                  </a:lnTo>
                  <a:lnTo>
                    <a:pt x="1067549" y="520700"/>
                  </a:lnTo>
                  <a:lnTo>
                    <a:pt x="1073150" y="571500"/>
                  </a:lnTo>
                  <a:lnTo>
                    <a:pt x="1086116" y="609600"/>
                  </a:lnTo>
                  <a:lnTo>
                    <a:pt x="1106678" y="660400"/>
                  </a:lnTo>
                  <a:lnTo>
                    <a:pt x="1145654" y="711200"/>
                  </a:lnTo>
                  <a:lnTo>
                    <a:pt x="1195387" y="749300"/>
                  </a:lnTo>
                  <a:lnTo>
                    <a:pt x="1146987" y="774700"/>
                  </a:lnTo>
                  <a:lnTo>
                    <a:pt x="1102614" y="812800"/>
                  </a:lnTo>
                  <a:lnTo>
                    <a:pt x="1062799" y="850900"/>
                  </a:lnTo>
                  <a:lnTo>
                    <a:pt x="1028065" y="889000"/>
                  </a:lnTo>
                  <a:lnTo>
                    <a:pt x="998943" y="939774"/>
                  </a:lnTo>
                  <a:lnTo>
                    <a:pt x="970648" y="901700"/>
                  </a:lnTo>
                  <a:lnTo>
                    <a:pt x="969873" y="900798"/>
                  </a:lnTo>
                  <a:lnTo>
                    <a:pt x="969873" y="1003300"/>
                  </a:lnTo>
                  <a:lnTo>
                    <a:pt x="962634" y="1028700"/>
                  </a:lnTo>
                  <a:lnTo>
                    <a:pt x="956932" y="1054100"/>
                  </a:lnTo>
                  <a:lnTo>
                    <a:pt x="952766" y="1079500"/>
                  </a:lnTo>
                  <a:lnTo>
                    <a:pt x="950163" y="1104900"/>
                  </a:lnTo>
                  <a:lnTo>
                    <a:pt x="301663" y="1104900"/>
                  </a:lnTo>
                  <a:lnTo>
                    <a:pt x="313766" y="1054100"/>
                  </a:lnTo>
                  <a:lnTo>
                    <a:pt x="332562" y="1003300"/>
                  </a:lnTo>
                  <a:lnTo>
                    <a:pt x="357530" y="965200"/>
                  </a:lnTo>
                  <a:lnTo>
                    <a:pt x="388150" y="927100"/>
                  </a:lnTo>
                  <a:lnTo>
                    <a:pt x="423926" y="889000"/>
                  </a:lnTo>
                  <a:lnTo>
                    <a:pt x="464350" y="863600"/>
                  </a:lnTo>
                  <a:lnTo>
                    <a:pt x="508914" y="838200"/>
                  </a:lnTo>
                  <a:lnTo>
                    <a:pt x="557098" y="825500"/>
                  </a:lnTo>
                  <a:lnTo>
                    <a:pt x="604050" y="825500"/>
                  </a:lnTo>
                  <a:lnTo>
                    <a:pt x="628091" y="838200"/>
                  </a:lnTo>
                  <a:lnTo>
                    <a:pt x="676554" y="838200"/>
                  </a:lnTo>
                  <a:lnTo>
                    <a:pt x="700557" y="825500"/>
                  </a:lnTo>
                  <a:lnTo>
                    <a:pt x="747458" y="825500"/>
                  </a:lnTo>
                  <a:lnTo>
                    <a:pt x="794397" y="838200"/>
                  </a:lnTo>
                  <a:lnTo>
                    <a:pt x="838123" y="863600"/>
                  </a:lnTo>
                  <a:lnTo>
                    <a:pt x="878103" y="889000"/>
                  </a:lnTo>
                  <a:lnTo>
                    <a:pt x="913752" y="927100"/>
                  </a:lnTo>
                  <a:lnTo>
                    <a:pt x="944537" y="965200"/>
                  </a:lnTo>
                  <a:lnTo>
                    <a:pt x="969873" y="1003300"/>
                  </a:lnTo>
                  <a:lnTo>
                    <a:pt x="969873" y="900798"/>
                  </a:lnTo>
                  <a:lnTo>
                    <a:pt x="938276" y="863600"/>
                  </a:lnTo>
                  <a:lnTo>
                    <a:pt x="902195" y="825500"/>
                  </a:lnTo>
                  <a:lnTo>
                    <a:pt x="862774" y="800100"/>
                  </a:lnTo>
                  <a:lnTo>
                    <a:pt x="820369" y="787400"/>
                  </a:lnTo>
                  <a:lnTo>
                    <a:pt x="832840" y="774700"/>
                  </a:lnTo>
                  <a:lnTo>
                    <a:pt x="889012" y="711200"/>
                  </a:lnTo>
                  <a:lnTo>
                    <a:pt x="913866" y="673100"/>
                  </a:lnTo>
                  <a:lnTo>
                    <a:pt x="932218" y="635000"/>
                  </a:lnTo>
                  <a:lnTo>
                    <a:pt x="943876" y="596900"/>
                  </a:lnTo>
                  <a:lnTo>
                    <a:pt x="948715" y="546100"/>
                  </a:lnTo>
                  <a:lnTo>
                    <a:pt x="946569" y="495300"/>
                  </a:lnTo>
                  <a:lnTo>
                    <a:pt x="937272" y="457200"/>
                  </a:lnTo>
                  <a:lnTo>
                    <a:pt x="920673" y="406400"/>
                  </a:lnTo>
                  <a:lnTo>
                    <a:pt x="896607" y="368300"/>
                  </a:lnTo>
                  <a:lnTo>
                    <a:pt x="889635" y="359587"/>
                  </a:lnTo>
                  <a:lnTo>
                    <a:pt x="889635" y="546100"/>
                  </a:lnTo>
                  <a:lnTo>
                    <a:pt x="884847" y="584200"/>
                  </a:lnTo>
                  <a:lnTo>
                    <a:pt x="871524" y="635000"/>
                  </a:lnTo>
                  <a:lnTo>
                    <a:pt x="850176" y="673100"/>
                  </a:lnTo>
                  <a:lnTo>
                    <a:pt x="821321" y="711200"/>
                  </a:lnTo>
                  <a:lnTo>
                    <a:pt x="785469" y="736600"/>
                  </a:lnTo>
                  <a:lnTo>
                    <a:pt x="743153" y="762000"/>
                  </a:lnTo>
                  <a:lnTo>
                    <a:pt x="721194" y="762000"/>
                  </a:lnTo>
                  <a:lnTo>
                    <a:pt x="698639" y="774700"/>
                  </a:lnTo>
                  <a:lnTo>
                    <a:pt x="605358" y="774700"/>
                  </a:lnTo>
                  <a:lnTo>
                    <a:pt x="561060" y="762000"/>
                  </a:lnTo>
                  <a:lnTo>
                    <a:pt x="520573" y="736600"/>
                  </a:lnTo>
                  <a:lnTo>
                    <a:pt x="485025" y="711200"/>
                  </a:lnTo>
                  <a:lnTo>
                    <a:pt x="455536" y="673100"/>
                  </a:lnTo>
                  <a:lnTo>
                    <a:pt x="433222" y="635000"/>
                  </a:lnTo>
                  <a:lnTo>
                    <a:pt x="419379" y="584200"/>
                  </a:lnTo>
                  <a:lnTo>
                    <a:pt x="415112" y="533400"/>
                  </a:lnTo>
                  <a:lnTo>
                    <a:pt x="419900" y="495300"/>
                  </a:lnTo>
                  <a:lnTo>
                    <a:pt x="433222" y="444500"/>
                  </a:lnTo>
                  <a:lnTo>
                    <a:pt x="454571" y="406400"/>
                  </a:lnTo>
                  <a:lnTo>
                    <a:pt x="483425" y="368300"/>
                  </a:lnTo>
                  <a:lnTo>
                    <a:pt x="519277" y="342900"/>
                  </a:lnTo>
                  <a:lnTo>
                    <a:pt x="561594" y="317500"/>
                  </a:lnTo>
                  <a:lnTo>
                    <a:pt x="607606" y="304800"/>
                  </a:lnTo>
                  <a:lnTo>
                    <a:pt x="699630" y="304800"/>
                  </a:lnTo>
                  <a:lnTo>
                    <a:pt x="743140" y="317500"/>
                  </a:lnTo>
                  <a:lnTo>
                    <a:pt x="783336" y="342900"/>
                  </a:lnTo>
                  <a:lnTo>
                    <a:pt x="818959" y="368300"/>
                  </a:lnTo>
                  <a:lnTo>
                    <a:pt x="848779" y="406400"/>
                  </a:lnTo>
                  <a:lnTo>
                    <a:pt x="871524" y="444500"/>
                  </a:lnTo>
                  <a:lnTo>
                    <a:pt x="885367" y="495300"/>
                  </a:lnTo>
                  <a:lnTo>
                    <a:pt x="889635" y="546100"/>
                  </a:lnTo>
                  <a:lnTo>
                    <a:pt x="889635" y="359587"/>
                  </a:lnTo>
                  <a:lnTo>
                    <a:pt x="831049" y="304800"/>
                  </a:lnTo>
                  <a:lnTo>
                    <a:pt x="792124" y="279400"/>
                  </a:lnTo>
                  <a:lnTo>
                    <a:pt x="750239" y="254000"/>
                  </a:lnTo>
                  <a:lnTo>
                    <a:pt x="706247" y="241300"/>
                  </a:lnTo>
                  <a:lnTo>
                    <a:pt x="615315" y="241300"/>
                  </a:lnTo>
                  <a:lnTo>
                    <a:pt x="526135" y="266700"/>
                  </a:lnTo>
                  <a:lnTo>
                    <a:pt x="484314" y="292100"/>
                  </a:lnTo>
                  <a:lnTo>
                    <a:pt x="446887" y="330200"/>
                  </a:lnTo>
                  <a:lnTo>
                    <a:pt x="415671" y="355600"/>
                  </a:lnTo>
                  <a:lnTo>
                    <a:pt x="390804" y="393700"/>
                  </a:lnTo>
                  <a:lnTo>
                    <a:pt x="372465" y="444500"/>
                  </a:lnTo>
                  <a:lnTo>
                    <a:pt x="360794" y="482600"/>
                  </a:lnTo>
                  <a:lnTo>
                    <a:pt x="355968" y="533400"/>
                  </a:lnTo>
                  <a:lnTo>
                    <a:pt x="358114" y="571500"/>
                  </a:lnTo>
                  <a:lnTo>
                    <a:pt x="367411" y="622300"/>
                  </a:lnTo>
                  <a:lnTo>
                    <a:pt x="384009" y="660400"/>
                  </a:lnTo>
                  <a:lnTo>
                    <a:pt x="408076" y="711200"/>
                  </a:lnTo>
                  <a:lnTo>
                    <a:pt x="424370" y="723900"/>
                  </a:lnTo>
                  <a:lnTo>
                    <a:pt x="442506" y="749300"/>
                  </a:lnTo>
                  <a:lnTo>
                    <a:pt x="462394" y="762000"/>
                  </a:lnTo>
                  <a:lnTo>
                    <a:pt x="483882" y="787400"/>
                  </a:lnTo>
                  <a:lnTo>
                    <a:pt x="441871" y="800100"/>
                  </a:lnTo>
                  <a:lnTo>
                    <a:pt x="402996" y="825500"/>
                  </a:lnTo>
                  <a:lnTo>
                    <a:pt x="367550" y="863600"/>
                  </a:lnTo>
                  <a:lnTo>
                    <a:pt x="335788" y="889000"/>
                  </a:lnTo>
                  <a:lnTo>
                    <a:pt x="307962" y="927100"/>
                  </a:lnTo>
                  <a:lnTo>
                    <a:pt x="284365" y="965200"/>
                  </a:lnTo>
                  <a:lnTo>
                    <a:pt x="250875" y="1054100"/>
                  </a:lnTo>
                  <a:lnTo>
                    <a:pt x="241528" y="1104900"/>
                  </a:lnTo>
                  <a:lnTo>
                    <a:pt x="195999" y="1104900"/>
                  </a:lnTo>
                  <a:lnTo>
                    <a:pt x="186601" y="1092200"/>
                  </a:lnTo>
                  <a:lnTo>
                    <a:pt x="180251" y="1079500"/>
                  </a:lnTo>
                  <a:lnTo>
                    <a:pt x="177927" y="1066800"/>
                  </a:lnTo>
                  <a:lnTo>
                    <a:pt x="177927" y="901700"/>
                  </a:lnTo>
                  <a:lnTo>
                    <a:pt x="254076" y="825500"/>
                  </a:lnTo>
                  <a:lnTo>
                    <a:pt x="317525" y="762000"/>
                  </a:lnTo>
                  <a:lnTo>
                    <a:pt x="323291" y="749300"/>
                  </a:lnTo>
                  <a:lnTo>
                    <a:pt x="314007" y="723900"/>
                  </a:lnTo>
                  <a:lnTo>
                    <a:pt x="275551" y="723900"/>
                  </a:lnTo>
                  <a:lnTo>
                    <a:pt x="177927" y="825500"/>
                  </a:lnTo>
                  <a:lnTo>
                    <a:pt x="177927" y="215900"/>
                  </a:lnTo>
                  <a:lnTo>
                    <a:pt x="180251" y="203200"/>
                  </a:lnTo>
                  <a:lnTo>
                    <a:pt x="186601" y="190500"/>
                  </a:lnTo>
                  <a:lnTo>
                    <a:pt x="195999" y="190500"/>
                  </a:lnTo>
                  <a:lnTo>
                    <a:pt x="207518" y="177800"/>
                  </a:lnTo>
                  <a:lnTo>
                    <a:pt x="847623" y="177800"/>
                  </a:lnTo>
                  <a:lnTo>
                    <a:pt x="809320" y="215900"/>
                  </a:lnTo>
                  <a:lnTo>
                    <a:pt x="801370" y="241300"/>
                  </a:lnTo>
                  <a:lnTo>
                    <a:pt x="811047" y="266700"/>
                  </a:lnTo>
                  <a:lnTo>
                    <a:pt x="851242" y="266700"/>
                  </a:lnTo>
                  <a:lnTo>
                    <a:pt x="931557" y="177800"/>
                  </a:lnTo>
                  <a:lnTo>
                    <a:pt x="995972" y="177800"/>
                  </a:lnTo>
                  <a:lnTo>
                    <a:pt x="898321" y="279400"/>
                  </a:lnTo>
                  <a:lnTo>
                    <a:pt x="889292" y="304800"/>
                  </a:lnTo>
                  <a:lnTo>
                    <a:pt x="897547" y="317500"/>
                  </a:lnTo>
                  <a:lnTo>
                    <a:pt x="916686" y="330200"/>
                  </a:lnTo>
                  <a:lnTo>
                    <a:pt x="940295" y="317500"/>
                  </a:lnTo>
                  <a:lnTo>
                    <a:pt x="1079804" y="177800"/>
                  </a:lnTo>
                  <a:lnTo>
                    <a:pt x="1186116" y="177800"/>
                  </a:lnTo>
                  <a:lnTo>
                    <a:pt x="1197622" y="190500"/>
                  </a:lnTo>
                  <a:lnTo>
                    <a:pt x="1207033" y="190500"/>
                  </a:lnTo>
                  <a:lnTo>
                    <a:pt x="1213370" y="203200"/>
                  </a:lnTo>
                  <a:lnTo>
                    <a:pt x="1215694" y="215900"/>
                  </a:lnTo>
                  <a:lnTo>
                    <a:pt x="1215694" y="127000"/>
                  </a:lnTo>
                  <a:lnTo>
                    <a:pt x="172961" y="127000"/>
                  </a:lnTo>
                  <a:lnTo>
                    <a:pt x="144678" y="152400"/>
                  </a:lnTo>
                  <a:lnTo>
                    <a:pt x="125615" y="177800"/>
                  </a:lnTo>
                  <a:lnTo>
                    <a:pt x="118618" y="215900"/>
                  </a:lnTo>
                  <a:lnTo>
                    <a:pt x="118618" y="1066800"/>
                  </a:lnTo>
                  <a:lnTo>
                    <a:pt x="125615" y="1104900"/>
                  </a:lnTo>
                  <a:lnTo>
                    <a:pt x="144678" y="1130300"/>
                  </a:lnTo>
                  <a:lnTo>
                    <a:pt x="172961" y="1155700"/>
                  </a:lnTo>
                  <a:lnTo>
                    <a:pt x="948753" y="1155700"/>
                  </a:lnTo>
                  <a:lnTo>
                    <a:pt x="948753" y="1219200"/>
                  </a:lnTo>
                  <a:lnTo>
                    <a:pt x="113652" y="1219200"/>
                  </a:lnTo>
                  <a:lnTo>
                    <a:pt x="85369" y="1193800"/>
                  </a:lnTo>
                  <a:lnTo>
                    <a:pt x="66306" y="1168400"/>
                  </a:lnTo>
                  <a:lnTo>
                    <a:pt x="59309" y="1130300"/>
                  </a:lnTo>
                  <a:lnTo>
                    <a:pt x="59309" y="152400"/>
                  </a:lnTo>
                  <a:lnTo>
                    <a:pt x="66306" y="114300"/>
                  </a:lnTo>
                  <a:lnTo>
                    <a:pt x="85369" y="88900"/>
                  </a:lnTo>
                  <a:lnTo>
                    <a:pt x="113652" y="76200"/>
                  </a:lnTo>
                  <a:lnTo>
                    <a:pt x="148272" y="63500"/>
                  </a:lnTo>
                  <a:lnTo>
                    <a:pt x="1245387" y="63500"/>
                  </a:lnTo>
                  <a:lnTo>
                    <a:pt x="1280007" y="76200"/>
                  </a:lnTo>
                  <a:lnTo>
                    <a:pt x="1308277" y="88900"/>
                  </a:lnTo>
                  <a:lnTo>
                    <a:pt x="1327353" y="114300"/>
                  </a:lnTo>
                  <a:lnTo>
                    <a:pt x="1334350" y="152400"/>
                  </a:lnTo>
                  <a:lnTo>
                    <a:pt x="1334350" y="39217"/>
                  </a:lnTo>
                  <a:lnTo>
                    <a:pt x="1332941" y="38100"/>
                  </a:lnTo>
                  <a:lnTo>
                    <a:pt x="1292263" y="12700"/>
                  </a:lnTo>
                  <a:lnTo>
                    <a:pt x="1245425" y="0"/>
                  </a:lnTo>
                  <a:lnTo>
                    <a:pt x="148272" y="0"/>
                  </a:lnTo>
                  <a:lnTo>
                    <a:pt x="101434" y="12700"/>
                  </a:lnTo>
                  <a:lnTo>
                    <a:pt x="60756" y="38100"/>
                  </a:lnTo>
                  <a:lnTo>
                    <a:pt x="28663" y="63500"/>
                  </a:lnTo>
                  <a:lnTo>
                    <a:pt x="7607" y="101600"/>
                  </a:lnTo>
                  <a:lnTo>
                    <a:pt x="0" y="152400"/>
                  </a:lnTo>
                  <a:lnTo>
                    <a:pt x="0" y="1130300"/>
                  </a:lnTo>
                  <a:lnTo>
                    <a:pt x="7607" y="1181100"/>
                  </a:lnTo>
                  <a:lnTo>
                    <a:pt x="28663" y="1219200"/>
                  </a:lnTo>
                  <a:lnTo>
                    <a:pt x="60756" y="1257300"/>
                  </a:lnTo>
                  <a:lnTo>
                    <a:pt x="101434" y="1270000"/>
                  </a:lnTo>
                  <a:lnTo>
                    <a:pt x="148272" y="1282700"/>
                  </a:lnTo>
                  <a:lnTo>
                    <a:pt x="948753" y="1282700"/>
                  </a:lnTo>
                  <a:lnTo>
                    <a:pt x="948753" y="1485900"/>
                  </a:lnTo>
                  <a:lnTo>
                    <a:pt x="958113" y="1536700"/>
                  </a:lnTo>
                  <a:lnTo>
                    <a:pt x="983538" y="1574800"/>
                  </a:lnTo>
                  <a:lnTo>
                    <a:pt x="1021232" y="1600200"/>
                  </a:lnTo>
                  <a:lnTo>
                    <a:pt x="1096962" y="1600200"/>
                  </a:lnTo>
                  <a:lnTo>
                    <a:pt x="1096962" y="1778000"/>
                  </a:lnTo>
                  <a:lnTo>
                    <a:pt x="1156119" y="1778000"/>
                  </a:lnTo>
                  <a:lnTo>
                    <a:pt x="1156119" y="1549400"/>
                  </a:lnTo>
                  <a:lnTo>
                    <a:pt x="1156119" y="1155700"/>
                  </a:lnTo>
                  <a:lnTo>
                    <a:pt x="1096962" y="1155700"/>
                  </a:lnTo>
                  <a:lnTo>
                    <a:pt x="1096962" y="1549400"/>
                  </a:lnTo>
                  <a:lnTo>
                    <a:pt x="1067384" y="1549400"/>
                  </a:lnTo>
                  <a:lnTo>
                    <a:pt x="1044346" y="1536700"/>
                  </a:lnTo>
                  <a:lnTo>
                    <a:pt x="1025537" y="1524000"/>
                  </a:lnTo>
                  <a:lnTo>
                    <a:pt x="1012863" y="1511300"/>
                  </a:lnTo>
                  <a:lnTo>
                    <a:pt x="1008214" y="1485900"/>
                  </a:lnTo>
                  <a:lnTo>
                    <a:pt x="1008214" y="1219200"/>
                  </a:lnTo>
                  <a:lnTo>
                    <a:pt x="1008214" y="1130300"/>
                  </a:lnTo>
                  <a:lnTo>
                    <a:pt x="1009777" y="1104900"/>
                  </a:lnTo>
                  <a:lnTo>
                    <a:pt x="1011326" y="1079500"/>
                  </a:lnTo>
                  <a:lnTo>
                    <a:pt x="1020495" y="1041400"/>
                  </a:lnTo>
                  <a:lnTo>
                    <a:pt x="1035342" y="990600"/>
                  </a:lnTo>
                  <a:lnTo>
                    <a:pt x="1055535" y="952500"/>
                  </a:lnTo>
                  <a:lnTo>
                    <a:pt x="1080693" y="914400"/>
                  </a:lnTo>
                  <a:lnTo>
                    <a:pt x="1110488" y="876300"/>
                  </a:lnTo>
                  <a:lnTo>
                    <a:pt x="1144536" y="850900"/>
                  </a:lnTo>
                  <a:lnTo>
                    <a:pt x="1182497" y="825500"/>
                  </a:lnTo>
                  <a:lnTo>
                    <a:pt x="1224013" y="800100"/>
                  </a:lnTo>
                  <a:lnTo>
                    <a:pt x="1268717" y="787400"/>
                  </a:lnTo>
                  <a:lnTo>
                    <a:pt x="1315885" y="800100"/>
                  </a:lnTo>
                  <a:lnTo>
                    <a:pt x="1412214" y="800100"/>
                  </a:lnTo>
                  <a:lnTo>
                    <a:pt x="1459369" y="787400"/>
                  </a:lnTo>
                  <a:lnTo>
                    <a:pt x="1504073" y="800100"/>
                  </a:lnTo>
                  <a:lnTo>
                    <a:pt x="1545564" y="825500"/>
                  </a:lnTo>
                  <a:lnTo>
                    <a:pt x="1583512" y="850900"/>
                  </a:lnTo>
                  <a:lnTo>
                    <a:pt x="1617560" y="876300"/>
                  </a:lnTo>
                  <a:lnTo>
                    <a:pt x="1647342" y="914400"/>
                  </a:lnTo>
                  <a:lnTo>
                    <a:pt x="1672513" y="952500"/>
                  </a:lnTo>
                  <a:lnTo>
                    <a:pt x="1692694" y="990600"/>
                  </a:lnTo>
                  <a:lnTo>
                    <a:pt x="1707565" y="1041400"/>
                  </a:lnTo>
                  <a:lnTo>
                    <a:pt x="1716735" y="1079500"/>
                  </a:lnTo>
                  <a:lnTo>
                    <a:pt x="1719872" y="1130300"/>
                  </a:lnTo>
                  <a:lnTo>
                    <a:pt x="1719872" y="1485900"/>
                  </a:lnTo>
                  <a:lnTo>
                    <a:pt x="1715223" y="1511300"/>
                  </a:lnTo>
                  <a:lnTo>
                    <a:pt x="1702549" y="1524000"/>
                  </a:lnTo>
                  <a:lnTo>
                    <a:pt x="1683740" y="1536700"/>
                  </a:lnTo>
                  <a:lnTo>
                    <a:pt x="1660715" y="1549400"/>
                  </a:lnTo>
                  <a:lnTo>
                    <a:pt x="1631137" y="1549400"/>
                  </a:lnTo>
                  <a:lnTo>
                    <a:pt x="1631137" y="1155700"/>
                  </a:lnTo>
                  <a:lnTo>
                    <a:pt x="1571967" y="1155700"/>
                  </a:lnTo>
                  <a:lnTo>
                    <a:pt x="1571967" y="1778000"/>
                  </a:lnTo>
                  <a:lnTo>
                    <a:pt x="1631137" y="1778000"/>
                  </a:lnTo>
                  <a:lnTo>
                    <a:pt x="1631137" y="1600200"/>
                  </a:lnTo>
                  <a:lnTo>
                    <a:pt x="1706854" y="1600200"/>
                  </a:lnTo>
                  <a:lnTo>
                    <a:pt x="1744535" y="1574800"/>
                  </a:lnTo>
                  <a:lnTo>
                    <a:pt x="1761490" y="1549400"/>
                  </a:lnTo>
                  <a:lnTo>
                    <a:pt x="1769960" y="1536700"/>
                  </a:lnTo>
                  <a:lnTo>
                    <a:pt x="1779333" y="1485900"/>
                  </a:lnTo>
                  <a:lnTo>
                    <a:pt x="1779333" y="1130300"/>
                  </a:lnTo>
                  <a:close/>
                </a:path>
              </a:pathLst>
            </a:custGeom>
            <a:solidFill>
              <a:srgbClr val="F15B4E"/>
            </a:solidFill>
          </p:spPr>
          <p:txBody>
            <a:bodyPr wrap="square" lIns="0" tIns="0" rIns="0" bIns="0" rtlCol="0"/>
            <a:lstStyle/>
            <a:p>
              <a:endParaRPr/>
            </a:p>
          </p:txBody>
        </p:sp>
        <p:pic>
          <p:nvPicPr>
            <p:cNvPr id="21" name="object 21"/>
            <p:cNvPicPr/>
            <p:nvPr/>
          </p:nvPicPr>
          <p:blipFill>
            <a:blip r:embed="rId4" cstate="print"/>
            <a:stretch>
              <a:fillRect/>
            </a:stretch>
          </p:blipFill>
          <p:spPr>
            <a:xfrm>
              <a:off x="1079320" y="1195084"/>
              <a:ext cx="120469" cy="117240"/>
            </a:xfrm>
            <a:prstGeom prst="rect">
              <a:avLst/>
            </a:prstGeom>
          </p:spPr>
        </p:pic>
      </p:grpSp>
      <p:sp>
        <p:nvSpPr>
          <p:cNvPr id="22" name="object 22"/>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23" name="Bilde 22" descr="Et bilde som inneholder tekst, Font, Grafikk, grafisk design&#10;&#10;KI-generert innhold kan være feil.">
            <a:extLst>
              <a:ext uri="{FF2B5EF4-FFF2-40B4-BE49-F238E27FC236}">
                <a16:creationId xmlns:a16="http://schemas.microsoft.com/office/drawing/2014/main" id="{78134766-55BD-F20F-74D0-413624CAF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51057" y="4593736"/>
            <a:ext cx="10177780" cy="3079113"/>
          </a:xfrm>
          <a:prstGeom prst="rect">
            <a:avLst/>
          </a:prstGeom>
        </p:spPr>
        <p:txBody>
          <a:bodyPr vert="horz" wrap="square" lIns="0" tIns="10160" rIns="0" bIns="0" rtlCol="0">
            <a:spAutoFit/>
          </a:bodyPr>
          <a:lstStyle/>
          <a:p>
            <a:pPr marL="12700" marR="460375">
              <a:lnSpc>
                <a:spcPct val="100600"/>
              </a:lnSpc>
              <a:spcBef>
                <a:spcPts val="80"/>
              </a:spcBef>
            </a:pPr>
            <a:r>
              <a:rPr lang="nb-NO" dirty="0">
                <a:latin typeface="Avenir Book" panose="02000503020000020003" pitchFamily="2" charset="0"/>
              </a:rPr>
              <a:t>Personer med med lavt D poeng trives på et team og er </a:t>
            </a:r>
            <a:r>
              <a:rPr lang="nb-NO" b="1" dirty="0">
                <a:latin typeface="Avenir Book" panose="02000503020000020003" pitchFamily="2" charset="0"/>
              </a:rPr>
              <a:t>fantastiske teammedlemmer</a:t>
            </a:r>
            <a:r>
              <a:rPr lang="nb-NO" dirty="0">
                <a:latin typeface="Avenir Book" panose="02000503020000020003" pitchFamily="2" charset="0"/>
              </a:rPr>
              <a:t>. Deres lavmælte tilnærming, vennlighet og dedikasjon til å få ting til å fungere sikrer at </a:t>
            </a:r>
            <a:r>
              <a:rPr lang="nb-NO" b="1" dirty="0">
                <a:latin typeface="Avenir Book" panose="02000503020000020003" pitchFamily="2" charset="0"/>
              </a:rPr>
              <a:t>teamet deres har støtte de trenger for å fullføre prosjekter.</a:t>
            </a:r>
          </a:p>
          <a:p>
            <a:pPr marL="12700" marR="460375">
              <a:lnSpc>
                <a:spcPct val="100600"/>
              </a:lnSpc>
              <a:spcBef>
                <a:spcPts val="80"/>
              </a:spcBef>
            </a:pPr>
            <a:r>
              <a:rPr lang="nb-NO" dirty="0">
                <a:latin typeface="Avenir Book" panose="02000503020000020003" pitchFamily="2" charset="0"/>
              </a:rPr>
              <a:t>
De er også </a:t>
            </a:r>
            <a:r>
              <a:rPr lang="nb-NO" b="1" dirty="0">
                <a:latin typeface="Avenir Book" panose="02000503020000020003" pitchFamily="2" charset="0"/>
              </a:rPr>
              <a:t>gode lyttere </a:t>
            </a:r>
            <a:r>
              <a:rPr lang="nb-NO" dirty="0">
                <a:latin typeface="Avenir Book" panose="02000503020000020003" pitchFamily="2" charset="0"/>
              </a:rPr>
              <a:t>og kan </a:t>
            </a:r>
            <a:r>
              <a:rPr lang="nb-NO" b="1" dirty="0">
                <a:latin typeface="Avenir Book" panose="02000503020000020003" pitchFamily="2" charset="0"/>
              </a:rPr>
              <a:t>hjelpe andre til å tenke gjennom en prosess før de starter opp.</a:t>
            </a:r>
            <a:endParaRPr b="1" spc="45"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6089650" y="2149475"/>
            <a:ext cx="3352800" cy="897632"/>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E0564C"/>
            </a:solidFill>
          </a:ln>
        </p:spPr>
        <p:txBody>
          <a:bodyPr wrap="square" lIns="0" tIns="0" rIns="0" bIns="0" rtlCol="0"/>
          <a:lstStyle/>
          <a:p>
            <a:endParaRPr/>
          </a:p>
        </p:txBody>
      </p:sp>
      <p:sp>
        <p:nvSpPr>
          <p:cNvPr id="6" name="object 6" descr="$PPTXTitle"/>
          <p:cNvSpPr txBox="1">
            <a:spLocks noGrp="1"/>
          </p:cNvSpPr>
          <p:nvPr>
            <p:ph type="title"/>
          </p:nvPr>
        </p:nvSpPr>
        <p:spPr>
          <a:xfrm>
            <a:off x="3758195" y="711607"/>
            <a:ext cx="13460674" cy="2230739"/>
          </a:xfrm>
          <a:prstGeom prst="rect">
            <a:avLst/>
          </a:prstGeom>
        </p:spPr>
        <p:txBody>
          <a:bodyPr vert="horz" wrap="square" lIns="0" tIns="200025" rIns="0" bIns="0" rtlCol="0">
            <a:spAutoFit/>
          </a:bodyPr>
          <a:lstStyle/>
          <a:p>
            <a:pPr marL="12700">
              <a:lnSpc>
                <a:spcPct val="100000"/>
              </a:lnSpc>
              <a:spcBef>
                <a:spcPts val="1575"/>
              </a:spcBef>
            </a:pPr>
            <a:r>
              <a:rPr b="1" spc="260" dirty="0">
                <a:latin typeface="Helvetica Neue"/>
                <a:cs typeface="Helvetica Neue"/>
              </a:rPr>
              <a:t>Refle</a:t>
            </a:r>
            <a:r>
              <a:rPr lang="nb-NO" b="1" spc="260" dirty="0" err="1">
                <a:latin typeface="Helvetica Neue"/>
                <a:cs typeface="Helvetica Neue"/>
              </a:rPr>
              <a:t>kterende</a:t>
            </a:r>
            <a:r>
              <a:rPr b="1" spc="170" dirty="0">
                <a:latin typeface="Helvetica Neue"/>
                <a:cs typeface="Helvetica Neue"/>
              </a:rPr>
              <a:t> </a:t>
            </a:r>
            <a:r>
              <a:rPr b="1" spc="440" dirty="0">
                <a:solidFill>
                  <a:srgbClr val="E0564C"/>
                </a:solidFill>
                <a:latin typeface="Helvetica Neue"/>
                <a:cs typeface="Helvetica Neue"/>
              </a:rPr>
              <a:t>(L</a:t>
            </a:r>
            <a:r>
              <a:rPr lang="nb-NO" b="1" spc="440" dirty="0">
                <a:solidFill>
                  <a:srgbClr val="E0564C"/>
                </a:solidFill>
                <a:latin typeface="Helvetica Neue"/>
                <a:cs typeface="Helvetica Neue"/>
              </a:rPr>
              <a:t>av</a:t>
            </a:r>
            <a:r>
              <a:rPr b="1" spc="175" dirty="0">
                <a:solidFill>
                  <a:srgbClr val="E0564C"/>
                </a:solidFill>
                <a:latin typeface="Helvetica Neue"/>
                <a:cs typeface="Helvetica Neue"/>
              </a:rPr>
              <a:t> </a:t>
            </a:r>
            <a:r>
              <a:rPr b="1" spc="545" dirty="0">
                <a:solidFill>
                  <a:srgbClr val="E0564C"/>
                </a:solidFill>
                <a:latin typeface="Helvetica Neue"/>
                <a:cs typeface="Helvetica Neue"/>
              </a:rPr>
              <a:t>D)</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en lav D-score</a:t>
            </a:r>
            <a:r>
              <a:rPr sz="4950" b="1" spc="-10" dirty="0">
                <a:latin typeface="Helvetica Neue"/>
                <a:cs typeface="Helvetica Neue"/>
              </a:rPr>
              <a:t>?</a:t>
            </a:r>
            <a:endParaRPr sz="4950" dirty="0">
              <a:latin typeface="Helvetica Neue"/>
              <a:cs typeface="Helvetica Neue"/>
            </a:endParaRPr>
          </a:p>
        </p:txBody>
      </p:sp>
      <p:grpSp>
        <p:nvGrpSpPr>
          <p:cNvPr id="7" name="object 7"/>
          <p:cNvGrpSpPr/>
          <p:nvPr/>
        </p:nvGrpSpPr>
        <p:grpSpPr>
          <a:xfrm>
            <a:off x="874665" y="630580"/>
            <a:ext cx="1779905" cy="1778000"/>
            <a:chOff x="874665" y="630580"/>
            <a:chExt cx="1779905" cy="1778000"/>
          </a:xfrm>
        </p:grpSpPr>
        <p:sp>
          <p:nvSpPr>
            <p:cNvPr id="8" name="object 8"/>
            <p:cNvSpPr/>
            <p:nvPr/>
          </p:nvSpPr>
          <p:spPr>
            <a:xfrm>
              <a:off x="874661" y="630586"/>
              <a:ext cx="1779905" cy="1778000"/>
            </a:xfrm>
            <a:custGeom>
              <a:avLst/>
              <a:gdLst/>
              <a:ahLst/>
              <a:cxnLst/>
              <a:rect l="l" t="t" r="r" b="b"/>
              <a:pathLst>
                <a:path w="1779905" h="1778000">
                  <a:moveTo>
                    <a:pt x="592924" y="502958"/>
                  </a:moveTo>
                  <a:lnTo>
                    <a:pt x="583679" y="480720"/>
                  </a:lnTo>
                  <a:lnTo>
                    <a:pt x="563346" y="473329"/>
                  </a:lnTo>
                  <a:lnTo>
                    <a:pt x="543001" y="480733"/>
                  </a:lnTo>
                  <a:lnTo>
                    <a:pt x="533768" y="502958"/>
                  </a:lnTo>
                  <a:lnTo>
                    <a:pt x="543001" y="525195"/>
                  </a:lnTo>
                  <a:lnTo>
                    <a:pt x="563346" y="532599"/>
                  </a:lnTo>
                  <a:lnTo>
                    <a:pt x="583679" y="525195"/>
                  </a:lnTo>
                  <a:lnTo>
                    <a:pt x="592924" y="502958"/>
                  </a:lnTo>
                  <a:close/>
                </a:path>
                <a:path w="1779905" h="1778000">
                  <a:moveTo>
                    <a:pt x="770966" y="502958"/>
                  </a:moveTo>
                  <a:lnTo>
                    <a:pt x="761720" y="480745"/>
                  </a:lnTo>
                  <a:lnTo>
                    <a:pt x="741387" y="473341"/>
                  </a:lnTo>
                  <a:lnTo>
                    <a:pt x="721055" y="480745"/>
                  </a:lnTo>
                  <a:lnTo>
                    <a:pt x="711809" y="502958"/>
                  </a:lnTo>
                  <a:lnTo>
                    <a:pt x="721055" y="525170"/>
                  </a:lnTo>
                  <a:lnTo>
                    <a:pt x="741387" y="532587"/>
                  </a:lnTo>
                  <a:lnTo>
                    <a:pt x="761720" y="525183"/>
                  </a:lnTo>
                  <a:lnTo>
                    <a:pt x="770966" y="502958"/>
                  </a:lnTo>
                  <a:close/>
                </a:path>
                <a:path w="1779905" h="1778000">
                  <a:moveTo>
                    <a:pt x="1779333" y="1130300"/>
                  </a:moveTo>
                  <a:lnTo>
                    <a:pt x="1776552" y="1079500"/>
                  </a:lnTo>
                  <a:lnTo>
                    <a:pt x="1768309" y="1041400"/>
                  </a:lnTo>
                  <a:lnTo>
                    <a:pt x="1754733" y="990600"/>
                  </a:lnTo>
                  <a:lnTo>
                    <a:pt x="1735975" y="952500"/>
                  </a:lnTo>
                  <a:lnTo>
                    <a:pt x="1712150" y="901700"/>
                  </a:lnTo>
                  <a:lnTo>
                    <a:pt x="1683715" y="863600"/>
                  </a:lnTo>
                  <a:lnTo>
                    <a:pt x="1651177" y="838200"/>
                  </a:lnTo>
                  <a:lnTo>
                    <a:pt x="1614919" y="800100"/>
                  </a:lnTo>
                  <a:lnTo>
                    <a:pt x="1595094" y="787400"/>
                  </a:lnTo>
                  <a:lnTo>
                    <a:pt x="1575269" y="774700"/>
                  </a:lnTo>
                  <a:lnTo>
                    <a:pt x="1532623" y="749300"/>
                  </a:lnTo>
                  <a:lnTo>
                    <a:pt x="1569974" y="723900"/>
                  </a:lnTo>
                  <a:lnTo>
                    <a:pt x="1601101" y="685800"/>
                  </a:lnTo>
                  <a:lnTo>
                    <a:pt x="1625879" y="647700"/>
                  </a:lnTo>
                  <a:lnTo>
                    <a:pt x="1644129" y="609600"/>
                  </a:lnTo>
                  <a:lnTo>
                    <a:pt x="1655711" y="558800"/>
                  </a:lnTo>
                  <a:lnTo>
                    <a:pt x="1660461" y="520700"/>
                  </a:lnTo>
                  <a:lnTo>
                    <a:pt x="1658226" y="469900"/>
                  </a:lnTo>
                  <a:lnTo>
                    <a:pt x="1648853" y="431800"/>
                  </a:lnTo>
                  <a:lnTo>
                    <a:pt x="1632191" y="381000"/>
                  </a:lnTo>
                  <a:lnTo>
                    <a:pt x="1608061" y="342900"/>
                  </a:lnTo>
                  <a:lnTo>
                    <a:pt x="1601216" y="335000"/>
                  </a:lnTo>
                  <a:lnTo>
                    <a:pt x="1601216" y="508000"/>
                  </a:lnTo>
                  <a:lnTo>
                    <a:pt x="1596390" y="558800"/>
                  </a:lnTo>
                  <a:lnTo>
                    <a:pt x="1582559" y="596900"/>
                  </a:lnTo>
                  <a:lnTo>
                    <a:pt x="1560690" y="647700"/>
                  </a:lnTo>
                  <a:lnTo>
                    <a:pt x="1531721" y="673100"/>
                  </a:lnTo>
                  <a:lnTo>
                    <a:pt x="1496618" y="711200"/>
                  </a:lnTo>
                  <a:lnTo>
                    <a:pt x="1456334" y="723900"/>
                  </a:lnTo>
                  <a:lnTo>
                    <a:pt x="1411808" y="736600"/>
                  </a:lnTo>
                  <a:lnTo>
                    <a:pt x="1364005" y="749300"/>
                  </a:lnTo>
                  <a:lnTo>
                    <a:pt x="1316228" y="736600"/>
                  </a:lnTo>
                  <a:lnTo>
                    <a:pt x="1271727" y="723900"/>
                  </a:lnTo>
                  <a:lnTo>
                    <a:pt x="1231455" y="711200"/>
                  </a:lnTo>
                  <a:lnTo>
                    <a:pt x="1196365" y="673100"/>
                  </a:lnTo>
                  <a:lnTo>
                    <a:pt x="1167396" y="647700"/>
                  </a:lnTo>
                  <a:lnTo>
                    <a:pt x="1145514" y="596900"/>
                  </a:lnTo>
                  <a:lnTo>
                    <a:pt x="1131671" y="558800"/>
                  </a:lnTo>
                  <a:lnTo>
                    <a:pt x="1126794" y="508000"/>
                  </a:lnTo>
                  <a:lnTo>
                    <a:pt x="1131633" y="457200"/>
                  </a:lnTo>
                  <a:lnTo>
                    <a:pt x="1145463" y="419100"/>
                  </a:lnTo>
                  <a:lnTo>
                    <a:pt x="1167333" y="381000"/>
                  </a:lnTo>
                  <a:lnTo>
                    <a:pt x="1196301" y="342900"/>
                  </a:lnTo>
                  <a:lnTo>
                    <a:pt x="1231417" y="317500"/>
                  </a:lnTo>
                  <a:lnTo>
                    <a:pt x="1271714" y="292100"/>
                  </a:lnTo>
                  <a:lnTo>
                    <a:pt x="1316240" y="279400"/>
                  </a:lnTo>
                  <a:lnTo>
                    <a:pt x="1364043" y="266700"/>
                  </a:lnTo>
                  <a:lnTo>
                    <a:pt x="1411846" y="279400"/>
                  </a:lnTo>
                  <a:lnTo>
                    <a:pt x="1456372" y="292100"/>
                  </a:lnTo>
                  <a:lnTo>
                    <a:pt x="1496669" y="317500"/>
                  </a:lnTo>
                  <a:lnTo>
                    <a:pt x="1531772" y="342900"/>
                  </a:lnTo>
                  <a:lnTo>
                    <a:pt x="1560728" y="381000"/>
                  </a:lnTo>
                  <a:lnTo>
                    <a:pt x="1582597" y="419100"/>
                  </a:lnTo>
                  <a:lnTo>
                    <a:pt x="1596402" y="457200"/>
                  </a:lnTo>
                  <a:lnTo>
                    <a:pt x="1601216" y="508000"/>
                  </a:lnTo>
                  <a:lnTo>
                    <a:pt x="1601216" y="335000"/>
                  </a:lnTo>
                  <a:lnTo>
                    <a:pt x="1575092" y="304800"/>
                  </a:lnTo>
                  <a:lnTo>
                    <a:pt x="1536166" y="266700"/>
                  </a:lnTo>
                  <a:lnTo>
                    <a:pt x="1492288" y="241300"/>
                  </a:lnTo>
                  <a:lnTo>
                    <a:pt x="1444459" y="228600"/>
                  </a:lnTo>
                  <a:lnTo>
                    <a:pt x="1393659" y="215900"/>
                  </a:lnTo>
                  <a:lnTo>
                    <a:pt x="1393659" y="152400"/>
                  </a:lnTo>
                  <a:lnTo>
                    <a:pt x="1386078" y="101600"/>
                  </a:lnTo>
                  <a:lnTo>
                    <a:pt x="1365021" y="63500"/>
                  </a:lnTo>
                  <a:lnTo>
                    <a:pt x="1334350" y="39217"/>
                  </a:lnTo>
                  <a:lnTo>
                    <a:pt x="1334350" y="152400"/>
                  </a:lnTo>
                  <a:lnTo>
                    <a:pt x="1334350" y="215900"/>
                  </a:lnTo>
                  <a:lnTo>
                    <a:pt x="1304455" y="215900"/>
                  </a:lnTo>
                  <a:lnTo>
                    <a:pt x="1289723" y="228600"/>
                  </a:lnTo>
                  <a:lnTo>
                    <a:pt x="1275194" y="228600"/>
                  </a:lnTo>
                  <a:lnTo>
                    <a:pt x="1275194" y="215900"/>
                  </a:lnTo>
                  <a:lnTo>
                    <a:pt x="1268298" y="177800"/>
                  </a:lnTo>
                  <a:lnTo>
                    <a:pt x="1249349" y="152400"/>
                  </a:lnTo>
                  <a:lnTo>
                    <a:pt x="1221193" y="127000"/>
                  </a:lnTo>
                  <a:lnTo>
                    <a:pt x="1215694" y="127000"/>
                  </a:lnTo>
                  <a:lnTo>
                    <a:pt x="1215694" y="215900"/>
                  </a:lnTo>
                  <a:lnTo>
                    <a:pt x="1215694" y="254000"/>
                  </a:lnTo>
                  <a:lnTo>
                    <a:pt x="1176020" y="279400"/>
                  </a:lnTo>
                  <a:lnTo>
                    <a:pt x="1142149" y="317500"/>
                  </a:lnTo>
                  <a:lnTo>
                    <a:pt x="1114298" y="342900"/>
                  </a:lnTo>
                  <a:lnTo>
                    <a:pt x="1092682" y="393700"/>
                  </a:lnTo>
                  <a:lnTo>
                    <a:pt x="1077531" y="431800"/>
                  </a:lnTo>
                  <a:lnTo>
                    <a:pt x="1069086" y="482600"/>
                  </a:lnTo>
                  <a:lnTo>
                    <a:pt x="1067549" y="520700"/>
                  </a:lnTo>
                  <a:lnTo>
                    <a:pt x="1073150" y="571500"/>
                  </a:lnTo>
                  <a:lnTo>
                    <a:pt x="1086116" y="609600"/>
                  </a:lnTo>
                  <a:lnTo>
                    <a:pt x="1106678" y="660400"/>
                  </a:lnTo>
                  <a:lnTo>
                    <a:pt x="1145654" y="711200"/>
                  </a:lnTo>
                  <a:lnTo>
                    <a:pt x="1195387" y="749300"/>
                  </a:lnTo>
                  <a:lnTo>
                    <a:pt x="1146987" y="774700"/>
                  </a:lnTo>
                  <a:lnTo>
                    <a:pt x="1102614" y="812800"/>
                  </a:lnTo>
                  <a:lnTo>
                    <a:pt x="1062799" y="850900"/>
                  </a:lnTo>
                  <a:lnTo>
                    <a:pt x="1028065" y="889000"/>
                  </a:lnTo>
                  <a:lnTo>
                    <a:pt x="998943" y="939774"/>
                  </a:lnTo>
                  <a:lnTo>
                    <a:pt x="970648" y="901700"/>
                  </a:lnTo>
                  <a:lnTo>
                    <a:pt x="969873" y="900798"/>
                  </a:lnTo>
                  <a:lnTo>
                    <a:pt x="969873" y="1003300"/>
                  </a:lnTo>
                  <a:lnTo>
                    <a:pt x="962634" y="1028700"/>
                  </a:lnTo>
                  <a:lnTo>
                    <a:pt x="956932" y="1054100"/>
                  </a:lnTo>
                  <a:lnTo>
                    <a:pt x="952766" y="1079500"/>
                  </a:lnTo>
                  <a:lnTo>
                    <a:pt x="950163" y="1104900"/>
                  </a:lnTo>
                  <a:lnTo>
                    <a:pt x="301663" y="1104900"/>
                  </a:lnTo>
                  <a:lnTo>
                    <a:pt x="313766" y="1054100"/>
                  </a:lnTo>
                  <a:lnTo>
                    <a:pt x="332562" y="1003300"/>
                  </a:lnTo>
                  <a:lnTo>
                    <a:pt x="357530" y="965200"/>
                  </a:lnTo>
                  <a:lnTo>
                    <a:pt x="388150" y="927100"/>
                  </a:lnTo>
                  <a:lnTo>
                    <a:pt x="423926" y="889000"/>
                  </a:lnTo>
                  <a:lnTo>
                    <a:pt x="464350" y="863600"/>
                  </a:lnTo>
                  <a:lnTo>
                    <a:pt x="508914" y="838200"/>
                  </a:lnTo>
                  <a:lnTo>
                    <a:pt x="557098" y="825500"/>
                  </a:lnTo>
                  <a:lnTo>
                    <a:pt x="604050" y="825500"/>
                  </a:lnTo>
                  <a:lnTo>
                    <a:pt x="628091" y="838200"/>
                  </a:lnTo>
                  <a:lnTo>
                    <a:pt x="676554" y="838200"/>
                  </a:lnTo>
                  <a:lnTo>
                    <a:pt x="700557" y="825500"/>
                  </a:lnTo>
                  <a:lnTo>
                    <a:pt x="747458" y="825500"/>
                  </a:lnTo>
                  <a:lnTo>
                    <a:pt x="794397" y="838200"/>
                  </a:lnTo>
                  <a:lnTo>
                    <a:pt x="838123" y="863600"/>
                  </a:lnTo>
                  <a:lnTo>
                    <a:pt x="878103" y="889000"/>
                  </a:lnTo>
                  <a:lnTo>
                    <a:pt x="913752" y="927100"/>
                  </a:lnTo>
                  <a:lnTo>
                    <a:pt x="944537" y="965200"/>
                  </a:lnTo>
                  <a:lnTo>
                    <a:pt x="969873" y="1003300"/>
                  </a:lnTo>
                  <a:lnTo>
                    <a:pt x="969873" y="900798"/>
                  </a:lnTo>
                  <a:lnTo>
                    <a:pt x="938276" y="863600"/>
                  </a:lnTo>
                  <a:lnTo>
                    <a:pt x="902195" y="825500"/>
                  </a:lnTo>
                  <a:lnTo>
                    <a:pt x="862774" y="800100"/>
                  </a:lnTo>
                  <a:lnTo>
                    <a:pt x="820369" y="787400"/>
                  </a:lnTo>
                  <a:lnTo>
                    <a:pt x="832840" y="774700"/>
                  </a:lnTo>
                  <a:lnTo>
                    <a:pt x="889012" y="711200"/>
                  </a:lnTo>
                  <a:lnTo>
                    <a:pt x="913866" y="673100"/>
                  </a:lnTo>
                  <a:lnTo>
                    <a:pt x="932218" y="635000"/>
                  </a:lnTo>
                  <a:lnTo>
                    <a:pt x="943876" y="596900"/>
                  </a:lnTo>
                  <a:lnTo>
                    <a:pt x="948715" y="546100"/>
                  </a:lnTo>
                  <a:lnTo>
                    <a:pt x="946569" y="495300"/>
                  </a:lnTo>
                  <a:lnTo>
                    <a:pt x="937272" y="457200"/>
                  </a:lnTo>
                  <a:lnTo>
                    <a:pt x="920673" y="406400"/>
                  </a:lnTo>
                  <a:lnTo>
                    <a:pt x="896607" y="368300"/>
                  </a:lnTo>
                  <a:lnTo>
                    <a:pt x="889635" y="359587"/>
                  </a:lnTo>
                  <a:lnTo>
                    <a:pt x="889635" y="546100"/>
                  </a:lnTo>
                  <a:lnTo>
                    <a:pt x="884847" y="584200"/>
                  </a:lnTo>
                  <a:lnTo>
                    <a:pt x="871524" y="635000"/>
                  </a:lnTo>
                  <a:lnTo>
                    <a:pt x="850176" y="673100"/>
                  </a:lnTo>
                  <a:lnTo>
                    <a:pt x="821321" y="711200"/>
                  </a:lnTo>
                  <a:lnTo>
                    <a:pt x="785469" y="736600"/>
                  </a:lnTo>
                  <a:lnTo>
                    <a:pt x="743153" y="762000"/>
                  </a:lnTo>
                  <a:lnTo>
                    <a:pt x="721194" y="762000"/>
                  </a:lnTo>
                  <a:lnTo>
                    <a:pt x="698639" y="774700"/>
                  </a:lnTo>
                  <a:lnTo>
                    <a:pt x="605358" y="774700"/>
                  </a:lnTo>
                  <a:lnTo>
                    <a:pt x="561060" y="762000"/>
                  </a:lnTo>
                  <a:lnTo>
                    <a:pt x="520573" y="736600"/>
                  </a:lnTo>
                  <a:lnTo>
                    <a:pt x="485025" y="711200"/>
                  </a:lnTo>
                  <a:lnTo>
                    <a:pt x="455536" y="673100"/>
                  </a:lnTo>
                  <a:lnTo>
                    <a:pt x="433222" y="635000"/>
                  </a:lnTo>
                  <a:lnTo>
                    <a:pt x="419379" y="584200"/>
                  </a:lnTo>
                  <a:lnTo>
                    <a:pt x="415112" y="533400"/>
                  </a:lnTo>
                  <a:lnTo>
                    <a:pt x="419900" y="495300"/>
                  </a:lnTo>
                  <a:lnTo>
                    <a:pt x="433222" y="444500"/>
                  </a:lnTo>
                  <a:lnTo>
                    <a:pt x="454571" y="406400"/>
                  </a:lnTo>
                  <a:lnTo>
                    <a:pt x="483425" y="368300"/>
                  </a:lnTo>
                  <a:lnTo>
                    <a:pt x="519277" y="342900"/>
                  </a:lnTo>
                  <a:lnTo>
                    <a:pt x="561594" y="317500"/>
                  </a:lnTo>
                  <a:lnTo>
                    <a:pt x="607606" y="304800"/>
                  </a:lnTo>
                  <a:lnTo>
                    <a:pt x="699630" y="304800"/>
                  </a:lnTo>
                  <a:lnTo>
                    <a:pt x="743140" y="317500"/>
                  </a:lnTo>
                  <a:lnTo>
                    <a:pt x="783336" y="342900"/>
                  </a:lnTo>
                  <a:lnTo>
                    <a:pt x="818959" y="368300"/>
                  </a:lnTo>
                  <a:lnTo>
                    <a:pt x="848779" y="406400"/>
                  </a:lnTo>
                  <a:lnTo>
                    <a:pt x="871524" y="444500"/>
                  </a:lnTo>
                  <a:lnTo>
                    <a:pt x="885367" y="495300"/>
                  </a:lnTo>
                  <a:lnTo>
                    <a:pt x="889635" y="546100"/>
                  </a:lnTo>
                  <a:lnTo>
                    <a:pt x="889635" y="359587"/>
                  </a:lnTo>
                  <a:lnTo>
                    <a:pt x="831049" y="304800"/>
                  </a:lnTo>
                  <a:lnTo>
                    <a:pt x="792124" y="279400"/>
                  </a:lnTo>
                  <a:lnTo>
                    <a:pt x="750239" y="254000"/>
                  </a:lnTo>
                  <a:lnTo>
                    <a:pt x="706247" y="241300"/>
                  </a:lnTo>
                  <a:lnTo>
                    <a:pt x="615315" y="241300"/>
                  </a:lnTo>
                  <a:lnTo>
                    <a:pt x="526135" y="266700"/>
                  </a:lnTo>
                  <a:lnTo>
                    <a:pt x="484314" y="292100"/>
                  </a:lnTo>
                  <a:lnTo>
                    <a:pt x="446887" y="330200"/>
                  </a:lnTo>
                  <a:lnTo>
                    <a:pt x="415671" y="355600"/>
                  </a:lnTo>
                  <a:lnTo>
                    <a:pt x="390804" y="393700"/>
                  </a:lnTo>
                  <a:lnTo>
                    <a:pt x="372465" y="444500"/>
                  </a:lnTo>
                  <a:lnTo>
                    <a:pt x="360794" y="482600"/>
                  </a:lnTo>
                  <a:lnTo>
                    <a:pt x="355968" y="533400"/>
                  </a:lnTo>
                  <a:lnTo>
                    <a:pt x="358114" y="571500"/>
                  </a:lnTo>
                  <a:lnTo>
                    <a:pt x="367411" y="622300"/>
                  </a:lnTo>
                  <a:lnTo>
                    <a:pt x="384009" y="660400"/>
                  </a:lnTo>
                  <a:lnTo>
                    <a:pt x="408076" y="711200"/>
                  </a:lnTo>
                  <a:lnTo>
                    <a:pt x="424370" y="723900"/>
                  </a:lnTo>
                  <a:lnTo>
                    <a:pt x="442506" y="749300"/>
                  </a:lnTo>
                  <a:lnTo>
                    <a:pt x="462394" y="762000"/>
                  </a:lnTo>
                  <a:lnTo>
                    <a:pt x="483882" y="787400"/>
                  </a:lnTo>
                  <a:lnTo>
                    <a:pt x="441871" y="800100"/>
                  </a:lnTo>
                  <a:lnTo>
                    <a:pt x="402996" y="825500"/>
                  </a:lnTo>
                  <a:lnTo>
                    <a:pt x="367550" y="863600"/>
                  </a:lnTo>
                  <a:lnTo>
                    <a:pt x="335788" y="889000"/>
                  </a:lnTo>
                  <a:lnTo>
                    <a:pt x="307962" y="927100"/>
                  </a:lnTo>
                  <a:lnTo>
                    <a:pt x="284365" y="965200"/>
                  </a:lnTo>
                  <a:lnTo>
                    <a:pt x="250875" y="1054100"/>
                  </a:lnTo>
                  <a:lnTo>
                    <a:pt x="241528" y="1104900"/>
                  </a:lnTo>
                  <a:lnTo>
                    <a:pt x="195999" y="1104900"/>
                  </a:lnTo>
                  <a:lnTo>
                    <a:pt x="186601" y="1092200"/>
                  </a:lnTo>
                  <a:lnTo>
                    <a:pt x="180251" y="1079500"/>
                  </a:lnTo>
                  <a:lnTo>
                    <a:pt x="177927" y="1066800"/>
                  </a:lnTo>
                  <a:lnTo>
                    <a:pt x="177927" y="901700"/>
                  </a:lnTo>
                  <a:lnTo>
                    <a:pt x="254076" y="825500"/>
                  </a:lnTo>
                  <a:lnTo>
                    <a:pt x="317525" y="762000"/>
                  </a:lnTo>
                  <a:lnTo>
                    <a:pt x="323291" y="749300"/>
                  </a:lnTo>
                  <a:lnTo>
                    <a:pt x="314007" y="723900"/>
                  </a:lnTo>
                  <a:lnTo>
                    <a:pt x="275551" y="723900"/>
                  </a:lnTo>
                  <a:lnTo>
                    <a:pt x="177927" y="825500"/>
                  </a:lnTo>
                  <a:lnTo>
                    <a:pt x="177927" y="215900"/>
                  </a:lnTo>
                  <a:lnTo>
                    <a:pt x="180251" y="203200"/>
                  </a:lnTo>
                  <a:lnTo>
                    <a:pt x="186601" y="190500"/>
                  </a:lnTo>
                  <a:lnTo>
                    <a:pt x="195999" y="190500"/>
                  </a:lnTo>
                  <a:lnTo>
                    <a:pt x="207518" y="177800"/>
                  </a:lnTo>
                  <a:lnTo>
                    <a:pt x="847623" y="177800"/>
                  </a:lnTo>
                  <a:lnTo>
                    <a:pt x="809320" y="215900"/>
                  </a:lnTo>
                  <a:lnTo>
                    <a:pt x="801370" y="241300"/>
                  </a:lnTo>
                  <a:lnTo>
                    <a:pt x="811047" y="266700"/>
                  </a:lnTo>
                  <a:lnTo>
                    <a:pt x="851242" y="266700"/>
                  </a:lnTo>
                  <a:lnTo>
                    <a:pt x="931557" y="177800"/>
                  </a:lnTo>
                  <a:lnTo>
                    <a:pt x="995972" y="177800"/>
                  </a:lnTo>
                  <a:lnTo>
                    <a:pt x="898321" y="279400"/>
                  </a:lnTo>
                  <a:lnTo>
                    <a:pt x="889292" y="304800"/>
                  </a:lnTo>
                  <a:lnTo>
                    <a:pt x="897547" y="317500"/>
                  </a:lnTo>
                  <a:lnTo>
                    <a:pt x="916686" y="330200"/>
                  </a:lnTo>
                  <a:lnTo>
                    <a:pt x="940295" y="317500"/>
                  </a:lnTo>
                  <a:lnTo>
                    <a:pt x="1079804" y="177800"/>
                  </a:lnTo>
                  <a:lnTo>
                    <a:pt x="1186116" y="177800"/>
                  </a:lnTo>
                  <a:lnTo>
                    <a:pt x="1197622" y="190500"/>
                  </a:lnTo>
                  <a:lnTo>
                    <a:pt x="1207033" y="190500"/>
                  </a:lnTo>
                  <a:lnTo>
                    <a:pt x="1213370" y="203200"/>
                  </a:lnTo>
                  <a:lnTo>
                    <a:pt x="1215694" y="215900"/>
                  </a:lnTo>
                  <a:lnTo>
                    <a:pt x="1215694" y="127000"/>
                  </a:lnTo>
                  <a:lnTo>
                    <a:pt x="172961" y="127000"/>
                  </a:lnTo>
                  <a:lnTo>
                    <a:pt x="144678" y="152400"/>
                  </a:lnTo>
                  <a:lnTo>
                    <a:pt x="125615" y="177800"/>
                  </a:lnTo>
                  <a:lnTo>
                    <a:pt x="118618" y="215900"/>
                  </a:lnTo>
                  <a:lnTo>
                    <a:pt x="118618" y="1066800"/>
                  </a:lnTo>
                  <a:lnTo>
                    <a:pt x="125615" y="1104900"/>
                  </a:lnTo>
                  <a:lnTo>
                    <a:pt x="144678" y="1130300"/>
                  </a:lnTo>
                  <a:lnTo>
                    <a:pt x="172961" y="1155700"/>
                  </a:lnTo>
                  <a:lnTo>
                    <a:pt x="948753" y="1155700"/>
                  </a:lnTo>
                  <a:lnTo>
                    <a:pt x="948753" y="1219200"/>
                  </a:lnTo>
                  <a:lnTo>
                    <a:pt x="113652" y="1219200"/>
                  </a:lnTo>
                  <a:lnTo>
                    <a:pt x="85369" y="1193800"/>
                  </a:lnTo>
                  <a:lnTo>
                    <a:pt x="66306" y="1168400"/>
                  </a:lnTo>
                  <a:lnTo>
                    <a:pt x="59309" y="1130300"/>
                  </a:lnTo>
                  <a:lnTo>
                    <a:pt x="59309" y="152400"/>
                  </a:lnTo>
                  <a:lnTo>
                    <a:pt x="66306" y="114300"/>
                  </a:lnTo>
                  <a:lnTo>
                    <a:pt x="85369" y="88900"/>
                  </a:lnTo>
                  <a:lnTo>
                    <a:pt x="113652" y="76200"/>
                  </a:lnTo>
                  <a:lnTo>
                    <a:pt x="148272" y="63500"/>
                  </a:lnTo>
                  <a:lnTo>
                    <a:pt x="1245387" y="63500"/>
                  </a:lnTo>
                  <a:lnTo>
                    <a:pt x="1280007" y="76200"/>
                  </a:lnTo>
                  <a:lnTo>
                    <a:pt x="1308277" y="88900"/>
                  </a:lnTo>
                  <a:lnTo>
                    <a:pt x="1327353" y="114300"/>
                  </a:lnTo>
                  <a:lnTo>
                    <a:pt x="1334350" y="152400"/>
                  </a:lnTo>
                  <a:lnTo>
                    <a:pt x="1334350" y="39217"/>
                  </a:lnTo>
                  <a:lnTo>
                    <a:pt x="1332941" y="38100"/>
                  </a:lnTo>
                  <a:lnTo>
                    <a:pt x="1292263" y="12700"/>
                  </a:lnTo>
                  <a:lnTo>
                    <a:pt x="1245425" y="0"/>
                  </a:lnTo>
                  <a:lnTo>
                    <a:pt x="148272" y="0"/>
                  </a:lnTo>
                  <a:lnTo>
                    <a:pt x="101434" y="12700"/>
                  </a:lnTo>
                  <a:lnTo>
                    <a:pt x="60756" y="38100"/>
                  </a:lnTo>
                  <a:lnTo>
                    <a:pt x="28663" y="63500"/>
                  </a:lnTo>
                  <a:lnTo>
                    <a:pt x="7607" y="101600"/>
                  </a:lnTo>
                  <a:lnTo>
                    <a:pt x="0" y="152400"/>
                  </a:lnTo>
                  <a:lnTo>
                    <a:pt x="0" y="1130300"/>
                  </a:lnTo>
                  <a:lnTo>
                    <a:pt x="7607" y="1181100"/>
                  </a:lnTo>
                  <a:lnTo>
                    <a:pt x="28663" y="1219200"/>
                  </a:lnTo>
                  <a:lnTo>
                    <a:pt x="60756" y="1257300"/>
                  </a:lnTo>
                  <a:lnTo>
                    <a:pt x="101434" y="1270000"/>
                  </a:lnTo>
                  <a:lnTo>
                    <a:pt x="148272" y="1282700"/>
                  </a:lnTo>
                  <a:lnTo>
                    <a:pt x="948753" y="1282700"/>
                  </a:lnTo>
                  <a:lnTo>
                    <a:pt x="948753" y="1485900"/>
                  </a:lnTo>
                  <a:lnTo>
                    <a:pt x="958113" y="1536700"/>
                  </a:lnTo>
                  <a:lnTo>
                    <a:pt x="983538" y="1574800"/>
                  </a:lnTo>
                  <a:lnTo>
                    <a:pt x="1021232" y="1600200"/>
                  </a:lnTo>
                  <a:lnTo>
                    <a:pt x="1096962" y="1600200"/>
                  </a:lnTo>
                  <a:lnTo>
                    <a:pt x="1096962" y="1778000"/>
                  </a:lnTo>
                  <a:lnTo>
                    <a:pt x="1156119" y="1778000"/>
                  </a:lnTo>
                  <a:lnTo>
                    <a:pt x="1156119" y="1549400"/>
                  </a:lnTo>
                  <a:lnTo>
                    <a:pt x="1156119" y="1155700"/>
                  </a:lnTo>
                  <a:lnTo>
                    <a:pt x="1096962" y="1155700"/>
                  </a:lnTo>
                  <a:lnTo>
                    <a:pt x="1096962" y="1549400"/>
                  </a:lnTo>
                  <a:lnTo>
                    <a:pt x="1067384" y="1549400"/>
                  </a:lnTo>
                  <a:lnTo>
                    <a:pt x="1044346" y="1536700"/>
                  </a:lnTo>
                  <a:lnTo>
                    <a:pt x="1025537" y="1524000"/>
                  </a:lnTo>
                  <a:lnTo>
                    <a:pt x="1012863" y="1511300"/>
                  </a:lnTo>
                  <a:lnTo>
                    <a:pt x="1008214" y="1485900"/>
                  </a:lnTo>
                  <a:lnTo>
                    <a:pt x="1008214" y="1219200"/>
                  </a:lnTo>
                  <a:lnTo>
                    <a:pt x="1008214" y="1130300"/>
                  </a:lnTo>
                  <a:lnTo>
                    <a:pt x="1009777" y="1104900"/>
                  </a:lnTo>
                  <a:lnTo>
                    <a:pt x="1011326" y="1079500"/>
                  </a:lnTo>
                  <a:lnTo>
                    <a:pt x="1020495" y="1041400"/>
                  </a:lnTo>
                  <a:lnTo>
                    <a:pt x="1035342" y="990600"/>
                  </a:lnTo>
                  <a:lnTo>
                    <a:pt x="1055535" y="952500"/>
                  </a:lnTo>
                  <a:lnTo>
                    <a:pt x="1080693" y="914400"/>
                  </a:lnTo>
                  <a:lnTo>
                    <a:pt x="1110488" y="876300"/>
                  </a:lnTo>
                  <a:lnTo>
                    <a:pt x="1144536" y="850900"/>
                  </a:lnTo>
                  <a:lnTo>
                    <a:pt x="1182497" y="825500"/>
                  </a:lnTo>
                  <a:lnTo>
                    <a:pt x="1224013" y="800100"/>
                  </a:lnTo>
                  <a:lnTo>
                    <a:pt x="1268717" y="787400"/>
                  </a:lnTo>
                  <a:lnTo>
                    <a:pt x="1315885" y="800100"/>
                  </a:lnTo>
                  <a:lnTo>
                    <a:pt x="1412214" y="800100"/>
                  </a:lnTo>
                  <a:lnTo>
                    <a:pt x="1459369" y="787400"/>
                  </a:lnTo>
                  <a:lnTo>
                    <a:pt x="1504073" y="800100"/>
                  </a:lnTo>
                  <a:lnTo>
                    <a:pt x="1545564" y="825500"/>
                  </a:lnTo>
                  <a:lnTo>
                    <a:pt x="1583512" y="850900"/>
                  </a:lnTo>
                  <a:lnTo>
                    <a:pt x="1617560" y="876300"/>
                  </a:lnTo>
                  <a:lnTo>
                    <a:pt x="1647342" y="914400"/>
                  </a:lnTo>
                  <a:lnTo>
                    <a:pt x="1672513" y="952500"/>
                  </a:lnTo>
                  <a:lnTo>
                    <a:pt x="1692694" y="990600"/>
                  </a:lnTo>
                  <a:lnTo>
                    <a:pt x="1707565" y="1041400"/>
                  </a:lnTo>
                  <a:lnTo>
                    <a:pt x="1716735" y="1079500"/>
                  </a:lnTo>
                  <a:lnTo>
                    <a:pt x="1719872" y="1130300"/>
                  </a:lnTo>
                  <a:lnTo>
                    <a:pt x="1719872" y="1485900"/>
                  </a:lnTo>
                  <a:lnTo>
                    <a:pt x="1715223" y="1511300"/>
                  </a:lnTo>
                  <a:lnTo>
                    <a:pt x="1702549" y="1524000"/>
                  </a:lnTo>
                  <a:lnTo>
                    <a:pt x="1683740" y="1536700"/>
                  </a:lnTo>
                  <a:lnTo>
                    <a:pt x="1660715" y="1549400"/>
                  </a:lnTo>
                  <a:lnTo>
                    <a:pt x="1631137" y="1549400"/>
                  </a:lnTo>
                  <a:lnTo>
                    <a:pt x="1631137" y="1155700"/>
                  </a:lnTo>
                  <a:lnTo>
                    <a:pt x="1571967" y="1155700"/>
                  </a:lnTo>
                  <a:lnTo>
                    <a:pt x="1571967" y="1778000"/>
                  </a:lnTo>
                  <a:lnTo>
                    <a:pt x="1631137" y="1778000"/>
                  </a:lnTo>
                  <a:lnTo>
                    <a:pt x="1631137" y="1600200"/>
                  </a:lnTo>
                  <a:lnTo>
                    <a:pt x="1706854" y="1600200"/>
                  </a:lnTo>
                  <a:lnTo>
                    <a:pt x="1744535" y="1574800"/>
                  </a:lnTo>
                  <a:lnTo>
                    <a:pt x="1761490" y="1549400"/>
                  </a:lnTo>
                  <a:lnTo>
                    <a:pt x="1769960" y="1536700"/>
                  </a:lnTo>
                  <a:lnTo>
                    <a:pt x="1779333" y="1485900"/>
                  </a:lnTo>
                  <a:lnTo>
                    <a:pt x="1779333" y="1130300"/>
                  </a:lnTo>
                  <a:close/>
                </a:path>
              </a:pathLst>
            </a:custGeom>
            <a:solidFill>
              <a:srgbClr val="F15B4E"/>
            </a:solidFill>
          </p:spPr>
          <p:txBody>
            <a:bodyPr wrap="square" lIns="0" tIns="0" rIns="0" bIns="0" rtlCol="0"/>
            <a:lstStyle/>
            <a:p>
              <a:endParaRPr/>
            </a:p>
          </p:txBody>
        </p:sp>
        <p:pic>
          <p:nvPicPr>
            <p:cNvPr id="9" name="object 9"/>
            <p:cNvPicPr/>
            <p:nvPr/>
          </p:nvPicPr>
          <p:blipFill>
            <a:blip r:embed="rId3" cstate="print"/>
            <a:stretch>
              <a:fillRect/>
            </a:stretch>
          </p:blipFill>
          <p:spPr>
            <a:xfrm>
              <a:off x="1079320" y="1195084"/>
              <a:ext cx="120469" cy="117240"/>
            </a:xfrm>
            <a:prstGeom prst="rect">
              <a:avLst/>
            </a:prstGeom>
          </p:spPr>
        </p:pic>
      </p:grpSp>
      <p:sp>
        <p:nvSpPr>
          <p:cNvPr id="10" name="object 10"/>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0" name="object 700"/>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704" name="Bilde 703" descr="Et bilde som inneholder tekst, Font, Grafikk, grafisk design&#10;&#10;KI-generert innhold kan være feil.">
            <a:extLst>
              <a:ext uri="{FF2B5EF4-FFF2-40B4-BE49-F238E27FC236}">
                <a16:creationId xmlns:a16="http://schemas.microsoft.com/office/drawing/2014/main" id="{6B45FE42-39E5-A622-B4DC-1E6461E79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85260" y="3978275"/>
            <a:ext cx="10426065" cy="5503558"/>
          </a:xfrm>
          <a:prstGeom prst="rect">
            <a:avLst/>
          </a:prstGeom>
        </p:spPr>
        <p:txBody>
          <a:bodyPr vert="horz" wrap="square" lIns="0" tIns="10160" rIns="0" bIns="0" rtlCol="0">
            <a:spAutoFit/>
          </a:bodyPr>
          <a:lstStyle/>
          <a:p>
            <a:pPr marL="12700" marR="5080">
              <a:lnSpc>
                <a:spcPct val="100600"/>
              </a:lnSpc>
              <a:spcBef>
                <a:spcPts val="80"/>
              </a:spcBef>
            </a:pPr>
            <a:r>
              <a:rPr lang="nb-NO" sz="3200" dirty="0">
                <a:latin typeface="Avenir Book" panose="02000503020000020003" pitchFamily="2" charset="0"/>
                <a:cs typeface="Geneva"/>
              </a:rPr>
              <a:t>Denne passive og forsiktige atferden kan føre til at </a:t>
            </a:r>
            <a:r>
              <a:rPr lang="nb-NO" sz="3200" b="1" dirty="0">
                <a:latin typeface="Avenir Book" panose="02000503020000020003" pitchFamily="2" charset="0"/>
                <a:cs typeface="Geneva"/>
              </a:rPr>
              <a:t>man skjule sine sanne følelser </a:t>
            </a:r>
            <a:r>
              <a:rPr lang="nb-NO" sz="3200" dirty="0">
                <a:latin typeface="Avenir Book" panose="02000503020000020003" pitchFamily="2" charset="0"/>
                <a:cs typeface="Geneva"/>
              </a:rPr>
              <a:t>med vennlige termer og indirekte kritikk, </a:t>
            </a:r>
            <a:r>
              <a:rPr lang="nb-NO" sz="3200" b="1" dirty="0">
                <a:latin typeface="Avenir Book" panose="02000503020000020003" pitchFamily="2" charset="0"/>
                <a:cs typeface="Geneva"/>
              </a:rPr>
              <a:t>noe som fører til forvirring og misforståelser med andre </a:t>
            </a:r>
            <a:r>
              <a:rPr lang="nb-NO" sz="3200" dirty="0">
                <a:latin typeface="Avenir Book" panose="02000503020000020003" pitchFamily="2" charset="0"/>
                <a:cs typeface="Geneva"/>
              </a:rPr>
              <a:t>som foretrekker mer direkte kommunikasjon.</a:t>
            </a:r>
          </a:p>
          <a:p>
            <a:pPr marL="12700" marR="5080">
              <a:lnSpc>
                <a:spcPct val="100600"/>
              </a:lnSpc>
              <a:spcBef>
                <a:spcPts val="80"/>
              </a:spcBef>
            </a:pPr>
            <a:r>
              <a:rPr lang="nb-NO" sz="3200" dirty="0">
                <a:latin typeface="Avenir Book" panose="02000503020000020003" pitchFamily="2" charset="0"/>
                <a:cs typeface="Geneva"/>
              </a:rPr>
              <a:t>
De med reflekterende kommunikasjonstil kan også</a:t>
            </a:r>
            <a:r>
              <a:rPr lang="nb-NO" sz="3200" b="1" dirty="0">
                <a:latin typeface="Avenir Book" panose="02000503020000020003" pitchFamily="2" charset="0"/>
                <a:cs typeface="Geneva"/>
              </a:rPr>
              <a:t> nøle når de starter prosjekter</a:t>
            </a:r>
            <a:r>
              <a:rPr lang="nb-NO" sz="3200" dirty="0">
                <a:latin typeface="Avenir Book" panose="02000503020000020003" pitchFamily="2" charset="0"/>
                <a:cs typeface="Geneva"/>
              </a:rPr>
              <a:t> – deres evne til å veie fordeler og ulemper og vurdere ulike synspunkter er flott for planlegging, </a:t>
            </a:r>
            <a:r>
              <a:rPr lang="nb-NO" sz="3200" b="1" dirty="0">
                <a:latin typeface="Avenir Book" panose="02000503020000020003" pitchFamily="2" charset="0"/>
                <a:cs typeface="Geneva"/>
              </a:rPr>
              <a:t>men ikke alltid helt nyttig for gjennomføring.</a:t>
            </a:r>
            <a:endParaRPr sz="3200" b="1" dirty="0">
              <a:latin typeface="Avenir Book" panose="02000503020000020003" pitchFamily="2" charset="0"/>
              <a:cs typeface="Geneva"/>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descr="$PPTXTitle"/>
          <p:cNvSpPr txBox="1">
            <a:spLocks noGrp="1"/>
          </p:cNvSpPr>
          <p:nvPr>
            <p:ph type="title"/>
          </p:nvPr>
        </p:nvSpPr>
        <p:spPr>
          <a:xfrm>
            <a:off x="3288086" y="638021"/>
            <a:ext cx="13545764" cy="2230739"/>
          </a:xfrm>
          <a:prstGeom prst="rect">
            <a:avLst/>
          </a:prstGeom>
        </p:spPr>
        <p:txBody>
          <a:bodyPr vert="horz" wrap="square" lIns="0" tIns="200025" rIns="0" bIns="0" rtlCol="0">
            <a:spAutoFit/>
          </a:bodyPr>
          <a:lstStyle/>
          <a:p>
            <a:pPr marL="12700">
              <a:lnSpc>
                <a:spcPct val="100000"/>
              </a:lnSpc>
              <a:spcBef>
                <a:spcPts val="1575"/>
              </a:spcBef>
            </a:pPr>
            <a:r>
              <a:rPr b="1" spc="260" dirty="0">
                <a:latin typeface="Helvetica Neue"/>
                <a:cs typeface="Helvetica Neue"/>
              </a:rPr>
              <a:t>Refle</a:t>
            </a:r>
            <a:r>
              <a:rPr lang="nb-NO" b="1" spc="260" dirty="0" err="1">
                <a:latin typeface="Helvetica Neue"/>
                <a:cs typeface="Helvetica Neue"/>
              </a:rPr>
              <a:t>kterende</a:t>
            </a:r>
            <a:r>
              <a:rPr b="1" spc="170" dirty="0">
                <a:latin typeface="Helvetica Neue"/>
                <a:cs typeface="Helvetica Neue"/>
              </a:rPr>
              <a:t> </a:t>
            </a:r>
            <a:r>
              <a:rPr b="1" spc="440" dirty="0">
                <a:solidFill>
                  <a:srgbClr val="E0564C"/>
                </a:solidFill>
                <a:latin typeface="Helvetica Neue"/>
                <a:cs typeface="Helvetica Neue"/>
              </a:rPr>
              <a:t>(L</a:t>
            </a:r>
            <a:r>
              <a:rPr lang="nb-NO" b="1" spc="440" dirty="0">
                <a:solidFill>
                  <a:srgbClr val="E0564C"/>
                </a:solidFill>
                <a:latin typeface="Helvetica Neue"/>
                <a:cs typeface="Helvetica Neue"/>
              </a:rPr>
              <a:t>av</a:t>
            </a:r>
            <a:r>
              <a:rPr b="1" spc="175" dirty="0">
                <a:solidFill>
                  <a:srgbClr val="E0564C"/>
                </a:solidFill>
                <a:latin typeface="Helvetica Neue"/>
                <a:cs typeface="Helvetica Neue"/>
              </a:rPr>
              <a:t> </a:t>
            </a:r>
            <a:r>
              <a:rPr b="1" spc="545" dirty="0">
                <a:solidFill>
                  <a:srgbClr val="E0564C"/>
                </a:solidFill>
                <a:latin typeface="Helvetica Neue"/>
                <a:cs typeface="Helvetica Neue"/>
              </a:rPr>
              <a:t>D)</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en lav D-score</a:t>
            </a:r>
            <a:r>
              <a:rPr sz="4950" b="1" spc="-10" dirty="0">
                <a:latin typeface="Helvetica Neue"/>
                <a:cs typeface="Helvetica Neue"/>
              </a:rPr>
              <a:t>?</a:t>
            </a:r>
            <a:endParaRPr sz="4950" dirty="0">
              <a:latin typeface="Helvetica Neue"/>
              <a:cs typeface="Helvetica Neue"/>
            </a:endParaRPr>
          </a:p>
        </p:txBody>
      </p:sp>
      <p:grpSp>
        <p:nvGrpSpPr>
          <p:cNvPr id="6" name="object 6"/>
          <p:cNvGrpSpPr/>
          <p:nvPr/>
        </p:nvGrpSpPr>
        <p:grpSpPr>
          <a:xfrm>
            <a:off x="874665" y="630580"/>
            <a:ext cx="1779905" cy="1778000"/>
            <a:chOff x="874665" y="630580"/>
            <a:chExt cx="1779905" cy="1778000"/>
          </a:xfrm>
        </p:grpSpPr>
        <p:sp>
          <p:nvSpPr>
            <p:cNvPr id="7" name="object 7"/>
            <p:cNvSpPr/>
            <p:nvPr/>
          </p:nvSpPr>
          <p:spPr>
            <a:xfrm>
              <a:off x="874661" y="630586"/>
              <a:ext cx="1779905" cy="1778000"/>
            </a:xfrm>
            <a:custGeom>
              <a:avLst/>
              <a:gdLst/>
              <a:ahLst/>
              <a:cxnLst/>
              <a:rect l="l" t="t" r="r" b="b"/>
              <a:pathLst>
                <a:path w="1779905" h="1778000">
                  <a:moveTo>
                    <a:pt x="592924" y="502958"/>
                  </a:moveTo>
                  <a:lnTo>
                    <a:pt x="583679" y="480720"/>
                  </a:lnTo>
                  <a:lnTo>
                    <a:pt x="563346" y="473329"/>
                  </a:lnTo>
                  <a:lnTo>
                    <a:pt x="543001" y="480733"/>
                  </a:lnTo>
                  <a:lnTo>
                    <a:pt x="533768" y="502958"/>
                  </a:lnTo>
                  <a:lnTo>
                    <a:pt x="543001" y="525195"/>
                  </a:lnTo>
                  <a:lnTo>
                    <a:pt x="563346" y="532599"/>
                  </a:lnTo>
                  <a:lnTo>
                    <a:pt x="583679" y="525195"/>
                  </a:lnTo>
                  <a:lnTo>
                    <a:pt x="592924" y="502958"/>
                  </a:lnTo>
                  <a:close/>
                </a:path>
                <a:path w="1779905" h="1778000">
                  <a:moveTo>
                    <a:pt x="770966" y="502958"/>
                  </a:moveTo>
                  <a:lnTo>
                    <a:pt x="761720" y="480745"/>
                  </a:lnTo>
                  <a:lnTo>
                    <a:pt x="741387" y="473341"/>
                  </a:lnTo>
                  <a:lnTo>
                    <a:pt x="721055" y="480745"/>
                  </a:lnTo>
                  <a:lnTo>
                    <a:pt x="711809" y="502958"/>
                  </a:lnTo>
                  <a:lnTo>
                    <a:pt x="721055" y="525170"/>
                  </a:lnTo>
                  <a:lnTo>
                    <a:pt x="741387" y="532587"/>
                  </a:lnTo>
                  <a:lnTo>
                    <a:pt x="761720" y="525183"/>
                  </a:lnTo>
                  <a:lnTo>
                    <a:pt x="770966" y="502958"/>
                  </a:lnTo>
                  <a:close/>
                </a:path>
                <a:path w="1779905" h="1778000">
                  <a:moveTo>
                    <a:pt x="1779333" y="1130300"/>
                  </a:moveTo>
                  <a:lnTo>
                    <a:pt x="1776552" y="1079500"/>
                  </a:lnTo>
                  <a:lnTo>
                    <a:pt x="1768309" y="1041400"/>
                  </a:lnTo>
                  <a:lnTo>
                    <a:pt x="1754733" y="990600"/>
                  </a:lnTo>
                  <a:lnTo>
                    <a:pt x="1735975" y="952500"/>
                  </a:lnTo>
                  <a:lnTo>
                    <a:pt x="1712150" y="901700"/>
                  </a:lnTo>
                  <a:lnTo>
                    <a:pt x="1683715" y="863600"/>
                  </a:lnTo>
                  <a:lnTo>
                    <a:pt x="1651177" y="838200"/>
                  </a:lnTo>
                  <a:lnTo>
                    <a:pt x="1614919" y="800100"/>
                  </a:lnTo>
                  <a:lnTo>
                    <a:pt x="1595094" y="787400"/>
                  </a:lnTo>
                  <a:lnTo>
                    <a:pt x="1575269" y="774700"/>
                  </a:lnTo>
                  <a:lnTo>
                    <a:pt x="1532623" y="749300"/>
                  </a:lnTo>
                  <a:lnTo>
                    <a:pt x="1569974" y="723900"/>
                  </a:lnTo>
                  <a:lnTo>
                    <a:pt x="1601101" y="685800"/>
                  </a:lnTo>
                  <a:lnTo>
                    <a:pt x="1625879" y="647700"/>
                  </a:lnTo>
                  <a:lnTo>
                    <a:pt x="1644129" y="609600"/>
                  </a:lnTo>
                  <a:lnTo>
                    <a:pt x="1655711" y="558800"/>
                  </a:lnTo>
                  <a:lnTo>
                    <a:pt x="1660461" y="520700"/>
                  </a:lnTo>
                  <a:lnTo>
                    <a:pt x="1658226" y="469900"/>
                  </a:lnTo>
                  <a:lnTo>
                    <a:pt x="1648853" y="431800"/>
                  </a:lnTo>
                  <a:lnTo>
                    <a:pt x="1632191" y="381000"/>
                  </a:lnTo>
                  <a:lnTo>
                    <a:pt x="1608061" y="342900"/>
                  </a:lnTo>
                  <a:lnTo>
                    <a:pt x="1601216" y="335000"/>
                  </a:lnTo>
                  <a:lnTo>
                    <a:pt x="1601216" y="508000"/>
                  </a:lnTo>
                  <a:lnTo>
                    <a:pt x="1596390" y="558800"/>
                  </a:lnTo>
                  <a:lnTo>
                    <a:pt x="1582559" y="596900"/>
                  </a:lnTo>
                  <a:lnTo>
                    <a:pt x="1560690" y="647700"/>
                  </a:lnTo>
                  <a:lnTo>
                    <a:pt x="1531721" y="673100"/>
                  </a:lnTo>
                  <a:lnTo>
                    <a:pt x="1496618" y="711200"/>
                  </a:lnTo>
                  <a:lnTo>
                    <a:pt x="1456334" y="723900"/>
                  </a:lnTo>
                  <a:lnTo>
                    <a:pt x="1411808" y="736600"/>
                  </a:lnTo>
                  <a:lnTo>
                    <a:pt x="1364005" y="749300"/>
                  </a:lnTo>
                  <a:lnTo>
                    <a:pt x="1316228" y="736600"/>
                  </a:lnTo>
                  <a:lnTo>
                    <a:pt x="1271727" y="723900"/>
                  </a:lnTo>
                  <a:lnTo>
                    <a:pt x="1231455" y="711200"/>
                  </a:lnTo>
                  <a:lnTo>
                    <a:pt x="1196365" y="673100"/>
                  </a:lnTo>
                  <a:lnTo>
                    <a:pt x="1167396" y="647700"/>
                  </a:lnTo>
                  <a:lnTo>
                    <a:pt x="1145514" y="596900"/>
                  </a:lnTo>
                  <a:lnTo>
                    <a:pt x="1131671" y="558800"/>
                  </a:lnTo>
                  <a:lnTo>
                    <a:pt x="1126794" y="508000"/>
                  </a:lnTo>
                  <a:lnTo>
                    <a:pt x="1131633" y="457200"/>
                  </a:lnTo>
                  <a:lnTo>
                    <a:pt x="1145463" y="419100"/>
                  </a:lnTo>
                  <a:lnTo>
                    <a:pt x="1167333" y="381000"/>
                  </a:lnTo>
                  <a:lnTo>
                    <a:pt x="1196301" y="342900"/>
                  </a:lnTo>
                  <a:lnTo>
                    <a:pt x="1231417" y="317500"/>
                  </a:lnTo>
                  <a:lnTo>
                    <a:pt x="1271714" y="292100"/>
                  </a:lnTo>
                  <a:lnTo>
                    <a:pt x="1316240" y="279400"/>
                  </a:lnTo>
                  <a:lnTo>
                    <a:pt x="1364043" y="266700"/>
                  </a:lnTo>
                  <a:lnTo>
                    <a:pt x="1411846" y="279400"/>
                  </a:lnTo>
                  <a:lnTo>
                    <a:pt x="1456372" y="292100"/>
                  </a:lnTo>
                  <a:lnTo>
                    <a:pt x="1496669" y="317500"/>
                  </a:lnTo>
                  <a:lnTo>
                    <a:pt x="1531772" y="342900"/>
                  </a:lnTo>
                  <a:lnTo>
                    <a:pt x="1560728" y="381000"/>
                  </a:lnTo>
                  <a:lnTo>
                    <a:pt x="1582597" y="419100"/>
                  </a:lnTo>
                  <a:lnTo>
                    <a:pt x="1596402" y="457200"/>
                  </a:lnTo>
                  <a:lnTo>
                    <a:pt x="1601216" y="508000"/>
                  </a:lnTo>
                  <a:lnTo>
                    <a:pt x="1601216" y="335000"/>
                  </a:lnTo>
                  <a:lnTo>
                    <a:pt x="1575092" y="304800"/>
                  </a:lnTo>
                  <a:lnTo>
                    <a:pt x="1536166" y="266700"/>
                  </a:lnTo>
                  <a:lnTo>
                    <a:pt x="1492288" y="241300"/>
                  </a:lnTo>
                  <a:lnTo>
                    <a:pt x="1444459" y="228600"/>
                  </a:lnTo>
                  <a:lnTo>
                    <a:pt x="1393659" y="215900"/>
                  </a:lnTo>
                  <a:lnTo>
                    <a:pt x="1393659" y="152400"/>
                  </a:lnTo>
                  <a:lnTo>
                    <a:pt x="1386078" y="101600"/>
                  </a:lnTo>
                  <a:lnTo>
                    <a:pt x="1365021" y="63500"/>
                  </a:lnTo>
                  <a:lnTo>
                    <a:pt x="1334350" y="39217"/>
                  </a:lnTo>
                  <a:lnTo>
                    <a:pt x="1334350" y="152400"/>
                  </a:lnTo>
                  <a:lnTo>
                    <a:pt x="1334350" y="215900"/>
                  </a:lnTo>
                  <a:lnTo>
                    <a:pt x="1304455" y="215900"/>
                  </a:lnTo>
                  <a:lnTo>
                    <a:pt x="1289723" y="228600"/>
                  </a:lnTo>
                  <a:lnTo>
                    <a:pt x="1275194" y="228600"/>
                  </a:lnTo>
                  <a:lnTo>
                    <a:pt x="1275194" y="215900"/>
                  </a:lnTo>
                  <a:lnTo>
                    <a:pt x="1268298" y="177800"/>
                  </a:lnTo>
                  <a:lnTo>
                    <a:pt x="1249349" y="152400"/>
                  </a:lnTo>
                  <a:lnTo>
                    <a:pt x="1221193" y="127000"/>
                  </a:lnTo>
                  <a:lnTo>
                    <a:pt x="1215694" y="127000"/>
                  </a:lnTo>
                  <a:lnTo>
                    <a:pt x="1215694" y="215900"/>
                  </a:lnTo>
                  <a:lnTo>
                    <a:pt x="1215694" y="254000"/>
                  </a:lnTo>
                  <a:lnTo>
                    <a:pt x="1176020" y="279400"/>
                  </a:lnTo>
                  <a:lnTo>
                    <a:pt x="1142149" y="317500"/>
                  </a:lnTo>
                  <a:lnTo>
                    <a:pt x="1114298" y="342900"/>
                  </a:lnTo>
                  <a:lnTo>
                    <a:pt x="1092682" y="393700"/>
                  </a:lnTo>
                  <a:lnTo>
                    <a:pt x="1077531" y="431800"/>
                  </a:lnTo>
                  <a:lnTo>
                    <a:pt x="1069086" y="482600"/>
                  </a:lnTo>
                  <a:lnTo>
                    <a:pt x="1067549" y="520700"/>
                  </a:lnTo>
                  <a:lnTo>
                    <a:pt x="1073150" y="571500"/>
                  </a:lnTo>
                  <a:lnTo>
                    <a:pt x="1086116" y="609600"/>
                  </a:lnTo>
                  <a:lnTo>
                    <a:pt x="1106678" y="660400"/>
                  </a:lnTo>
                  <a:lnTo>
                    <a:pt x="1145654" y="711200"/>
                  </a:lnTo>
                  <a:lnTo>
                    <a:pt x="1195387" y="749300"/>
                  </a:lnTo>
                  <a:lnTo>
                    <a:pt x="1146987" y="774700"/>
                  </a:lnTo>
                  <a:lnTo>
                    <a:pt x="1102614" y="812800"/>
                  </a:lnTo>
                  <a:lnTo>
                    <a:pt x="1062799" y="850900"/>
                  </a:lnTo>
                  <a:lnTo>
                    <a:pt x="1028065" y="889000"/>
                  </a:lnTo>
                  <a:lnTo>
                    <a:pt x="998943" y="939774"/>
                  </a:lnTo>
                  <a:lnTo>
                    <a:pt x="970648" y="901700"/>
                  </a:lnTo>
                  <a:lnTo>
                    <a:pt x="969873" y="900798"/>
                  </a:lnTo>
                  <a:lnTo>
                    <a:pt x="969873" y="1003300"/>
                  </a:lnTo>
                  <a:lnTo>
                    <a:pt x="962634" y="1028700"/>
                  </a:lnTo>
                  <a:lnTo>
                    <a:pt x="956932" y="1054100"/>
                  </a:lnTo>
                  <a:lnTo>
                    <a:pt x="952766" y="1079500"/>
                  </a:lnTo>
                  <a:lnTo>
                    <a:pt x="950163" y="1104900"/>
                  </a:lnTo>
                  <a:lnTo>
                    <a:pt x="301663" y="1104900"/>
                  </a:lnTo>
                  <a:lnTo>
                    <a:pt x="313766" y="1054100"/>
                  </a:lnTo>
                  <a:lnTo>
                    <a:pt x="332562" y="1003300"/>
                  </a:lnTo>
                  <a:lnTo>
                    <a:pt x="357530" y="965200"/>
                  </a:lnTo>
                  <a:lnTo>
                    <a:pt x="388150" y="927100"/>
                  </a:lnTo>
                  <a:lnTo>
                    <a:pt x="423926" y="889000"/>
                  </a:lnTo>
                  <a:lnTo>
                    <a:pt x="464350" y="863600"/>
                  </a:lnTo>
                  <a:lnTo>
                    <a:pt x="508914" y="838200"/>
                  </a:lnTo>
                  <a:lnTo>
                    <a:pt x="557098" y="825500"/>
                  </a:lnTo>
                  <a:lnTo>
                    <a:pt x="604050" y="825500"/>
                  </a:lnTo>
                  <a:lnTo>
                    <a:pt x="628091" y="838200"/>
                  </a:lnTo>
                  <a:lnTo>
                    <a:pt x="676554" y="838200"/>
                  </a:lnTo>
                  <a:lnTo>
                    <a:pt x="700557" y="825500"/>
                  </a:lnTo>
                  <a:lnTo>
                    <a:pt x="747458" y="825500"/>
                  </a:lnTo>
                  <a:lnTo>
                    <a:pt x="794397" y="838200"/>
                  </a:lnTo>
                  <a:lnTo>
                    <a:pt x="838123" y="863600"/>
                  </a:lnTo>
                  <a:lnTo>
                    <a:pt x="878103" y="889000"/>
                  </a:lnTo>
                  <a:lnTo>
                    <a:pt x="913752" y="927100"/>
                  </a:lnTo>
                  <a:lnTo>
                    <a:pt x="944537" y="965200"/>
                  </a:lnTo>
                  <a:lnTo>
                    <a:pt x="969873" y="1003300"/>
                  </a:lnTo>
                  <a:lnTo>
                    <a:pt x="969873" y="900798"/>
                  </a:lnTo>
                  <a:lnTo>
                    <a:pt x="938276" y="863600"/>
                  </a:lnTo>
                  <a:lnTo>
                    <a:pt x="902195" y="825500"/>
                  </a:lnTo>
                  <a:lnTo>
                    <a:pt x="862774" y="800100"/>
                  </a:lnTo>
                  <a:lnTo>
                    <a:pt x="820369" y="787400"/>
                  </a:lnTo>
                  <a:lnTo>
                    <a:pt x="832840" y="774700"/>
                  </a:lnTo>
                  <a:lnTo>
                    <a:pt x="889012" y="711200"/>
                  </a:lnTo>
                  <a:lnTo>
                    <a:pt x="913866" y="673100"/>
                  </a:lnTo>
                  <a:lnTo>
                    <a:pt x="932218" y="635000"/>
                  </a:lnTo>
                  <a:lnTo>
                    <a:pt x="943876" y="596900"/>
                  </a:lnTo>
                  <a:lnTo>
                    <a:pt x="948715" y="546100"/>
                  </a:lnTo>
                  <a:lnTo>
                    <a:pt x="946569" y="495300"/>
                  </a:lnTo>
                  <a:lnTo>
                    <a:pt x="937272" y="457200"/>
                  </a:lnTo>
                  <a:lnTo>
                    <a:pt x="920673" y="406400"/>
                  </a:lnTo>
                  <a:lnTo>
                    <a:pt x="896607" y="368300"/>
                  </a:lnTo>
                  <a:lnTo>
                    <a:pt x="889635" y="359587"/>
                  </a:lnTo>
                  <a:lnTo>
                    <a:pt x="889635" y="546100"/>
                  </a:lnTo>
                  <a:lnTo>
                    <a:pt x="884847" y="584200"/>
                  </a:lnTo>
                  <a:lnTo>
                    <a:pt x="871524" y="635000"/>
                  </a:lnTo>
                  <a:lnTo>
                    <a:pt x="850176" y="673100"/>
                  </a:lnTo>
                  <a:lnTo>
                    <a:pt x="821321" y="711200"/>
                  </a:lnTo>
                  <a:lnTo>
                    <a:pt x="785469" y="736600"/>
                  </a:lnTo>
                  <a:lnTo>
                    <a:pt x="743153" y="762000"/>
                  </a:lnTo>
                  <a:lnTo>
                    <a:pt x="721194" y="762000"/>
                  </a:lnTo>
                  <a:lnTo>
                    <a:pt x="698639" y="774700"/>
                  </a:lnTo>
                  <a:lnTo>
                    <a:pt x="605358" y="774700"/>
                  </a:lnTo>
                  <a:lnTo>
                    <a:pt x="561060" y="762000"/>
                  </a:lnTo>
                  <a:lnTo>
                    <a:pt x="520573" y="736600"/>
                  </a:lnTo>
                  <a:lnTo>
                    <a:pt x="485025" y="711200"/>
                  </a:lnTo>
                  <a:lnTo>
                    <a:pt x="455536" y="673100"/>
                  </a:lnTo>
                  <a:lnTo>
                    <a:pt x="433222" y="635000"/>
                  </a:lnTo>
                  <a:lnTo>
                    <a:pt x="419379" y="584200"/>
                  </a:lnTo>
                  <a:lnTo>
                    <a:pt x="415112" y="533400"/>
                  </a:lnTo>
                  <a:lnTo>
                    <a:pt x="419900" y="495300"/>
                  </a:lnTo>
                  <a:lnTo>
                    <a:pt x="433222" y="444500"/>
                  </a:lnTo>
                  <a:lnTo>
                    <a:pt x="454571" y="406400"/>
                  </a:lnTo>
                  <a:lnTo>
                    <a:pt x="483425" y="368300"/>
                  </a:lnTo>
                  <a:lnTo>
                    <a:pt x="519277" y="342900"/>
                  </a:lnTo>
                  <a:lnTo>
                    <a:pt x="561594" y="317500"/>
                  </a:lnTo>
                  <a:lnTo>
                    <a:pt x="607606" y="304800"/>
                  </a:lnTo>
                  <a:lnTo>
                    <a:pt x="699630" y="304800"/>
                  </a:lnTo>
                  <a:lnTo>
                    <a:pt x="743140" y="317500"/>
                  </a:lnTo>
                  <a:lnTo>
                    <a:pt x="783336" y="342900"/>
                  </a:lnTo>
                  <a:lnTo>
                    <a:pt x="818959" y="368300"/>
                  </a:lnTo>
                  <a:lnTo>
                    <a:pt x="848779" y="406400"/>
                  </a:lnTo>
                  <a:lnTo>
                    <a:pt x="871524" y="444500"/>
                  </a:lnTo>
                  <a:lnTo>
                    <a:pt x="885367" y="495300"/>
                  </a:lnTo>
                  <a:lnTo>
                    <a:pt x="889635" y="546100"/>
                  </a:lnTo>
                  <a:lnTo>
                    <a:pt x="889635" y="359587"/>
                  </a:lnTo>
                  <a:lnTo>
                    <a:pt x="831049" y="304800"/>
                  </a:lnTo>
                  <a:lnTo>
                    <a:pt x="792124" y="279400"/>
                  </a:lnTo>
                  <a:lnTo>
                    <a:pt x="750239" y="254000"/>
                  </a:lnTo>
                  <a:lnTo>
                    <a:pt x="706247" y="241300"/>
                  </a:lnTo>
                  <a:lnTo>
                    <a:pt x="615315" y="241300"/>
                  </a:lnTo>
                  <a:lnTo>
                    <a:pt x="526135" y="266700"/>
                  </a:lnTo>
                  <a:lnTo>
                    <a:pt x="484314" y="292100"/>
                  </a:lnTo>
                  <a:lnTo>
                    <a:pt x="446887" y="330200"/>
                  </a:lnTo>
                  <a:lnTo>
                    <a:pt x="415671" y="355600"/>
                  </a:lnTo>
                  <a:lnTo>
                    <a:pt x="390804" y="393700"/>
                  </a:lnTo>
                  <a:lnTo>
                    <a:pt x="372465" y="444500"/>
                  </a:lnTo>
                  <a:lnTo>
                    <a:pt x="360794" y="482600"/>
                  </a:lnTo>
                  <a:lnTo>
                    <a:pt x="355968" y="533400"/>
                  </a:lnTo>
                  <a:lnTo>
                    <a:pt x="358114" y="571500"/>
                  </a:lnTo>
                  <a:lnTo>
                    <a:pt x="367411" y="622300"/>
                  </a:lnTo>
                  <a:lnTo>
                    <a:pt x="384009" y="660400"/>
                  </a:lnTo>
                  <a:lnTo>
                    <a:pt x="408076" y="711200"/>
                  </a:lnTo>
                  <a:lnTo>
                    <a:pt x="424370" y="723900"/>
                  </a:lnTo>
                  <a:lnTo>
                    <a:pt x="442506" y="749300"/>
                  </a:lnTo>
                  <a:lnTo>
                    <a:pt x="462394" y="762000"/>
                  </a:lnTo>
                  <a:lnTo>
                    <a:pt x="483882" y="787400"/>
                  </a:lnTo>
                  <a:lnTo>
                    <a:pt x="441871" y="800100"/>
                  </a:lnTo>
                  <a:lnTo>
                    <a:pt x="402996" y="825500"/>
                  </a:lnTo>
                  <a:lnTo>
                    <a:pt x="367550" y="863600"/>
                  </a:lnTo>
                  <a:lnTo>
                    <a:pt x="335788" y="889000"/>
                  </a:lnTo>
                  <a:lnTo>
                    <a:pt x="307962" y="927100"/>
                  </a:lnTo>
                  <a:lnTo>
                    <a:pt x="284365" y="965200"/>
                  </a:lnTo>
                  <a:lnTo>
                    <a:pt x="250875" y="1054100"/>
                  </a:lnTo>
                  <a:lnTo>
                    <a:pt x="241528" y="1104900"/>
                  </a:lnTo>
                  <a:lnTo>
                    <a:pt x="195999" y="1104900"/>
                  </a:lnTo>
                  <a:lnTo>
                    <a:pt x="186601" y="1092200"/>
                  </a:lnTo>
                  <a:lnTo>
                    <a:pt x="180251" y="1079500"/>
                  </a:lnTo>
                  <a:lnTo>
                    <a:pt x="177927" y="1066800"/>
                  </a:lnTo>
                  <a:lnTo>
                    <a:pt x="177927" y="901700"/>
                  </a:lnTo>
                  <a:lnTo>
                    <a:pt x="254076" y="825500"/>
                  </a:lnTo>
                  <a:lnTo>
                    <a:pt x="317525" y="762000"/>
                  </a:lnTo>
                  <a:lnTo>
                    <a:pt x="323291" y="749300"/>
                  </a:lnTo>
                  <a:lnTo>
                    <a:pt x="314007" y="723900"/>
                  </a:lnTo>
                  <a:lnTo>
                    <a:pt x="275551" y="723900"/>
                  </a:lnTo>
                  <a:lnTo>
                    <a:pt x="177927" y="825500"/>
                  </a:lnTo>
                  <a:lnTo>
                    <a:pt x="177927" y="215900"/>
                  </a:lnTo>
                  <a:lnTo>
                    <a:pt x="180251" y="203200"/>
                  </a:lnTo>
                  <a:lnTo>
                    <a:pt x="186601" y="190500"/>
                  </a:lnTo>
                  <a:lnTo>
                    <a:pt x="195999" y="190500"/>
                  </a:lnTo>
                  <a:lnTo>
                    <a:pt x="207518" y="177800"/>
                  </a:lnTo>
                  <a:lnTo>
                    <a:pt x="847623" y="177800"/>
                  </a:lnTo>
                  <a:lnTo>
                    <a:pt x="809320" y="215900"/>
                  </a:lnTo>
                  <a:lnTo>
                    <a:pt x="801370" y="241300"/>
                  </a:lnTo>
                  <a:lnTo>
                    <a:pt x="811047" y="266700"/>
                  </a:lnTo>
                  <a:lnTo>
                    <a:pt x="851242" y="266700"/>
                  </a:lnTo>
                  <a:lnTo>
                    <a:pt x="931557" y="177800"/>
                  </a:lnTo>
                  <a:lnTo>
                    <a:pt x="995972" y="177800"/>
                  </a:lnTo>
                  <a:lnTo>
                    <a:pt x="898321" y="279400"/>
                  </a:lnTo>
                  <a:lnTo>
                    <a:pt x="889292" y="304800"/>
                  </a:lnTo>
                  <a:lnTo>
                    <a:pt x="897547" y="317500"/>
                  </a:lnTo>
                  <a:lnTo>
                    <a:pt x="916686" y="330200"/>
                  </a:lnTo>
                  <a:lnTo>
                    <a:pt x="940295" y="317500"/>
                  </a:lnTo>
                  <a:lnTo>
                    <a:pt x="1079804" y="177800"/>
                  </a:lnTo>
                  <a:lnTo>
                    <a:pt x="1186116" y="177800"/>
                  </a:lnTo>
                  <a:lnTo>
                    <a:pt x="1197622" y="190500"/>
                  </a:lnTo>
                  <a:lnTo>
                    <a:pt x="1207033" y="190500"/>
                  </a:lnTo>
                  <a:lnTo>
                    <a:pt x="1213370" y="203200"/>
                  </a:lnTo>
                  <a:lnTo>
                    <a:pt x="1215694" y="215900"/>
                  </a:lnTo>
                  <a:lnTo>
                    <a:pt x="1215694" y="127000"/>
                  </a:lnTo>
                  <a:lnTo>
                    <a:pt x="172961" y="127000"/>
                  </a:lnTo>
                  <a:lnTo>
                    <a:pt x="144678" y="152400"/>
                  </a:lnTo>
                  <a:lnTo>
                    <a:pt x="125615" y="177800"/>
                  </a:lnTo>
                  <a:lnTo>
                    <a:pt x="118618" y="215900"/>
                  </a:lnTo>
                  <a:lnTo>
                    <a:pt x="118618" y="1066800"/>
                  </a:lnTo>
                  <a:lnTo>
                    <a:pt x="125615" y="1104900"/>
                  </a:lnTo>
                  <a:lnTo>
                    <a:pt x="144678" y="1130300"/>
                  </a:lnTo>
                  <a:lnTo>
                    <a:pt x="172961" y="1155700"/>
                  </a:lnTo>
                  <a:lnTo>
                    <a:pt x="948753" y="1155700"/>
                  </a:lnTo>
                  <a:lnTo>
                    <a:pt x="948753" y="1219200"/>
                  </a:lnTo>
                  <a:lnTo>
                    <a:pt x="113652" y="1219200"/>
                  </a:lnTo>
                  <a:lnTo>
                    <a:pt x="85369" y="1193800"/>
                  </a:lnTo>
                  <a:lnTo>
                    <a:pt x="66306" y="1168400"/>
                  </a:lnTo>
                  <a:lnTo>
                    <a:pt x="59309" y="1130300"/>
                  </a:lnTo>
                  <a:lnTo>
                    <a:pt x="59309" y="152400"/>
                  </a:lnTo>
                  <a:lnTo>
                    <a:pt x="66306" y="114300"/>
                  </a:lnTo>
                  <a:lnTo>
                    <a:pt x="85369" y="88900"/>
                  </a:lnTo>
                  <a:lnTo>
                    <a:pt x="113652" y="76200"/>
                  </a:lnTo>
                  <a:lnTo>
                    <a:pt x="148272" y="63500"/>
                  </a:lnTo>
                  <a:lnTo>
                    <a:pt x="1245387" y="63500"/>
                  </a:lnTo>
                  <a:lnTo>
                    <a:pt x="1280007" y="76200"/>
                  </a:lnTo>
                  <a:lnTo>
                    <a:pt x="1308277" y="88900"/>
                  </a:lnTo>
                  <a:lnTo>
                    <a:pt x="1327353" y="114300"/>
                  </a:lnTo>
                  <a:lnTo>
                    <a:pt x="1334350" y="152400"/>
                  </a:lnTo>
                  <a:lnTo>
                    <a:pt x="1334350" y="39217"/>
                  </a:lnTo>
                  <a:lnTo>
                    <a:pt x="1332941" y="38100"/>
                  </a:lnTo>
                  <a:lnTo>
                    <a:pt x="1292263" y="12700"/>
                  </a:lnTo>
                  <a:lnTo>
                    <a:pt x="1245425" y="0"/>
                  </a:lnTo>
                  <a:lnTo>
                    <a:pt x="148272" y="0"/>
                  </a:lnTo>
                  <a:lnTo>
                    <a:pt x="101434" y="12700"/>
                  </a:lnTo>
                  <a:lnTo>
                    <a:pt x="60756" y="38100"/>
                  </a:lnTo>
                  <a:lnTo>
                    <a:pt x="28663" y="63500"/>
                  </a:lnTo>
                  <a:lnTo>
                    <a:pt x="7607" y="101600"/>
                  </a:lnTo>
                  <a:lnTo>
                    <a:pt x="0" y="152400"/>
                  </a:lnTo>
                  <a:lnTo>
                    <a:pt x="0" y="1130300"/>
                  </a:lnTo>
                  <a:lnTo>
                    <a:pt x="7607" y="1181100"/>
                  </a:lnTo>
                  <a:lnTo>
                    <a:pt x="28663" y="1219200"/>
                  </a:lnTo>
                  <a:lnTo>
                    <a:pt x="60756" y="1257300"/>
                  </a:lnTo>
                  <a:lnTo>
                    <a:pt x="101434" y="1270000"/>
                  </a:lnTo>
                  <a:lnTo>
                    <a:pt x="148272" y="1282700"/>
                  </a:lnTo>
                  <a:lnTo>
                    <a:pt x="948753" y="1282700"/>
                  </a:lnTo>
                  <a:lnTo>
                    <a:pt x="948753" y="1485900"/>
                  </a:lnTo>
                  <a:lnTo>
                    <a:pt x="958113" y="1536700"/>
                  </a:lnTo>
                  <a:lnTo>
                    <a:pt x="983538" y="1574800"/>
                  </a:lnTo>
                  <a:lnTo>
                    <a:pt x="1021232" y="1600200"/>
                  </a:lnTo>
                  <a:lnTo>
                    <a:pt x="1096962" y="1600200"/>
                  </a:lnTo>
                  <a:lnTo>
                    <a:pt x="1096962" y="1778000"/>
                  </a:lnTo>
                  <a:lnTo>
                    <a:pt x="1156119" y="1778000"/>
                  </a:lnTo>
                  <a:lnTo>
                    <a:pt x="1156119" y="1549400"/>
                  </a:lnTo>
                  <a:lnTo>
                    <a:pt x="1156119" y="1155700"/>
                  </a:lnTo>
                  <a:lnTo>
                    <a:pt x="1096962" y="1155700"/>
                  </a:lnTo>
                  <a:lnTo>
                    <a:pt x="1096962" y="1549400"/>
                  </a:lnTo>
                  <a:lnTo>
                    <a:pt x="1067384" y="1549400"/>
                  </a:lnTo>
                  <a:lnTo>
                    <a:pt x="1044346" y="1536700"/>
                  </a:lnTo>
                  <a:lnTo>
                    <a:pt x="1025537" y="1524000"/>
                  </a:lnTo>
                  <a:lnTo>
                    <a:pt x="1012863" y="1511300"/>
                  </a:lnTo>
                  <a:lnTo>
                    <a:pt x="1008214" y="1485900"/>
                  </a:lnTo>
                  <a:lnTo>
                    <a:pt x="1008214" y="1219200"/>
                  </a:lnTo>
                  <a:lnTo>
                    <a:pt x="1008214" y="1130300"/>
                  </a:lnTo>
                  <a:lnTo>
                    <a:pt x="1009777" y="1104900"/>
                  </a:lnTo>
                  <a:lnTo>
                    <a:pt x="1011326" y="1079500"/>
                  </a:lnTo>
                  <a:lnTo>
                    <a:pt x="1020495" y="1041400"/>
                  </a:lnTo>
                  <a:lnTo>
                    <a:pt x="1035342" y="990600"/>
                  </a:lnTo>
                  <a:lnTo>
                    <a:pt x="1055535" y="952500"/>
                  </a:lnTo>
                  <a:lnTo>
                    <a:pt x="1080693" y="914400"/>
                  </a:lnTo>
                  <a:lnTo>
                    <a:pt x="1110488" y="876300"/>
                  </a:lnTo>
                  <a:lnTo>
                    <a:pt x="1144536" y="850900"/>
                  </a:lnTo>
                  <a:lnTo>
                    <a:pt x="1182497" y="825500"/>
                  </a:lnTo>
                  <a:lnTo>
                    <a:pt x="1224013" y="800100"/>
                  </a:lnTo>
                  <a:lnTo>
                    <a:pt x="1268717" y="787400"/>
                  </a:lnTo>
                  <a:lnTo>
                    <a:pt x="1315885" y="800100"/>
                  </a:lnTo>
                  <a:lnTo>
                    <a:pt x="1412214" y="800100"/>
                  </a:lnTo>
                  <a:lnTo>
                    <a:pt x="1459369" y="787400"/>
                  </a:lnTo>
                  <a:lnTo>
                    <a:pt x="1504073" y="800100"/>
                  </a:lnTo>
                  <a:lnTo>
                    <a:pt x="1545564" y="825500"/>
                  </a:lnTo>
                  <a:lnTo>
                    <a:pt x="1583512" y="850900"/>
                  </a:lnTo>
                  <a:lnTo>
                    <a:pt x="1617560" y="876300"/>
                  </a:lnTo>
                  <a:lnTo>
                    <a:pt x="1647342" y="914400"/>
                  </a:lnTo>
                  <a:lnTo>
                    <a:pt x="1672513" y="952500"/>
                  </a:lnTo>
                  <a:lnTo>
                    <a:pt x="1692694" y="990600"/>
                  </a:lnTo>
                  <a:lnTo>
                    <a:pt x="1707565" y="1041400"/>
                  </a:lnTo>
                  <a:lnTo>
                    <a:pt x="1716735" y="1079500"/>
                  </a:lnTo>
                  <a:lnTo>
                    <a:pt x="1719872" y="1130300"/>
                  </a:lnTo>
                  <a:lnTo>
                    <a:pt x="1719872" y="1485900"/>
                  </a:lnTo>
                  <a:lnTo>
                    <a:pt x="1715223" y="1511300"/>
                  </a:lnTo>
                  <a:lnTo>
                    <a:pt x="1702549" y="1524000"/>
                  </a:lnTo>
                  <a:lnTo>
                    <a:pt x="1683740" y="1536700"/>
                  </a:lnTo>
                  <a:lnTo>
                    <a:pt x="1660715" y="1549400"/>
                  </a:lnTo>
                  <a:lnTo>
                    <a:pt x="1631137" y="1549400"/>
                  </a:lnTo>
                  <a:lnTo>
                    <a:pt x="1631137" y="1155700"/>
                  </a:lnTo>
                  <a:lnTo>
                    <a:pt x="1571967" y="1155700"/>
                  </a:lnTo>
                  <a:lnTo>
                    <a:pt x="1571967" y="1778000"/>
                  </a:lnTo>
                  <a:lnTo>
                    <a:pt x="1631137" y="1778000"/>
                  </a:lnTo>
                  <a:lnTo>
                    <a:pt x="1631137" y="1600200"/>
                  </a:lnTo>
                  <a:lnTo>
                    <a:pt x="1706854" y="1600200"/>
                  </a:lnTo>
                  <a:lnTo>
                    <a:pt x="1744535" y="1574800"/>
                  </a:lnTo>
                  <a:lnTo>
                    <a:pt x="1761490" y="1549400"/>
                  </a:lnTo>
                  <a:lnTo>
                    <a:pt x="1769960" y="1536700"/>
                  </a:lnTo>
                  <a:lnTo>
                    <a:pt x="1779333" y="1485900"/>
                  </a:lnTo>
                  <a:lnTo>
                    <a:pt x="1779333" y="1130300"/>
                  </a:lnTo>
                  <a:close/>
                </a:path>
              </a:pathLst>
            </a:custGeom>
            <a:solidFill>
              <a:srgbClr val="F15B4E"/>
            </a:solidFill>
          </p:spPr>
          <p:txBody>
            <a:bodyPr wrap="square" lIns="0" tIns="0" rIns="0" bIns="0" rtlCol="0"/>
            <a:lstStyle/>
            <a:p>
              <a:endParaRPr/>
            </a:p>
          </p:txBody>
        </p:sp>
        <p:pic>
          <p:nvPicPr>
            <p:cNvPr id="8" name="object 8"/>
            <p:cNvPicPr/>
            <p:nvPr/>
          </p:nvPicPr>
          <p:blipFill>
            <a:blip r:embed="rId3" cstate="print"/>
            <a:stretch>
              <a:fillRect/>
            </a:stretch>
          </p:blipFill>
          <p:spPr>
            <a:xfrm>
              <a:off x="1079320" y="1195084"/>
              <a:ext cx="120469" cy="117240"/>
            </a:xfrm>
            <a:prstGeom prst="rect">
              <a:avLst/>
            </a:prstGeom>
          </p:spPr>
        </p:pic>
      </p:grpSp>
      <p:sp>
        <p:nvSpPr>
          <p:cNvPr id="9" name="object 9"/>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0" name="object 700"/>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1516060"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p:nvPr/>
        </p:nvSpPr>
        <p:spPr>
          <a:xfrm>
            <a:off x="1657793"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4" name="object 704"/>
          <p:cNvSpPr/>
          <p:nvPr/>
        </p:nvSpPr>
        <p:spPr>
          <a:xfrm>
            <a:off x="1799570"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5" name="object 705"/>
          <p:cNvSpPr/>
          <p:nvPr/>
        </p:nvSpPr>
        <p:spPr>
          <a:xfrm>
            <a:off x="1941309"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6" name="object 706"/>
          <p:cNvSpPr/>
          <p:nvPr/>
        </p:nvSpPr>
        <p:spPr>
          <a:xfrm>
            <a:off x="2083049"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7" name="object 707"/>
          <p:cNvSpPr/>
          <p:nvPr/>
        </p:nvSpPr>
        <p:spPr>
          <a:xfrm>
            <a:off x="2224789"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8" name="object 708"/>
          <p:cNvSpPr/>
          <p:nvPr/>
        </p:nvSpPr>
        <p:spPr>
          <a:xfrm>
            <a:off x="2366565"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9" name="object 709"/>
          <p:cNvSpPr/>
          <p:nvPr/>
        </p:nvSpPr>
        <p:spPr>
          <a:xfrm>
            <a:off x="2508305"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0" name="object 710"/>
          <p:cNvSpPr/>
          <p:nvPr/>
        </p:nvSpPr>
        <p:spPr>
          <a:xfrm>
            <a:off x="2650045"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1" name="object 711"/>
          <p:cNvSpPr/>
          <p:nvPr/>
        </p:nvSpPr>
        <p:spPr>
          <a:xfrm>
            <a:off x="2791786"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2" name="object 712"/>
          <p:cNvSpPr/>
          <p:nvPr/>
        </p:nvSpPr>
        <p:spPr>
          <a:xfrm>
            <a:off x="2933562"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3" name="object 713"/>
          <p:cNvSpPr/>
          <p:nvPr/>
        </p:nvSpPr>
        <p:spPr>
          <a:xfrm>
            <a:off x="3075302"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4" name="object 714"/>
          <p:cNvSpPr/>
          <p:nvPr/>
        </p:nvSpPr>
        <p:spPr>
          <a:xfrm>
            <a:off x="3217042"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5" name="object 715"/>
          <p:cNvSpPr/>
          <p:nvPr/>
        </p:nvSpPr>
        <p:spPr>
          <a:xfrm>
            <a:off x="3358782"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6" name="object 716"/>
          <p:cNvSpPr/>
          <p:nvPr/>
        </p:nvSpPr>
        <p:spPr>
          <a:xfrm>
            <a:off x="3500558"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7" name="object 717"/>
          <p:cNvSpPr/>
          <p:nvPr/>
        </p:nvSpPr>
        <p:spPr>
          <a:xfrm>
            <a:off x="3642298"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8" name="object 718"/>
          <p:cNvSpPr/>
          <p:nvPr/>
        </p:nvSpPr>
        <p:spPr>
          <a:xfrm>
            <a:off x="3784038"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9" name="object 719"/>
          <p:cNvSpPr/>
          <p:nvPr/>
        </p:nvSpPr>
        <p:spPr>
          <a:xfrm>
            <a:off x="3925778"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0" name="object 720"/>
          <p:cNvSpPr/>
          <p:nvPr/>
        </p:nvSpPr>
        <p:spPr>
          <a:xfrm>
            <a:off x="4067554"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1" name="object 721"/>
          <p:cNvSpPr/>
          <p:nvPr/>
        </p:nvSpPr>
        <p:spPr>
          <a:xfrm>
            <a:off x="4209295"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2" name="object 722"/>
          <p:cNvSpPr/>
          <p:nvPr/>
        </p:nvSpPr>
        <p:spPr>
          <a:xfrm>
            <a:off x="4351034"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3" name="object 723"/>
          <p:cNvSpPr/>
          <p:nvPr/>
        </p:nvSpPr>
        <p:spPr>
          <a:xfrm>
            <a:off x="4492775"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4" name="object 724"/>
          <p:cNvSpPr/>
          <p:nvPr/>
        </p:nvSpPr>
        <p:spPr>
          <a:xfrm>
            <a:off x="4634551"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5" name="object 725"/>
          <p:cNvSpPr/>
          <p:nvPr/>
        </p:nvSpPr>
        <p:spPr>
          <a:xfrm>
            <a:off x="1516060"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6" name="object 726"/>
          <p:cNvSpPr/>
          <p:nvPr/>
        </p:nvSpPr>
        <p:spPr>
          <a:xfrm>
            <a:off x="1657793"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7" name="object 727"/>
          <p:cNvSpPr/>
          <p:nvPr/>
        </p:nvSpPr>
        <p:spPr>
          <a:xfrm>
            <a:off x="1799570"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8" name="object 728"/>
          <p:cNvSpPr/>
          <p:nvPr/>
        </p:nvSpPr>
        <p:spPr>
          <a:xfrm>
            <a:off x="1941309"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9" name="object 729"/>
          <p:cNvSpPr/>
          <p:nvPr/>
        </p:nvSpPr>
        <p:spPr>
          <a:xfrm>
            <a:off x="2083049"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0" name="object 730"/>
          <p:cNvSpPr/>
          <p:nvPr/>
        </p:nvSpPr>
        <p:spPr>
          <a:xfrm>
            <a:off x="2224789"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1" name="object 731"/>
          <p:cNvSpPr/>
          <p:nvPr/>
        </p:nvSpPr>
        <p:spPr>
          <a:xfrm>
            <a:off x="2366565"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2" name="object 732"/>
          <p:cNvSpPr/>
          <p:nvPr/>
        </p:nvSpPr>
        <p:spPr>
          <a:xfrm>
            <a:off x="2508305"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3" name="object 733"/>
          <p:cNvSpPr/>
          <p:nvPr/>
        </p:nvSpPr>
        <p:spPr>
          <a:xfrm>
            <a:off x="2650045"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4" name="object 734"/>
          <p:cNvSpPr/>
          <p:nvPr/>
        </p:nvSpPr>
        <p:spPr>
          <a:xfrm>
            <a:off x="2791786"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5" name="object 735"/>
          <p:cNvSpPr/>
          <p:nvPr/>
        </p:nvSpPr>
        <p:spPr>
          <a:xfrm>
            <a:off x="2933562"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6" name="object 736"/>
          <p:cNvSpPr/>
          <p:nvPr/>
        </p:nvSpPr>
        <p:spPr>
          <a:xfrm>
            <a:off x="3075302"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7" name="object 737"/>
          <p:cNvSpPr/>
          <p:nvPr/>
        </p:nvSpPr>
        <p:spPr>
          <a:xfrm>
            <a:off x="3217042"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8" name="object 738"/>
          <p:cNvSpPr/>
          <p:nvPr/>
        </p:nvSpPr>
        <p:spPr>
          <a:xfrm>
            <a:off x="3358782"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9" name="object 739"/>
          <p:cNvSpPr/>
          <p:nvPr/>
        </p:nvSpPr>
        <p:spPr>
          <a:xfrm>
            <a:off x="3500558"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0" name="object 740"/>
          <p:cNvSpPr/>
          <p:nvPr/>
        </p:nvSpPr>
        <p:spPr>
          <a:xfrm>
            <a:off x="3642298"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1" name="object 741"/>
          <p:cNvSpPr/>
          <p:nvPr/>
        </p:nvSpPr>
        <p:spPr>
          <a:xfrm>
            <a:off x="3784038"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2" name="object 742"/>
          <p:cNvSpPr/>
          <p:nvPr/>
        </p:nvSpPr>
        <p:spPr>
          <a:xfrm>
            <a:off x="3925778"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3" name="object 743"/>
          <p:cNvSpPr/>
          <p:nvPr/>
        </p:nvSpPr>
        <p:spPr>
          <a:xfrm>
            <a:off x="4067554"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4" name="object 744"/>
          <p:cNvSpPr/>
          <p:nvPr/>
        </p:nvSpPr>
        <p:spPr>
          <a:xfrm>
            <a:off x="4209295"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5" name="object 745"/>
          <p:cNvSpPr/>
          <p:nvPr/>
        </p:nvSpPr>
        <p:spPr>
          <a:xfrm>
            <a:off x="4351034"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6" name="object 746"/>
          <p:cNvSpPr/>
          <p:nvPr/>
        </p:nvSpPr>
        <p:spPr>
          <a:xfrm>
            <a:off x="4492775"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7" name="object 747"/>
          <p:cNvSpPr/>
          <p:nvPr/>
        </p:nvSpPr>
        <p:spPr>
          <a:xfrm>
            <a:off x="4634551"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8" name="object 748"/>
          <p:cNvSpPr/>
          <p:nvPr/>
        </p:nvSpPr>
        <p:spPr>
          <a:xfrm>
            <a:off x="1516060"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9" name="object 749"/>
          <p:cNvSpPr/>
          <p:nvPr/>
        </p:nvSpPr>
        <p:spPr>
          <a:xfrm>
            <a:off x="1657793"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0" name="object 750"/>
          <p:cNvSpPr/>
          <p:nvPr/>
        </p:nvSpPr>
        <p:spPr>
          <a:xfrm>
            <a:off x="1799570"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1" name="object 751"/>
          <p:cNvSpPr/>
          <p:nvPr/>
        </p:nvSpPr>
        <p:spPr>
          <a:xfrm>
            <a:off x="1941309"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2" name="object 752"/>
          <p:cNvSpPr/>
          <p:nvPr/>
        </p:nvSpPr>
        <p:spPr>
          <a:xfrm>
            <a:off x="2083049"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3" name="object 753"/>
          <p:cNvSpPr/>
          <p:nvPr/>
        </p:nvSpPr>
        <p:spPr>
          <a:xfrm>
            <a:off x="2224789"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4" name="object 754"/>
          <p:cNvSpPr/>
          <p:nvPr/>
        </p:nvSpPr>
        <p:spPr>
          <a:xfrm>
            <a:off x="2366565"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5" name="object 755"/>
          <p:cNvSpPr/>
          <p:nvPr/>
        </p:nvSpPr>
        <p:spPr>
          <a:xfrm>
            <a:off x="2508305"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6" name="object 756"/>
          <p:cNvSpPr/>
          <p:nvPr/>
        </p:nvSpPr>
        <p:spPr>
          <a:xfrm>
            <a:off x="2650045"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7" name="object 757"/>
          <p:cNvSpPr/>
          <p:nvPr/>
        </p:nvSpPr>
        <p:spPr>
          <a:xfrm>
            <a:off x="2791786"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8" name="object 758"/>
          <p:cNvSpPr/>
          <p:nvPr/>
        </p:nvSpPr>
        <p:spPr>
          <a:xfrm>
            <a:off x="2933562"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9" name="object 759"/>
          <p:cNvSpPr/>
          <p:nvPr/>
        </p:nvSpPr>
        <p:spPr>
          <a:xfrm>
            <a:off x="3075302"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0" name="object 760"/>
          <p:cNvSpPr/>
          <p:nvPr/>
        </p:nvSpPr>
        <p:spPr>
          <a:xfrm>
            <a:off x="3217042"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1" name="object 761"/>
          <p:cNvSpPr/>
          <p:nvPr/>
        </p:nvSpPr>
        <p:spPr>
          <a:xfrm>
            <a:off x="3358782"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2" name="object 762"/>
          <p:cNvSpPr/>
          <p:nvPr/>
        </p:nvSpPr>
        <p:spPr>
          <a:xfrm>
            <a:off x="3500558"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3" name="object 763"/>
          <p:cNvSpPr/>
          <p:nvPr/>
        </p:nvSpPr>
        <p:spPr>
          <a:xfrm>
            <a:off x="3642298"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4" name="object 764"/>
          <p:cNvSpPr/>
          <p:nvPr/>
        </p:nvSpPr>
        <p:spPr>
          <a:xfrm>
            <a:off x="3784038"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5" name="object 765"/>
          <p:cNvSpPr/>
          <p:nvPr/>
        </p:nvSpPr>
        <p:spPr>
          <a:xfrm>
            <a:off x="3925778"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6" name="object 766"/>
          <p:cNvSpPr/>
          <p:nvPr/>
        </p:nvSpPr>
        <p:spPr>
          <a:xfrm>
            <a:off x="4067554"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7" name="object 767"/>
          <p:cNvSpPr/>
          <p:nvPr/>
        </p:nvSpPr>
        <p:spPr>
          <a:xfrm>
            <a:off x="4209295"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8" name="object 768"/>
          <p:cNvSpPr/>
          <p:nvPr/>
        </p:nvSpPr>
        <p:spPr>
          <a:xfrm>
            <a:off x="4351034"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9" name="object 769"/>
          <p:cNvSpPr/>
          <p:nvPr/>
        </p:nvSpPr>
        <p:spPr>
          <a:xfrm>
            <a:off x="4492775"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0" name="object 770"/>
          <p:cNvSpPr/>
          <p:nvPr/>
        </p:nvSpPr>
        <p:spPr>
          <a:xfrm>
            <a:off x="4634551"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1" name="object 771"/>
          <p:cNvSpPr/>
          <p:nvPr/>
        </p:nvSpPr>
        <p:spPr>
          <a:xfrm>
            <a:off x="88214"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2" name="object 772"/>
          <p:cNvSpPr/>
          <p:nvPr/>
        </p:nvSpPr>
        <p:spPr>
          <a:xfrm>
            <a:off x="229990"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3" name="object 773"/>
          <p:cNvSpPr/>
          <p:nvPr/>
        </p:nvSpPr>
        <p:spPr>
          <a:xfrm>
            <a:off x="371730"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4" name="object 774"/>
          <p:cNvSpPr/>
          <p:nvPr/>
        </p:nvSpPr>
        <p:spPr>
          <a:xfrm>
            <a:off x="513470"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5" name="object 775"/>
          <p:cNvSpPr/>
          <p:nvPr/>
        </p:nvSpPr>
        <p:spPr>
          <a:xfrm>
            <a:off x="655210" y="804065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6" name="object 776"/>
          <p:cNvSpPr/>
          <p:nvPr/>
        </p:nvSpPr>
        <p:spPr>
          <a:xfrm>
            <a:off x="796986"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7" name="object 777"/>
          <p:cNvSpPr/>
          <p:nvPr/>
        </p:nvSpPr>
        <p:spPr>
          <a:xfrm>
            <a:off x="938726"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8" name="object 778"/>
          <p:cNvSpPr/>
          <p:nvPr/>
        </p:nvSpPr>
        <p:spPr>
          <a:xfrm>
            <a:off x="1080465"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9" name="object 779"/>
          <p:cNvSpPr/>
          <p:nvPr/>
        </p:nvSpPr>
        <p:spPr>
          <a:xfrm>
            <a:off x="1222206"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0" name="object 780"/>
          <p:cNvSpPr/>
          <p:nvPr/>
        </p:nvSpPr>
        <p:spPr>
          <a:xfrm>
            <a:off x="1363982" y="804065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1" name="object 781"/>
          <p:cNvSpPr/>
          <p:nvPr/>
        </p:nvSpPr>
        <p:spPr>
          <a:xfrm>
            <a:off x="88214"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2" name="object 782"/>
          <p:cNvSpPr/>
          <p:nvPr/>
        </p:nvSpPr>
        <p:spPr>
          <a:xfrm>
            <a:off x="229990"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3" name="object 783"/>
          <p:cNvSpPr/>
          <p:nvPr/>
        </p:nvSpPr>
        <p:spPr>
          <a:xfrm>
            <a:off x="371730"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4" name="object 784"/>
          <p:cNvSpPr/>
          <p:nvPr/>
        </p:nvSpPr>
        <p:spPr>
          <a:xfrm>
            <a:off x="513470"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5" name="object 785"/>
          <p:cNvSpPr/>
          <p:nvPr/>
        </p:nvSpPr>
        <p:spPr>
          <a:xfrm>
            <a:off x="655210" y="819658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6" name="object 786"/>
          <p:cNvSpPr/>
          <p:nvPr/>
        </p:nvSpPr>
        <p:spPr>
          <a:xfrm>
            <a:off x="796986"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7" name="object 787"/>
          <p:cNvSpPr/>
          <p:nvPr/>
        </p:nvSpPr>
        <p:spPr>
          <a:xfrm>
            <a:off x="938726"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8" name="object 788"/>
          <p:cNvSpPr/>
          <p:nvPr/>
        </p:nvSpPr>
        <p:spPr>
          <a:xfrm>
            <a:off x="1080465"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9" name="object 789"/>
          <p:cNvSpPr/>
          <p:nvPr/>
        </p:nvSpPr>
        <p:spPr>
          <a:xfrm>
            <a:off x="1222206"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0" name="object 790"/>
          <p:cNvSpPr/>
          <p:nvPr/>
        </p:nvSpPr>
        <p:spPr>
          <a:xfrm>
            <a:off x="1363982" y="819658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1" name="object 791"/>
          <p:cNvSpPr/>
          <p:nvPr/>
        </p:nvSpPr>
        <p:spPr>
          <a:xfrm>
            <a:off x="88214"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2" name="object 792"/>
          <p:cNvSpPr/>
          <p:nvPr/>
        </p:nvSpPr>
        <p:spPr>
          <a:xfrm>
            <a:off x="229990"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3" name="object 793"/>
          <p:cNvSpPr/>
          <p:nvPr/>
        </p:nvSpPr>
        <p:spPr>
          <a:xfrm>
            <a:off x="371730"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4" name="object 794"/>
          <p:cNvSpPr/>
          <p:nvPr/>
        </p:nvSpPr>
        <p:spPr>
          <a:xfrm>
            <a:off x="513470"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5" name="object 795"/>
          <p:cNvSpPr/>
          <p:nvPr/>
        </p:nvSpPr>
        <p:spPr>
          <a:xfrm>
            <a:off x="655210" y="835250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6" name="object 796"/>
          <p:cNvSpPr/>
          <p:nvPr/>
        </p:nvSpPr>
        <p:spPr>
          <a:xfrm>
            <a:off x="796986"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7" name="object 797"/>
          <p:cNvSpPr/>
          <p:nvPr/>
        </p:nvSpPr>
        <p:spPr>
          <a:xfrm>
            <a:off x="938726"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8" name="object 798"/>
          <p:cNvSpPr/>
          <p:nvPr/>
        </p:nvSpPr>
        <p:spPr>
          <a:xfrm>
            <a:off x="1080465"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9" name="object 799"/>
          <p:cNvSpPr/>
          <p:nvPr/>
        </p:nvSpPr>
        <p:spPr>
          <a:xfrm>
            <a:off x="1222206"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0" name="object 800"/>
          <p:cNvSpPr/>
          <p:nvPr/>
        </p:nvSpPr>
        <p:spPr>
          <a:xfrm>
            <a:off x="1363982" y="835250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1" name="object 801"/>
          <p:cNvSpPr/>
          <p:nvPr/>
        </p:nvSpPr>
        <p:spPr>
          <a:xfrm>
            <a:off x="5556250" y="2104855"/>
            <a:ext cx="35814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E0564C"/>
            </a:solidFill>
          </a:ln>
        </p:spPr>
        <p:txBody>
          <a:bodyPr wrap="square" lIns="0" tIns="0" rIns="0" bIns="0" rtlCol="0"/>
          <a:lstStyle/>
          <a:p>
            <a:endParaRPr/>
          </a:p>
        </p:txBody>
      </p:sp>
      <p:sp>
        <p:nvSpPr>
          <p:cNvPr id="802" name="object 802"/>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803" name="Bilde 802" descr="Et bilde som inneholder tekst, Font, Grafikk, grafisk design&#10;&#10;KI-generert innhold kan være feil.">
            <a:extLst>
              <a:ext uri="{FF2B5EF4-FFF2-40B4-BE49-F238E27FC236}">
                <a16:creationId xmlns:a16="http://schemas.microsoft.com/office/drawing/2014/main" id="{7E944D1A-5AF2-933E-E8C1-CC13A08B0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19455" y="0"/>
            <a:ext cx="6684645" cy="11308715"/>
          </a:xfrm>
          <a:custGeom>
            <a:avLst/>
            <a:gdLst/>
            <a:ahLst/>
            <a:cxnLst/>
            <a:rect l="l" t="t" r="r" b="b"/>
            <a:pathLst>
              <a:path w="6684644" h="11308715">
                <a:moveTo>
                  <a:pt x="0" y="0"/>
                </a:moveTo>
                <a:lnTo>
                  <a:pt x="0" y="11308556"/>
                </a:lnTo>
                <a:lnTo>
                  <a:pt x="6684644" y="11308556"/>
                </a:lnTo>
                <a:lnTo>
                  <a:pt x="6684644" y="0"/>
                </a:lnTo>
                <a:lnTo>
                  <a:pt x="0" y="0"/>
                </a:lnTo>
                <a:close/>
              </a:path>
            </a:pathLst>
          </a:custGeom>
          <a:solidFill>
            <a:srgbClr val="F1D351">
              <a:alpha val="30729"/>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grpSp>
        <p:nvGrpSpPr>
          <p:cNvPr id="5" name="object 5"/>
          <p:cNvGrpSpPr/>
          <p:nvPr/>
        </p:nvGrpSpPr>
        <p:grpSpPr>
          <a:xfrm>
            <a:off x="1331728" y="1399637"/>
            <a:ext cx="10407015" cy="4291965"/>
            <a:chOff x="1331728" y="1399637"/>
            <a:chExt cx="10407015" cy="4291965"/>
          </a:xfrm>
        </p:grpSpPr>
        <p:sp>
          <p:nvSpPr>
            <p:cNvPr id="6" name="object 6"/>
            <p:cNvSpPr/>
            <p:nvPr/>
          </p:nvSpPr>
          <p:spPr>
            <a:xfrm>
              <a:off x="1885739" y="1907142"/>
              <a:ext cx="9826625" cy="3758565"/>
            </a:xfrm>
            <a:custGeom>
              <a:avLst/>
              <a:gdLst/>
              <a:ahLst/>
              <a:cxnLst/>
              <a:rect l="l" t="t" r="r" b="b"/>
              <a:pathLst>
                <a:path w="9826625" h="3758565">
                  <a:moveTo>
                    <a:pt x="8948502" y="0"/>
                  </a:moveTo>
                  <a:lnTo>
                    <a:pt x="877633" y="0"/>
                  </a:lnTo>
                  <a:lnTo>
                    <a:pt x="746456" y="910"/>
                  </a:lnTo>
                  <a:lnTo>
                    <a:pt x="688164" y="2205"/>
                  </a:lnTo>
                  <a:lnTo>
                    <a:pt x="634402" y="4341"/>
                  </a:lnTo>
                  <a:lnTo>
                    <a:pt x="584917" y="7528"/>
                  </a:lnTo>
                  <a:lnTo>
                    <a:pt x="539458" y="11975"/>
                  </a:lnTo>
                  <a:lnTo>
                    <a:pt x="497773" y="17893"/>
                  </a:lnTo>
                  <a:lnTo>
                    <a:pt x="459611" y="25491"/>
                  </a:lnTo>
                  <a:lnTo>
                    <a:pt x="392848" y="46570"/>
                  </a:lnTo>
                  <a:lnTo>
                    <a:pt x="345627" y="66155"/>
                  </a:lnTo>
                  <a:lnTo>
                    <a:pt x="300661" y="89626"/>
                  </a:lnTo>
                  <a:lnTo>
                    <a:pt x="258152" y="116781"/>
                  </a:lnTo>
                  <a:lnTo>
                    <a:pt x="218306" y="147416"/>
                  </a:lnTo>
                  <a:lnTo>
                    <a:pt x="181326" y="181325"/>
                  </a:lnTo>
                  <a:lnTo>
                    <a:pt x="147417" y="218305"/>
                  </a:lnTo>
                  <a:lnTo>
                    <a:pt x="116782" y="258151"/>
                  </a:lnTo>
                  <a:lnTo>
                    <a:pt x="89627" y="300660"/>
                  </a:lnTo>
                  <a:lnTo>
                    <a:pt x="66156" y="345626"/>
                  </a:lnTo>
                  <a:lnTo>
                    <a:pt x="46571" y="392847"/>
                  </a:lnTo>
                  <a:lnTo>
                    <a:pt x="25492" y="459610"/>
                  </a:lnTo>
                  <a:lnTo>
                    <a:pt x="17893" y="497772"/>
                  </a:lnTo>
                  <a:lnTo>
                    <a:pt x="11975" y="539457"/>
                  </a:lnTo>
                  <a:lnTo>
                    <a:pt x="7528" y="584916"/>
                  </a:lnTo>
                  <a:lnTo>
                    <a:pt x="4342" y="634401"/>
                  </a:lnTo>
                  <a:lnTo>
                    <a:pt x="2206" y="688163"/>
                  </a:lnTo>
                  <a:lnTo>
                    <a:pt x="910" y="746455"/>
                  </a:lnTo>
                  <a:lnTo>
                    <a:pt x="245" y="809528"/>
                  </a:lnTo>
                  <a:lnTo>
                    <a:pt x="0" y="877632"/>
                  </a:lnTo>
                  <a:lnTo>
                    <a:pt x="0" y="2880409"/>
                  </a:lnTo>
                  <a:lnTo>
                    <a:pt x="245" y="2948514"/>
                  </a:lnTo>
                  <a:lnTo>
                    <a:pt x="910" y="3011586"/>
                  </a:lnTo>
                  <a:lnTo>
                    <a:pt x="2206" y="3069878"/>
                  </a:lnTo>
                  <a:lnTo>
                    <a:pt x="4342" y="3123640"/>
                  </a:lnTo>
                  <a:lnTo>
                    <a:pt x="7528" y="3173126"/>
                  </a:lnTo>
                  <a:lnTo>
                    <a:pt x="11975" y="3218585"/>
                  </a:lnTo>
                  <a:lnTo>
                    <a:pt x="17893" y="3260270"/>
                  </a:lnTo>
                  <a:lnTo>
                    <a:pt x="25492" y="3298432"/>
                  </a:lnTo>
                  <a:lnTo>
                    <a:pt x="46571" y="3365195"/>
                  </a:lnTo>
                  <a:lnTo>
                    <a:pt x="66156" y="3412415"/>
                  </a:lnTo>
                  <a:lnTo>
                    <a:pt x="89627" y="3457382"/>
                  </a:lnTo>
                  <a:lnTo>
                    <a:pt x="116782" y="3499890"/>
                  </a:lnTo>
                  <a:lnTo>
                    <a:pt x="147417" y="3539737"/>
                  </a:lnTo>
                  <a:lnTo>
                    <a:pt x="181326" y="3576717"/>
                  </a:lnTo>
                  <a:lnTo>
                    <a:pt x="218306" y="3610626"/>
                  </a:lnTo>
                  <a:lnTo>
                    <a:pt x="258152" y="3641260"/>
                  </a:lnTo>
                  <a:lnTo>
                    <a:pt x="300661" y="3668415"/>
                  </a:lnTo>
                  <a:lnTo>
                    <a:pt x="345627" y="3691887"/>
                  </a:lnTo>
                  <a:lnTo>
                    <a:pt x="392848" y="3711471"/>
                  </a:lnTo>
                  <a:lnTo>
                    <a:pt x="459611" y="3732551"/>
                  </a:lnTo>
                  <a:lnTo>
                    <a:pt x="497773" y="3740149"/>
                  </a:lnTo>
                  <a:lnTo>
                    <a:pt x="539458" y="3746067"/>
                  </a:lnTo>
                  <a:lnTo>
                    <a:pt x="584917" y="3750514"/>
                  </a:lnTo>
                  <a:lnTo>
                    <a:pt x="634402" y="3753700"/>
                  </a:lnTo>
                  <a:lnTo>
                    <a:pt x="688164" y="3755836"/>
                  </a:lnTo>
                  <a:lnTo>
                    <a:pt x="746456" y="3757132"/>
                  </a:lnTo>
                  <a:lnTo>
                    <a:pt x="877633" y="3758042"/>
                  </a:lnTo>
                  <a:lnTo>
                    <a:pt x="8948502" y="3758042"/>
                  </a:lnTo>
                  <a:lnTo>
                    <a:pt x="9079677" y="3757132"/>
                  </a:lnTo>
                  <a:lnTo>
                    <a:pt x="9137968" y="3755836"/>
                  </a:lnTo>
                  <a:lnTo>
                    <a:pt x="9191730" y="3753700"/>
                  </a:lnTo>
                  <a:lnTo>
                    <a:pt x="9241214" y="3750514"/>
                  </a:lnTo>
                  <a:lnTo>
                    <a:pt x="9286673" y="3746067"/>
                  </a:lnTo>
                  <a:lnTo>
                    <a:pt x="9328359" y="3740149"/>
                  </a:lnTo>
                  <a:lnTo>
                    <a:pt x="9366521" y="3732551"/>
                  </a:lnTo>
                  <a:lnTo>
                    <a:pt x="9433287" y="3711471"/>
                  </a:lnTo>
                  <a:lnTo>
                    <a:pt x="9480506" y="3691887"/>
                  </a:lnTo>
                  <a:lnTo>
                    <a:pt x="9525472" y="3668415"/>
                  </a:lnTo>
                  <a:lnTo>
                    <a:pt x="9567980" y="3641260"/>
                  </a:lnTo>
                  <a:lnTo>
                    <a:pt x="9607826" y="3610626"/>
                  </a:lnTo>
                  <a:lnTo>
                    <a:pt x="9644805" y="3576717"/>
                  </a:lnTo>
                  <a:lnTo>
                    <a:pt x="9678714" y="3539737"/>
                  </a:lnTo>
                  <a:lnTo>
                    <a:pt x="9709348" y="3499890"/>
                  </a:lnTo>
                  <a:lnTo>
                    <a:pt x="9736503" y="3457382"/>
                  </a:lnTo>
                  <a:lnTo>
                    <a:pt x="9759975" y="3412415"/>
                  </a:lnTo>
                  <a:lnTo>
                    <a:pt x="9779559" y="3365195"/>
                  </a:lnTo>
                  <a:lnTo>
                    <a:pt x="9800638" y="3298432"/>
                  </a:lnTo>
                  <a:lnTo>
                    <a:pt x="9808237" y="3260270"/>
                  </a:lnTo>
                  <a:lnTo>
                    <a:pt x="9814154" y="3218585"/>
                  </a:lnTo>
                  <a:lnTo>
                    <a:pt x="9818601" y="3173126"/>
                  </a:lnTo>
                  <a:lnTo>
                    <a:pt x="9821788" y="3123640"/>
                  </a:lnTo>
                  <a:lnTo>
                    <a:pt x="9823924" y="3069878"/>
                  </a:lnTo>
                  <a:lnTo>
                    <a:pt x="9825219" y="3011586"/>
                  </a:lnTo>
                  <a:lnTo>
                    <a:pt x="9825885" y="2948514"/>
                  </a:lnTo>
                  <a:lnTo>
                    <a:pt x="9826130" y="2880409"/>
                  </a:lnTo>
                  <a:lnTo>
                    <a:pt x="9826130" y="877632"/>
                  </a:lnTo>
                  <a:lnTo>
                    <a:pt x="9825885" y="809528"/>
                  </a:lnTo>
                  <a:lnTo>
                    <a:pt x="9825219" y="746455"/>
                  </a:lnTo>
                  <a:lnTo>
                    <a:pt x="9823924" y="688163"/>
                  </a:lnTo>
                  <a:lnTo>
                    <a:pt x="9821788" y="634401"/>
                  </a:lnTo>
                  <a:lnTo>
                    <a:pt x="9818601" y="584916"/>
                  </a:lnTo>
                  <a:lnTo>
                    <a:pt x="9814154" y="539457"/>
                  </a:lnTo>
                  <a:lnTo>
                    <a:pt x="9808237" y="497772"/>
                  </a:lnTo>
                  <a:lnTo>
                    <a:pt x="9800638" y="459610"/>
                  </a:lnTo>
                  <a:lnTo>
                    <a:pt x="9779559" y="392847"/>
                  </a:lnTo>
                  <a:lnTo>
                    <a:pt x="9759975" y="345626"/>
                  </a:lnTo>
                  <a:lnTo>
                    <a:pt x="9736503" y="300660"/>
                  </a:lnTo>
                  <a:lnTo>
                    <a:pt x="9709348" y="258151"/>
                  </a:lnTo>
                  <a:lnTo>
                    <a:pt x="9678714" y="218305"/>
                  </a:lnTo>
                  <a:lnTo>
                    <a:pt x="9644805" y="181325"/>
                  </a:lnTo>
                  <a:lnTo>
                    <a:pt x="9607826" y="147416"/>
                  </a:lnTo>
                  <a:lnTo>
                    <a:pt x="9567980" y="116781"/>
                  </a:lnTo>
                  <a:lnTo>
                    <a:pt x="9525472" y="89626"/>
                  </a:lnTo>
                  <a:lnTo>
                    <a:pt x="9480506" y="66155"/>
                  </a:lnTo>
                  <a:lnTo>
                    <a:pt x="9433287" y="46570"/>
                  </a:lnTo>
                  <a:lnTo>
                    <a:pt x="9366521" y="25491"/>
                  </a:lnTo>
                  <a:lnTo>
                    <a:pt x="9328359" y="17893"/>
                  </a:lnTo>
                  <a:lnTo>
                    <a:pt x="9286673" y="11975"/>
                  </a:lnTo>
                  <a:lnTo>
                    <a:pt x="9241214" y="7528"/>
                  </a:lnTo>
                  <a:lnTo>
                    <a:pt x="9191730" y="4341"/>
                  </a:lnTo>
                  <a:lnTo>
                    <a:pt x="9137968" y="2205"/>
                  </a:lnTo>
                  <a:lnTo>
                    <a:pt x="9079677" y="910"/>
                  </a:lnTo>
                  <a:lnTo>
                    <a:pt x="8948502" y="0"/>
                  </a:lnTo>
                  <a:close/>
                </a:path>
              </a:pathLst>
            </a:custGeom>
            <a:solidFill>
              <a:srgbClr val="F7F0EC"/>
            </a:solidFill>
          </p:spPr>
          <p:txBody>
            <a:bodyPr wrap="square" lIns="0" tIns="0" rIns="0" bIns="0" rtlCol="0"/>
            <a:lstStyle/>
            <a:p>
              <a:endParaRPr/>
            </a:p>
          </p:txBody>
        </p:sp>
        <p:sp>
          <p:nvSpPr>
            <p:cNvPr id="7" name="object 7"/>
            <p:cNvSpPr/>
            <p:nvPr/>
          </p:nvSpPr>
          <p:spPr>
            <a:xfrm>
              <a:off x="1885704" y="1907107"/>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F1D351"/>
              </a:solidFill>
            </a:ln>
          </p:spPr>
          <p:txBody>
            <a:bodyPr wrap="square" lIns="0" tIns="0" rIns="0" bIns="0" rtlCol="0"/>
            <a:lstStyle/>
            <a:p>
              <a:endParaRPr/>
            </a:p>
          </p:txBody>
        </p:sp>
        <p:sp>
          <p:nvSpPr>
            <p:cNvPr id="8" name="object 8"/>
            <p:cNvSpPr/>
            <p:nvPr/>
          </p:nvSpPr>
          <p:spPr>
            <a:xfrm>
              <a:off x="1358116" y="1426025"/>
              <a:ext cx="9826625" cy="3758565"/>
            </a:xfrm>
            <a:custGeom>
              <a:avLst/>
              <a:gdLst/>
              <a:ahLst/>
              <a:cxnLst/>
              <a:rect l="l" t="t" r="r" b="b"/>
              <a:pathLst>
                <a:path w="9826625" h="3758565">
                  <a:moveTo>
                    <a:pt x="8948501" y="0"/>
                  </a:moveTo>
                  <a:lnTo>
                    <a:pt x="877633" y="0"/>
                  </a:lnTo>
                  <a:lnTo>
                    <a:pt x="746456" y="910"/>
                  </a:lnTo>
                  <a:lnTo>
                    <a:pt x="688164" y="2205"/>
                  </a:lnTo>
                  <a:lnTo>
                    <a:pt x="634401" y="4341"/>
                  </a:lnTo>
                  <a:lnTo>
                    <a:pt x="584916" y="7528"/>
                  </a:lnTo>
                  <a:lnTo>
                    <a:pt x="539457" y="11975"/>
                  </a:lnTo>
                  <a:lnTo>
                    <a:pt x="497773" y="17893"/>
                  </a:lnTo>
                  <a:lnTo>
                    <a:pt x="459610" y="25491"/>
                  </a:lnTo>
                  <a:lnTo>
                    <a:pt x="392848" y="46570"/>
                  </a:lnTo>
                  <a:lnTo>
                    <a:pt x="345627" y="66155"/>
                  </a:lnTo>
                  <a:lnTo>
                    <a:pt x="300660" y="89626"/>
                  </a:lnTo>
                  <a:lnTo>
                    <a:pt x="258152" y="116781"/>
                  </a:lnTo>
                  <a:lnTo>
                    <a:pt x="218305" y="147416"/>
                  </a:lnTo>
                  <a:lnTo>
                    <a:pt x="181325" y="181325"/>
                  </a:lnTo>
                  <a:lnTo>
                    <a:pt x="147416" y="218305"/>
                  </a:lnTo>
                  <a:lnTo>
                    <a:pt x="116782"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2880409"/>
                  </a:lnTo>
                  <a:lnTo>
                    <a:pt x="245" y="2948514"/>
                  </a:lnTo>
                  <a:lnTo>
                    <a:pt x="910" y="3011586"/>
                  </a:lnTo>
                  <a:lnTo>
                    <a:pt x="2205" y="3069878"/>
                  </a:lnTo>
                  <a:lnTo>
                    <a:pt x="4341" y="3123640"/>
                  </a:lnTo>
                  <a:lnTo>
                    <a:pt x="7528" y="3173125"/>
                  </a:lnTo>
                  <a:lnTo>
                    <a:pt x="11975" y="3218584"/>
                  </a:lnTo>
                  <a:lnTo>
                    <a:pt x="17893" y="3260269"/>
                  </a:lnTo>
                  <a:lnTo>
                    <a:pt x="25491" y="3298431"/>
                  </a:lnTo>
                  <a:lnTo>
                    <a:pt x="46570" y="3365194"/>
                  </a:lnTo>
                  <a:lnTo>
                    <a:pt x="66155" y="3412415"/>
                  </a:lnTo>
                  <a:lnTo>
                    <a:pt x="89626" y="3457381"/>
                  </a:lnTo>
                  <a:lnTo>
                    <a:pt x="116782" y="3499890"/>
                  </a:lnTo>
                  <a:lnTo>
                    <a:pt x="147416" y="3539737"/>
                  </a:lnTo>
                  <a:lnTo>
                    <a:pt x="181325" y="3576717"/>
                  </a:lnTo>
                  <a:lnTo>
                    <a:pt x="218305" y="3610626"/>
                  </a:lnTo>
                  <a:lnTo>
                    <a:pt x="258152" y="3641260"/>
                  </a:lnTo>
                  <a:lnTo>
                    <a:pt x="300660" y="3668415"/>
                  </a:lnTo>
                  <a:lnTo>
                    <a:pt x="345627" y="3691887"/>
                  </a:lnTo>
                  <a:lnTo>
                    <a:pt x="392848" y="3711471"/>
                  </a:lnTo>
                  <a:lnTo>
                    <a:pt x="459610" y="3732551"/>
                  </a:lnTo>
                  <a:lnTo>
                    <a:pt x="497773" y="3740149"/>
                  </a:lnTo>
                  <a:lnTo>
                    <a:pt x="539457" y="3746067"/>
                  </a:lnTo>
                  <a:lnTo>
                    <a:pt x="584916" y="3750514"/>
                  </a:lnTo>
                  <a:lnTo>
                    <a:pt x="634401" y="3753700"/>
                  </a:lnTo>
                  <a:lnTo>
                    <a:pt x="688164" y="3755836"/>
                  </a:lnTo>
                  <a:lnTo>
                    <a:pt x="746456" y="3757132"/>
                  </a:lnTo>
                  <a:lnTo>
                    <a:pt x="877633" y="3758042"/>
                  </a:lnTo>
                  <a:lnTo>
                    <a:pt x="8948501" y="3758042"/>
                  </a:lnTo>
                  <a:lnTo>
                    <a:pt x="9079679" y="3757132"/>
                  </a:lnTo>
                  <a:lnTo>
                    <a:pt x="9137971" y="3755836"/>
                  </a:lnTo>
                  <a:lnTo>
                    <a:pt x="9191733" y="3753700"/>
                  </a:lnTo>
                  <a:lnTo>
                    <a:pt x="9241218" y="3750514"/>
                  </a:lnTo>
                  <a:lnTo>
                    <a:pt x="9286677" y="3746067"/>
                  </a:lnTo>
                  <a:lnTo>
                    <a:pt x="9328361" y="3740149"/>
                  </a:lnTo>
                  <a:lnTo>
                    <a:pt x="9366522" y="3732551"/>
                  </a:lnTo>
                  <a:lnTo>
                    <a:pt x="9433282" y="3711471"/>
                  </a:lnTo>
                  <a:lnTo>
                    <a:pt x="9480505" y="3691887"/>
                  </a:lnTo>
                  <a:lnTo>
                    <a:pt x="9525473" y="3668415"/>
                  </a:lnTo>
                  <a:lnTo>
                    <a:pt x="9567982" y="3641260"/>
                  </a:lnTo>
                  <a:lnTo>
                    <a:pt x="9607830" y="3610626"/>
                  </a:lnTo>
                  <a:lnTo>
                    <a:pt x="9644810" y="3576717"/>
                  </a:lnTo>
                  <a:lnTo>
                    <a:pt x="9678720" y="3539737"/>
                  </a:lnTo>
                  <a:lnTo>
                    <a:pt x="9709354" y="3499890"/>
                  </a:lnTo>
                  <a:lnTo>
                    <a:pt x="9736509" y="3457381"/>
                  </a:lnTo>
                  <a:lnTo>
                    <a:pt x="9759981" y="3412415"/>
                  </a:lnTo>
                  <a:lnTo>
                    <a:pt x="9779565" y="3365194"/>
                  </a:lnTo>
                  <a:lnTo>
                    <a:pt x="9800645" y="3298431"/>
                  </a:lnTo>
                  <a:lnTo>
                    <a:pt x="9808243" y="3260269"/>
                  </a:lnTo>
                  <a:lnTo>
                    <a:pt x="9814161" y="3218584"/>
                  </a:lnTo>
                  <a:lnTo>
                    <a:pt x="9818608" y="3173125"/>
                  </a:lnTo>
                  <a:lnTo>
                    <a:pt x="9821794" y="3123640"/>
                  </a:lnTo>
                  <a:lnTo>
                    <a:pt x="9823930" y="3069878"/>
                  </a:lnTo>
                  <a:lnTo>
                    <a:pt x="9825226" y="3011586"/>
                  </a:lnTo>
                  <a:lnTo>
                    <a:pt x="9825891" y="2948514"/>
                  </a:lnTo>
                  <a:lnTo>
                    <a:pt x="9826136" y="2880409"/>
                  </a:lnTo>
                  <a:lnTo>
                    <a:pt x="9826136" y="877632"/>
                  </a:lnTo>
                  <a:lnTo>
                    <a:pt x="9825891" y="809527"/>
                  </a:lnTo>
                  <a:lnTo>
                    <a:pt x="9825226" y="746455"/>
                  </a:lnTo>
                  <a:lnTo>
                    <a:pt x="9823930" y="688163"/>
                  </a:lnTo>
                  <a:lnTo>
                    <a:pt x="9821794" y="634401"/>
                  </a:lnTo>
                  <a:lnTo>
                    <a:pt x="9818608" y="584916"/>
                  </a:lnTo>
                  <a:lnTo>
                    <a:pt x="9814161" y="539457"/>
                  </a:lnTo>
                  <a:lnTo>
                    <a:pt x="9808243" y="497772"/>
                  </a:lnTo>
                  <a:lnTo>
                    <a:pt x="9800645" y="459610"/>
                  </a:lnTo>
                  <a:lnTo>
                    <a:pt x="9779565" y="392847"/>
                  </a:lnTo>
                  <a:lnTo>
                    <a:pt x="9759981" y="345626"/>
                  </a:lnTo>
                  <a:lnTo>
                    <a:pt x="9736509" y="300660"/>
                  </a:lnTo>
                  <a:lnTo>
                    <a:pt x="9709354" y="258151"/>
                  </a:lnTo>
                  <a:lnTo>
                    <a:pt x="9678720" y="218305"/>
                  </a:lnTo>
                  <a:lnTo>
                    <a:pt x="9644810" y="181325"/>
                  </a:lnTo>
                  <a:lnTo>
                    <a:pt x="9607830" y="147416"/>
                  </a:lnTo>
                  <a:lnTo>
                    <a:pt x="9567982" y="116781"/>
                  </a:lnTo>
                  <a:lnTo>
                    <a:pt x="9525473" y="89626"/>
                  </a:lnTo>
                  <a:lnTo>
                    <a:pt x="9480505" y="66155"/>
                  </a:lnTo>
                  <a:lnTo>
                    <a:pt x="9433282" y="46570"/>
                  </a:lnTo>
                  <a:lnTo>
                    <a:pt x="9366522" y="25491"/>
                  </a:lnTo>
                  <a:lnTo>
                    <a:pt x="9328361" y="17893"/>
                  </a:lnTo>
                  <a:lnTo>
                    <a:pt x="9286677" y="11975"/>
                  </a:lnTo>
                  <a:lnTo>
                    <a:pt x="9241218" y="7528"/>
                  </a:lnTo>
                  <a:lnTo>
                    <a:pt x="9191733" y="4341"/>
                  </a:lnTo>
                  <a:lnTo>
                    <a:pt x="9137971" y="2205"/>
                  </a:lnTo>
                  <a:lnTo>
                    <a:pt x="9079679" y="910"/>
                  </a:lnTo>
                  <a:lnTo>
                    <a:pt x="8948501" y="0"/>
                  </a:lnTo>
                  <a:close/>
                </a:path>
              </a:pathLst>
            </a:custGeom>
            <a:solidFill>
              <a:srgbClr val="FFFFFF"/>
            </a:solidFill>
          </p:spPr>
          <p:txBody>
            <a:bodyPr wrap="square" lIns="0" tIns="0" rIns="0" bIns="0" rtlCol="0"/>
            <a:lstStyle/>
            <a:p>
              <a:endParaRPr/>
            </a:p>
          </p:txBody>
        </p:sp>
        <p:sp>
          <p:nvSpPr>
            <p:cNvPr id="9" name="object 9"/>
            <p:cNvSpPr/>
            <p:nvPr/>
          </p:nvSpPr>
          <p:spPr>
            <a:xfrm>
              <a:off x="1358081" y="1425990"/>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F1D351"/>
              </a:solidFill>
            </a:ln>
          </p:spPr>
          <p:txBody>
            <a:bodyPr wrap="square" lIns="0" tIns="0" rIns="0" bIns="0" rtlCol="0"/>
            <a:lstStyle/>
            <a:p>
              <a:endParaRPr/>
            </a:p>
          </p:txBody>
        </p:sp>
      </p:grpSp>
      <p:sp>
        <p:nvSpPr>
          <p:cNvPr id="10" name="object 10" descr="$PPTXTitle"/>
          <p:cNvSpPr txBox="1">
            <a:spLocks noGrp="1"/>
          </p:cNvSpPr>
          <p:nvPr>
            <p:ph type="title"/>
          </p:nvPr>
        </p:nvSpPr>
        <p:spPr>
          <a:prstGeom prst="rect">
            <a:avLst/>
          </a:prstGeom>
        </p:spPr>
        <p:txBody>
          <a:bodyPr vert="horz" wrap="square" lIns="0" tIns="1492243" rIns="0" bIns="0" rtlCol="0">
            <a:spAutoFit/>
          </a:bodyPr>
          <a:lstStyle/>
          <a:p>
            <a:pPr marL="876935">
              <a:lnSpc>
                <a:spcPct val="100000"/>
              </a:lnSpc>
              <a:spcBef>
                <a:spcPts val="95"/>
              </a:spcBef>
            </a:pPr>
            <a:r>
              <a:rPr lang="nb-NO" sz="4950" b="1" spc="150" dirty="0">
                <a:solidFill>
                  <a:srgbClr val="F1D351"/>
                </a:solidFill>
                <a:latin typeface="Arial"/>
                <a:cs typeface="Arial"/>
              </a:rPr>
              <a:t>Innflytelse</a:t>
            </a:r>
            <a:endParaRPr sz="4950" dirty="0">
              <a:latin typeface="Arial"/>
              <a:cs typeface="Arial"/>
            </a:endParaRPr>
          </a:p>
        </p:txBody>
      </p:sp>
      <p:sp>
        <p:nvSpPr>
          <p:cNvPr id="11" name="object 11"/>
          <p:cNvSpPr txBox="1"/>
          <p:nvPr/>
        </p:nvSpPr>
        <p:spPr>
          <a:xfrm>
            <a:off x="1888711" y="3319832"/>
            <a:ext cx="8329295" cy="957955"/>
          </a:xfrm>
          <a:prstGeom prst="rect">
            <a:avLst/>
          </a:prstGeom>
        </p:spPr>
        <p:txBody>
          <a:bodyPr vert="horz" wrap="square" lIns="0" tIns="34290" rIns="0" bIns="0" rtlCol="0">
            <a:spAutoFit/>
          </a:bodyPr>
          <a:lstStyle/>
          <a:p>
            <a:pPr marL="12700" marR="5080">
              <a:lnSpc>
                <a:spcPts val="3550"/>
              </a:lnSpc>
              <a:spcBef>
                <a:spcPts val="270"/>
              </a:spcBef>
            </a:pPr>
            <a:r>
              <a:rPr lang="nb-NO" sz="3200" dirty="0">
                <a:latin typeface="Avenir Book" panose="02000503020000020003" pitchFamily="2" charset="0"/>
                <a:cs typeface="Geneva"/>
              </a:rPr>
              <a:t>Denne faktoren kartlegger hvordan man håndterer mennesker og relasjoner.</a:t>
            </a:r>
            <a:endParaRPr sz="3200" dirty="0">
              <a:latin typeface="Avenir Book" panose="02000503020000020003" pitchFamily="2" charset="0"/>
              <a:cs typeface="Geneva"/>
            </a:endParaRPr>
          </a:p>
        </p:txBody>
      </p:sp>
      <p:sp>
        <p:nvSpPr>
          <p:cNvPr id="12" name="object 12"/>
          <p:cNvSpPr txBox="1"/>
          <p:nvPr/>
        </p:nvSpPr>
        <p:spPr>
          <a:xfrm>
            <a:off x="1863310" y="6182953"/>
            <a:ext cx="7960139" cy="3290901"/>
          </a:xfrm>
          <a:prstGeom prst="rect">
            <a:avLst/>
          </a:prstGeom>
        </p:spPr>
        <p:txBody>
          <a:bodyPr vert="horz" wrap="square" lIns="0" tIns="15240" rIns="0" bIns="0" rtlCol="0">
            <a:spAutoFit/>
          </a:bodyPr>
          <a:lstStyle/>
          <a:p>
            <a:pPr marL="12700">
              <a:lnSpc>
                <a:spcPts val="3575"/>
              </a:lnSpc>
              <a:spcBef>
                <a:spcPts val="120"/>
              </a:spcBef>
            </a:pPr>
            <a:r>
              <a:rPr lang="nb-NO" sz="3200" dirty="0">
                <a:latin typeface="Avenir Book" panose="02000503020000020003" pitchFamily="2" charset="0"/>
                <a:cs typeface="Geneva"/>
              </a:rPr>
              <a:t>Hvis din høyeste poengsum er I har
du har du tendens til å være utadvendt kommunikasjonstil.</a:t>
            </a:r>
          </a:p>
          <a:p>
            <a:pPr marL="12700">
              <a:lnSpc>
                <a:spcPts val="3575"/>
              </a:lnSpc>
              <a:spcBef>
                <a:spcPts val="120"/>
              </a:spcBef>
            </a:pPr>
            <a:endParaRPr lang="nb-NO" sz="3200" dirty="0">
              <a:latin typeface="Avenir Book" panose="02000503020000020003" pitchFamily="2" charset="0"/>
              <a:cs typeface="Geneva"/>
            </a:endParaRPr>
          </a:p>
          <a:p>
            <a:pPr marL="12700">
              <a:lnSpc>
                <a:spcPts val="3575"/>
              </a:lnSpc>
              <a:spcBef>
                <a:spcPts val="120"/>
              </a:spcBef>
            </a:pPr>
            <a:r>
              <a:rPr lang="nb-NO" sz="3200" dirty="0">
                <a:latin typeface="Avenir Book" panose="02000503020000020003" pitchFamily="2" charset="0"/>
                <a:cs typeface="Geneva"/>
              </a:rPr>
              <a:t>Hvis din laveste poengsum </a:t>
            </a:r>
            <a:r>
              <a:rPr lang="nb-NO" sz="3200" dirty="0">
                <a:solidFill>
                  <a:schemeClr val="tx1">
                    <a:lumMod val="95000"/>
                    <a:lumOff val="5000"/>
                  </a:schemeClr>
                </a:solidFill>
                <a:latin typeface="Avenir Book" panose="02000503020000020003" pitchFamily="2" charset="0"/>
                <a:cs typeface="Geneva"/>
              </a:rPr>
              <a:t>er</a:t>
            </a:r>
            <a:r>
              <a:rPr lang="nb-NO" sz="3200" dirty="0">
                <a:solidFill>
                  <a:srgbClr val="FFFF00"/>
                </a:solidFill>
                <a:latin typeface="Avenir Book" panose="02000503020000020003" pitchFamily="2" charset="0"/>
                <a:cs typeface="Geneva"/>
              </a:rPr>
              <a:t> </a:t>
            </a:r>
            <a:r>
              <a:rPr lang="nb-NO" sz="3200" dirty="0">
                <a:solidFill>
                  <a:schemeClr val="tx1">
                    <a:lumMod val="95000"/>
                    <a:lumOff val="5000"/>
                  </a:schemeClr>
                </a:solidFill>
                <a:latin typeface="Avenir Book" panose="02000503020000020003" pitchFamily="2" charset="0"/>
                <a:cs typeface="Geneva"/>
              </a:rPr>
              <a:t>I, har </a:t>
            </a:r>
            <a:r>
              <a:rPr lang="nb-NO" sz="3200" dirty="0">
                <a:latin typeface="Avenir Book" panose="02000503020000020003" pitchFamily="2" charset="0"/>
                <a:cs typeface="Geneva"/>
              </a:rPr>
              <a:t>du tendens til å være reservert i din kommunikasjonstil.</a:t>
            </a:r>
            <a:endParaRPr sz="3200" dirty="0">
              <a:latin typeface="Avenir Book" panose="02000503020000020003" pitchFamily="2" charset="0"/>
              <a:cs typeface="Geneva"/>
            </a:endParaRPr>
          </a:p>
        </p:txBody>
      </p:sp>
      <p:grpSp>
        <p:nvGrpSpPr>
          <p:cNvPr id="13" name="object 13"/>
          <p:cNvGrpSpPr/>
          <p:nvPr/>
        </p:nvGrpSpPr>
        <p:grpSpPr>
          <a:xfrm>
            <a:off x="15737427" y="2916076"/>
            <a:ext cx="2050414" cy="5476875"/>
            <a:chOff x="15737427" y="2916076"/>
            <a:chExt cx="2050414" cy="5476875"/>
          </a:xfrm>
        </p:grpSpPr>
        <p:sp>
          <p:nvSpPr>
            <p:cNvPr id="14" name="object 14"/>
            <p:cNvSpPr/>
            <p:nvPr/>
          </p:nvSpPr>
          <p:spPr>
            <a:xfrm>
              <a:off x="17457815" y="3970622"/>
              <a:ext cx="330200" cy="3393440"/>
            </a:xfrm>
            <a:custGeom>
              <a:avLst/>
              <a:gdLst/>
              <a:ahLst/>
              <a:cxnLst/>
              <a:rect l="l" t="t" r="r" b="b"/>
              <a:pathLst>
                <a:path w="330200" h="3393440">
                  <a:moveTo>
                    <a:pt x="329946" y="1840674"/>
                  </a:moveTo>
                  <a:lnTo>
                    <a:pt x="309918" y="1873199"/>
                  </a:lnTo>
                  <a:lnTo>
                    <a:pt x="0" y="2247150"/>
                  </a:lnTo>
                  <a:lnTo>
                    <a:pt x="0" y="3177959"/>
                  </a:lnTo>
                  <a:lnTo>
                    <a:pt x="53073" y="3187789"/>
                  </a:lnTo>
                  <a:lnTo>
                    <a:pt x="103619" y="3203283"/>
                  </a:lnTo>
                  <a:lnTo>
                    <a:pt x="151218" y="3224047"/>
                  </a:lnTo>
                  <a:lnTo>
                    <a:pt x="195440" y="3249688"/>
                  </a:lnTo>
                  <a:lnTo>
                    <a:pt x="235839" y="3279838"/>
                  </a:lnTo>
                  <a:lnTo>
                    <a:pt x="272008" y="3314103"/>
                  </a:lnTo>
                  <a:lnTo>
                    <a:pt x="303517" y="3352088"/>
                  </a:lnTo>
                  <a:lnTo>
                    <a:pt x="329946" y="3393402"/>
                  </a:lnTo>
                  <a:lnTo>
                    <a:pt x="329946" y="1840674"/>
                  </a:lnTo>
                  <a:close/>
                </a:path>
                <a:path w="330200" h="3393440">
                  <a:moveTo>
                    <a:pt x="329946" y="0"/>
                  </a:moveTo>
                  <a:lnTo>
                    <a:pt x="305574" y="41630"/>
                  </a:lnTo>
                  <a:lnTo>
                    <a:pt x="0" y="410921"/>
                  </a:lnTo>
                  <a:lnTo>
                    <a:pt x="0" y="1265834"/>
                  </a:lnTo>
                  <a:lnTo>
                    <a:pt x="53060" y="1275524"/>
                  </a:lnTo>
                  <a:lnTo>
                    <a:pt x="103593" y="1290942"/>
                  </a:lnTo>
                  <a:lnTo>
                    <a:pt x="151180" y="1311694"/>
                  </a:lnTo>
                  <a:lnTo>
                    <a:pt x="195402" y="1337386"/>
                  </a:lnTo>
                  <a:lnTo>
                    <a:pt x="235813" y="1367624"/>
                  </a:lnTo>
                  <a:lnTo>
                    <a:pt x="271983" y="1402029"/>
                  </a:lnTo>
                  <a:lnTo>
                    <a:pt x="303504" y="1440192"/>
                  </a:lnTo>
                  <a:lnTo>
                    <a:pt x="329946" y="1481721"/>
                  </a:lnTo>
                  <a:lnTo>
                    <a:pt x="329946" y="0"/>
                  </a:lnTo>
                  <a:close/>
                </a:path>
              </a:pathLst>
            </a:custGeom>
            <a:solidFill>
              <a:srgbClr val="F2D351"/>
            </a:solidFill>
          </p:spPr>
          <p:txBody>
            <a:bodyPr wrap="square" lIns="0" tIns="0" rIns="0" bIns="0" rtlCol="0"/>
            <a:lstStyle/>
            <a:p>
              <a:endParaRPr/>
            </a:p>
          </p:txBody>
        </p:sp>
        <p:sp>
          <p:nvSpPr>
            <p:cNvPr id="15" name="object 15"/>
            <p:cNvSpPr/>
            <p:nvPr/>
          </p:nvSpPr>
          <p:spPr>
            <a:xfrm>
              <a:off x="15981516" y="3498297"/>
              <a:ext cx="1758950" cy="2602230"/>
            </a:xfrm>
            <a:custGeom>
              <a:avLst/>
              <a:gdLst/>
              <a:ahLst/>
              <a:cxnLst/>
              <a:rect l="l" t="t" r="r" b="b"/>
              <a:pathLst>
                <a:path w="1758950" h="2602229">
                  <a:moveTo>
                    <a:pt x="512114" y="1087831"/>
                  </a:moveTo>
                  <a:lnTo>
                    <a:pt x="0" y="1087831"/>
                  </a:lnTo>
                  <a:lnTo>
                    <a:pt x="0" y="1181455"/>
                  </a:lnTo>
                  <a:lnTo>
                    <a:pt x="512114" y="1181455"/>
                  </a:lnTo>
                  <a:lnTo>
                    <a:pt x="512114" y="1087831"/>
                  </a:lnTo>
                  <a:close/>
                </a:path>
                <a:path w="1758950" h="2602229">
                  <a:moveTo>
                    <a:pt x="793864" y="1250607"/>
                  </a:moveTo>
                  <a:lnTo>
                    <a:pt x="0" y="1250607"/>
                  </a:lnTo>
                  <a:lnTo>
                    <a:pt x="0" y="1344231"/>
                  </a:lnTo>
                  <a:lnTo>
                    <a:pt x="793864" y="1344231"/>
                  </a:lnTo>
                  <a:lnTo>
                    <a:pt x="793864" y="1250607"/>
                  </a:lnTo>
                  <a:close/>
                </a:path>
                <a:path w="1758950" h="2602229">
                  <a:moveTo>
                    <a:pt x="1752269" y="304647"/>
                  </a:moveTo>
                  <a:lnTo>
                    <a:pt x="1747977" y="256120"/>
                  </a:lnTo>
                  <a:lnTo>
                    <a:pt x="1735556" y="210108"/>
                  </a:lnTo>
                  <a:lnTo>
                    <a:pt x="1715655" y="167119"/>
                  </a:lnTo>
                  <a:lnTo>
                    <a:pt x="1688934" y="127723"/>
                  </a:lnTo>
                  <a:lnTo>
                    <a:pt x="1656067" y="92519"/>
                  </a:lnTo>
                  <a:lnTo>
                    <a:pt x="1617713" y="62115"/>
                  </a:lnTo>
                  <a:lnTo>
                    <a:pt x="1574533" y="37084"/>
                  </a:lnTo>
                  <a:lnTo>
                    <a:pt x="1529905" y="19138"/>
                  </a:lnTo>
                  <a:lnTo>
                    <a:pt x="1529905" y="175831"/>
                  </a:lnTo>
                  <a:lnTo>
                    <a:pt x="1529905" y="269455"/>
                  </a:lnTo>
                  <a:lnTo>
                    <a:pt x="1529905" y="338594"/>
                  </a:lnTo>
                  <a:lnTo>
                    <a:pt x="1529905" y="432219"/>
                  </a:lnTo>
                  <a:lnTo>
                    <a:pt x="736028" y="432219"/>
                  </a:lnTo>
                  <a:lnTo>
                    <a:pt x="736028" y="338594"/>
                  </a:lnTo>
                  <a:lnTo>
                    <a:pt x="1529905" y="338594"/>
                  </a:lnTo>
                  <a:lnTo>
                    <a:pt x="1529905" y="269455"/>
                  </a:lnTo>
                  <a:lnTo>
                    <a:pt x="1017790" y="269455"/>
                  </a:lnTo>
                  <a:lnTo>
                    <a:pt x="1017790" y="175831"/>
                  </a:lnTo>
                  <a:lnTo>
                    <a:pt x="1529905" y="175831"/>
                  </a:lnTo>
                  <a:lnTo>
                    <a:pt x="1529905" y="19138"/>
                  </a:lnTo>
                  <a:lnTo>
                    <a:pt x="1476298" y="5549"/>
                  </a:lnTo>
                  <a:lnTo>
                    <a:pt x="1428153" y="355"/>
                  </a:lnTo>
                  <a:lnTo>
                    <a:pt x="1411681" y="0"/>
                  </a:lnTo>
                  <a:lnTo>
                    <a:pt x="798664" y="0"/>
                  </a:lnTo>
                  <a:lnTo>
                    <a:pt x="743419" y="3987"/>
                  </a:lnTo>
                  <a:lnTo>
                    <a:pt x="691007" y="15532"/>
                  </a:lnTo>
                  <a:lnTo>
                    <a:pt x="642137" y="33997"/>
                  </a:lnTo>
                  <a:lnTo>
                    <a:pt x="597509" y="58775"/>
                  </a:lnTo>
                  <a:lnTo>
                    <a:pt x="557822" y="89242"/>
                  </a:lnTo>
                  <a:lnTo>
                    <a:pt x="556336" y="90652"/>
                  </a:lnTo>
                  <a:lnTo>
                    <a:pt x="549478" y="96926"/>
                  </a:lnTo>
                  <a:lnTo>
                    <a:pt x="516242" y="134302"/>
                  </a:lnTo>
                  <a:lnTo>
                    <a:pt x="491667" y="172554"/>
                  </a:lnTo>
                  <a:lnTo>
                    <a:pt x="473392" y="214020"/>
                  </a:lnTo>
                  <a:lnTo>
                    <a:pt x="462013" y="258203"/>
                  </a:lnTo>
                  <a:lnTo>
                    <a:pt x="458101" y="304647"/>
                  </a:lnTo>
                  <a:lnTo>
                    <a:pt x="462013" y="351015"/>
                  </a:lnTo>
                  <a:lnTo>
                    <a:pt x="473392" y="395185"/>
                  </a:lnTo>
                  <a:lnTo>
                    <a:pt x="491667" y="436664"/>
                  </a:lnTo>
                  <a:lnTo>
                    <a:pt x="516242" y="474903"/>
                  </a:lnTo>
                  <a:lnTo>
                    <a:pt x="546557" y="509409"/>
                  </a:lnTo>
                  <a:lnTo>
                    <a:pt x="556336" y="518553"/>
                  </a:lnTo>
                  <a:lnTo>
                    <a:pt x="557047" y="519277"/>
                  </a:lnTo>
                  <a:lnTo>
                    <a:pt x="597509" y="550430"/>
                  </a:lnTo>
                  <a:lnTo>
                    <a:pt x="642137" y="575208"/>
                  </a:lnTo>
                  <a:lnTo>
                    <a:pt x="691007" y="593674"/>
                  </a:lnTo>
                  <a:lnTo>
                    <a:pt x="743419" y="605218"/>
                  </a:lnTo>
                  <a:lnTo>
                    <a:pt x="798664" y="609206"/>
                  </a:lnTo>
                  <a:lnTo>
                    <a:pt x="1199070" y="609206"/>
                  </a:lnTo>
                  <a:lnTo>
                    <a:pt x="1445298" y="773163"/>
                  </a:lnTo>
                  <a:lnTo>
                    <a:pt x="1696542" y="471487"/>
                  </a:lnTo>
                  <a:lnTo>
                    <a:pt x="1711020" y="449872"/>
                  </a:lnTo>
                  <a:lnTo>
                    <a:pt x="1720710" y="432219"/>
                  </a:lnTo>
                  <a:lnTo>
                    <a:pt x="1723504" y="427151"/>
                  </a:lnTo>
                  <a:lnTo>
                    <a:pt x="1742046" y="378764"/>
                  </a:lnTo>
                  <a:lnTo>
                    <a:pt x="1750034" y="338594"/>
                  </a:lnTo>
                  <a:lnTo>
                    <a:pt x="1751596" y="323672"/>
                  </a:lnTo>
                  <a:lnTo>
                    <a:pt x="1752269" y="304647"/>
                  </a:lnTo>
                  <a:close/>
                </a:path>
                <a:path w="1758950" h="2602229">
                  <a:moveTo>
                    <a:pt x="1758505" y="2133384"/>
                  </a:moveTo>
                  <a:lnTo>
                    <a:pt x="1755686" y="2098471"/>
                  </a:lnTo>
                  <a:lnTo>
                    <a:pt x="1754936" y="2089048"/>
                  </a:lnTo>
                  <a:lnTo>
                    <a:pt x="1744548" y="2046757"/>
                  </a:lnTo>
                  <a:lnTo>
                    <a:pt x="1727847" y="2006904"/>
                  </a:lnTo>
                  <a:lnTo>
                    <a:pt x="1726590" y="2004847"/>
                  </a:lnTo>
                  <a:lnTo>
                    <a:pt x="1705330" y="1969897"/>
                  </a:lnTo>
                  <a:lnTo>
                    <a:pt x="1677517" y="1936229"/>
                  </a:lnTo>
                  <a:lnTo>
                    <a:pt x="1644878" y="1906308"/>
                  </a:lnTo>
                  <a:lnTo>
                    <a:pt x="1607947" y="1880603"/>
                  </a:lnTo>
                  <a:lnTo>
                    <a:pt x="1567205" y="1859572"/>
                  </a:lnTo>
                  <a:lnTo>
                    <a:pt x="1529905" y="1846097"/>
                  </a:lnTo>
                  <a:lnTo>
                    <a:pt x="1529905" y="2004847"/>
                  </a:lnTo>
                  <a:lnTo>
                    <a:pt x="1529905" y="2098471"/>
                  </a:lnTo>
                  <a:lnTo>
                    <a:pt x="1529905" y="2167623"/>
                  </a:lnTo>
                  <a:lnTo>
                    <a:pt x="1529905" y="2261235"/>
                  </a:lnTo>
                  <a:lnTo>
                    <a:pt x="736028" y="2261235"/>
                  </a:lnTo>
                  <a:lnTo>
                    <a:pt x="736028" y="2167623"/>
                  </a:lnTo>
                  <a:lnTo>
                    <a:pt x="1529905" y="2167623"/>
                  </a:lnTo>
                  <a:lnTo>
                    <a:pt x="1529905" y="2098471"/>
                  </a:lnTo>
                  <a:lnTo>
                    <a:pt x="1017790" y="2098471"/>
                  </a:lnTo>
                  <a:lnTo>
                    <a:pt x="1017790" y="2004847"/>
                  </a:lnTo>
                  <a:lnTo>
                    <a:pt x="1529905" y="2004847"/>
                  </a:lnTo>
                  <a:lnTo>
                    <a:pt x="1529905" y="1846097"/>
                  </a:lnTo>
                  <a:lnTo>
                    <a:pt x="1476298" y="1833283"/>
                  </a:lnTo>
                  <a:lnTo>
                    <a:pt x="1432775" y="1829028"/>
                  </a:lnTo>
                  <a:lnTo>
                    <a:pt x="1417916" y="1828736"/>
                  </a:lnTo>
                  <a:lnTo>
                    <a:pt x="804913" y="1828736"/>
                  </a:lnTo>
                  <a:lnTo>
                    <a:pt x="749668" y="1832724"/>
                  </a:lnTo>
                  <a:lnTo>
                    <a:pt x="697255" y="1844268"/>
                  </a:lnTo>
                  <a:lnTo>
                    <a:pt x="648385" y="1862747"/>
                  </a:lnTo>
                  <a:lnTo>
                    <a:pt x="603758" y="1887524"/>
                  </a:lnTo>
                  <a:lnTo>
                    <a:pt x="564070" y="1917979"/>
                  </a:lnTo>
                  <a:lnTo>
                    <a:pt x="562571" y="1919389"/>
                  </a:lnTo>
                  <a:lnTo>
                    <a:pt x="555739" y="1925650"/>
                  </a:lnTo>
                  <a:lnTo>
                    <a:pt x="522490" y="1963039"/>
                  </a:lnTo>
                  <a:lnTo>
                    <a:pt x="497903" y="2001291"/>
                  </a:lnTo>
                  <a:lnTo>
                    <a:pt x="479628" y="2042756"/>
                  </a:lnTo>
                  <a:lnTo>
                    <a:pt x="468249" y="2086940"/>
                  </a:lnTo>
                  <a:lnTo>
                    <a:pt x="464350" y="2133384"/>
                  </a:lnTo>
                  <a:lnTo>
                    <a:pt x="468249" y="2179751"/>
                  </a:lnTo>
                  <a:lnTo>
                    <a:pt x="479628" y="2223922"/>
                  </a:lnTo>
                  <a:lnTo>
                    <a:pt x="497903" y="2265400"/>
                  </a:lnTo>
                  <a:lnTo>
                    <a:pt x="522490" y="2303640"/>
                  </a:lnTo>
                  <a:lnTo>
                    <a:pt x="552818" y="2338146"/>
                  </a:lnTo>
                  <a:lnTo>
                    <a:pt x="562571" y="2347290"/>
                  </a:lnTo>
                  <a:lnTo>
                    <a:pt x="563295" y="2348014"/>
                  </a:lnTo>
                  <a:lnTo>
                    <a:pt x="603758" y="2379167"/>
                  </a:lnTo>
                  <a:lnTo>
                    <a:pt x="648385" y="2403945"/>
                  </a:lnTo>
                  <a:lnTo>
                    <a:pt x="697255" y="2422423"/>
                  </a:lnTo>
                  <a:lnTo>
                    <a:pt x="749668" y="2433967"/>
                  </a:lnTo>
                  <a:lnTo>
                    <a:pt x="804913" y="2437942"/>
                  </a:lnTo>
                  <a:lnTo>
                    <a:pt x="1205331" y="2437942"/>
                  </a:lnTo>
                  <a:lnTo>
                    <a:pt x="1451546" y="2601899"/>
                  </a:lnTo>
                  <a:lnTo>
                    <a:pt x="1702777" y="2300224"/>
                  </a:lnTo>
                  <a:lnTo>
                    <a:pt x="1726806" y="2261235"/>
                  </a:lnTo>
                  <a:lnTo>
                    <a:pt x="1748294" y="2207501"/>
                  </a:lnTo>
                  <a:lnTo>
                    <a:pt x="1756257" y="2167623"/>
                  </a:lnTo>
                  <a:lnTo>
                    <a:pt x="1757845" y="2152408"/>
                  </a:lnTo>
                  <a:lnTo>
                    <a:pt x="1758505" y="2133384"/>
                  </a:lnTo>
                  <a:close/>
                </a:path>
              </a:pathLst>
            </a:custGeom>
            <a:solidFill>
              <a:srgbClr val="CCB248"/>
            </a:solidFill>
          </p:spPr>
          <p:txBody>
            <a:bodyPr wrap="square" lIns="0" tIns="0" rIns="0" bIns="0" rtlCol="0"/>
            <a:lstStyle/>
            <a:p>
              <a:endParaRPr/>
            </a:p>
          </p:txBody>
        </p:sp>
        <p:sp>
          <p:nvSpPr>
            <p:cNvPr id="16" name="object 16"/>
            <p:cNvSpPr/>
            <p:nvPr/>
          </p:nvSpPr>
          <p:spPr>
            <a:xfrm>
              <a:off x="15737427" y="2916076"/>
              <a:ext cx="2050414" cy="5476875"/>
            </a:xfrm>
            <a:custGeom>
              <a:avLst/>
              <a:gdLst/>
              <a:ahLst/>
              <a:cxnLst/>
              <a:rect l="l" t="t" r="r" b="b"/>
              <a:pathLst>
                <a:path w="2050415" h="5476875">
                  <a:moveTo>
                    <a:pt x="2050335" y="0"/>
                  </a:moveTo>
                  <a:lnTo>
                    <a:pt x="0" y="0"/>
                  </a:lnTo>
                  <a:lnTo>
                    <a:pt x="0" y="1702417"/>
                  </a:lnTo>
                  <a:lnTo>
                    <a:pt x="17636" y="1660201"/>
                  </a:lnTo>
                  <a:lnTo>
                    <a:pt x="41254" y="1621115"/>
                  </a:lnTo>
                  <a:lnTo>
                    <a:pt x="70328" y="1585647"/>
                  </a:lnTo>
                  <a:lnTo>
                    <a:pt x="104333" y="1554287"/>
                  </a:lnTo>
                  <a:lnTo>
                    <a:pt x="142744" y="1527526"/>
                  </a:lnTo>
                  <a:lnTo>
                    <a:pt x="185035" y="1505852"/>
                  </a:lnTo>
                  <a:lnTo>
                    <a:pt x="230681" y="1489755"/>
                  </a:lnTo>
                  <a:lnTo>
                    <a:pt x="279157" y="1479726"/>
                  </a:lnTo>
                  <a:lnTo>
                    <a:pt x="330167" y="1476253"/>
                  </a:lnTo>
                  <a:lnTo>
                    <a:pt x="951876" y="1476253"/>
                  </a:lnTo>
                  <a:lnTo>
                    <a:pt x="1007919" y="1480450"/>
                  </a:lnTo>
                  <a:lnTo>
                    <a:pt x="1061079" y="1492601"/>
                  </a:lnTo>
                  <a:lnTo>
                    <a:pt x="1110647" y="1512046"/>
                  </a:lnTo>
                  <a:lnTo>
                    <a:pt x="1155911" y="1538126"/>
                  </a:lnTo>
                  <a:lnTo>
                    <a:pt x="1196937" y="1570906"/>
                  </a:lnTo>
                  <a:lnTo>
                    <a:pt x="1238325" y="1617621"/>
                  </a:lnTo>
                  <a:lnTo>
                    <a:pt x="1263259" y="1657879"/>
                  </a:lnTo>
                  <a:lnTo>
                    <a:pt x="1281792" y="1701531"/>
                  </a:lnTo>
                  <a:lnTo>
                    <a:pt x="1293335" y="1748032"/>
                  </a:lnTo>
                  <a:lnTo>
                    <a:pt x="1297300" y="1796915"/>
                  </a:lnTo>
                  <a:lnTo>
                    <a:pt x="1293335" y="1845721"/>
                  </a:lnTo>
                  <a:lnTo>
                    <a:pt x="1281792" y="1892224"/>
                  </a:lnTo>
                  <a:lnTo>
                    <a:pt x="1263259" y="1935878"/>
                  </a:lnTo>
                  <a:lnTo>
                    <a:pt x="1238325" y="1976138"/>
                  </a:lnTo>
                  <a:lnTo>
                    <a:pt x="1207575" y="2012458"/>
                  </a:lnTo>
                  <a:lnTo>
                    <a:pt x="1155911" y="2055632"/>
                  </a:lnTo>
                  <a:lnTo>
                    <a:pt x="1110647" y="2081713"/>
                  </a:lnTo>
                  <a:lnTo>
                    <a:pt x="1061079" y="2101159"/>
                  </a:lnTo>
                  <a:lnTo>
                    <a:pt x="1007919" y="2113311"/>
                  </a:lnTo>
                  <a:lnTo>
                    <a:pt x="951876" y="2117508"/>
                  </a:lnTo>
                  <a:lnTo>
                    <a:pt x="545794" y="2117508"/>
                  </a:lnTo>
                  <a:lnTo>
                    <a:pt x="296064" y="2290071"/>
                  </a:lnTo>
                  <a:lnTo>
                    <a:pt x="41255" y="1972535"/>
                  </a:lnTo>
                  <a:lnTo>
                    <a:pt x="17576" y="1933005"/>
                  </a:lnTo>
                  <a:lnTo>
                    <a:pt x="0" y="1890292"/>
                  </a:lnTo>
                  <a:lnTo>
                    <a:pt x="0" y="3552979"/>
                  </a:lnTo>
                  <a:lnTo>
                    <a:pt x="15231" y="3507665"/>
                  </a:lnTo>
                  <a:lnTo>
                    <a:pt x="37200" y="3465508"/>
                  </a:lnTo>
                  <a:lnTo>
                    <a:pt x="65316" y="3427059"/>
                  </a:lnTo>
                  <a:lnTo>
                    <a:pt x="98987" y="3392870"/>
                  </a:lnTo>
                  <a:lnTo>
                    <a:pt x="137620" y="3363493"/>
                  </a:lnTo>
                  <a:lnTo>
                    <a:pt x="180623" y="3339480"/>
                  </a:lnTo>
                  <a:lnTo>
                    <a:pt x="227405" y="3321382"/>
                  </a:lnTo>
                  <a:lnTo>
                    <a:pt x="277374" y="3309752"/>
                  </a:lnTo>
                  <a:lnTo>
                    <a:pt x="329937" y="3305141"/>
                  </a:lnTo>
                  <a:lnTo>
                    <a:pt x="336408" y="3304991"/>
                  </a:lnTo>
                  <a:lnTo>
                    <a:pt x="958127" y="3304991"/>
                  </a:lnTo>
                  <a:lnTo>
                    <a:pt x="1014165" y="3309188"/>
                  </a:lnTo>
                  <a:lnTo>
                    <a:pt x="1067323" y="3321339"/>
                  </a:lnTo>
                  <a:lnTo>
                    <a:pt x="1116890" y="3340785"/>
                  </a:lnTo>
                  <a:lnTo>
                    <a:pt x="1162158" y="3366866"/>
                  </a:lnTo>
                  <a:lnTo>
                    <a:pt x="1203188" y="3399644"/>
                  </a:lnTo>
                  <a:lnTo>
                    <a:pt x="1244571" y="3446355"/>
                  </a:lnTo>
                  <a:lnTo>
                    <a:pt x="1269503" y="3486615"/>
                  </a:lnTo>
                  <a:lnTo>
                    <a:pt x="1288035" y="3530268"/>
                  </a:lnTo>
                  <a:lnTo>
                    <a:pt x="1299581" y="3576770"/>
                  </a:lnTo>
                  <a:lnTo>
                    <a:pt x="1303551" y="3625662"/>
                  </a:lnTo>
                  <a:lnTo>
                    <a:pt x="1299581" y="3674465"/>
                  </a:lnTo>
                  <a:lnTo>
                    <a:pt x="1288035" y="3720965"/>
                  </a:lnTo>
                  <a:lnTo>
                    <a:pt x="1269503" y="3764618"/>
                  </a:lnTo>
                  <a:lnTo>
                    <a:pt x="1244571" y="3804876"/>
                  </a:lnTo>
                  <a:lnTo>
                    <a:pt x="1213826" y="3841196"/>
                  </a:lnTo>
                  <a:lnTo>
                    <a:pt x="1162158" y="3884369"/>
                  </a:lnTo>
                  <a:lnTo>
                    <a:pt x="1116890" y="3910451"/>
                  </a:lnTo>
                  <a:lnTo>
                    <a:pt x="1067323" y="3929897"/>
                  </a:lnTo>
                  <a:lnTo>
                    <a:pt x="1014165" y="3942049"/>
                  </a:lnTo>
                  <a:lnTo>
                    <a:pt x="958127" y="3946246"/>
                  </a:lnTo>
                  <a:lnTo>
                    <a:pt x="552035" y="3946246"/>
                  </a:lnTo>
                  <a:lnTo>
                    <a:pt x="302315" y="4118809"/>
                  </a:lnTo>
                  <a:lnTo>
                    <a:pt x="47506" y="3801273"/>
                  </a:lnTo>
                  <a:lnTo>
                    <a:pt x="20156" y="3754609"/>
                  </a:lnTo>
                  <a:lnTo>
                    <a:pt x="837" y="3701794"/>
                  </a:lnTo>
                  <a:lnTo>
                    <a:pt x="0" y="3697955"/>
                  </a:lnTo>
                  <a:lnTo>
                    <a:pt x="0" y="5476397"/>
                  </a:lnTo>
                  <a:lnTo>
                    <a:pt x="2050335" y="5476397"/>
                  </a:lnTo>
                  <a:lnTo>
                    <a:pt x="2050335" y="4804621"/>
                  </a:lnTo>
                  <a:lnTo>
                    <a:pt x="2023910" y="4845937"/>
                  </a:lnTo>
                  <a:lnTo>
                    <a:pt x="1992399" y="4883915"/>
                  </a:lnTo>
                  <a:lnTo>
                    <a:pt x="1956228" y="4918170"/>
                  </a:lnTo>
                  <a:lnTo>
                    <a:pt x="1915823" y="4948314"/>
                  </a:lnTo>
                  <a:lnTo>
                    <a:pt x="1871611" y="4973959"/>
                  </a:lnTo>
                  <a:lnTo>
                    <a:pt x="1824017" y="4994719"/>
                  </a:lnTo>
                  <a:lnTo>
                    <a:pt x="1773467" y="5010207"/>
                  </a:lnTo>
                  <a:lnTo>
                    <a:pt x="1720387" y="5020036"/>
                  </a:lnTo>
                  <a:lnTo>
                    <a:pt x="1720387" y="5146456"/>
                  </a:lnTo>
                  <a:lnTo>
                    <a:pt x="329937" y="5146456"/>
                  </a:lnTo>
                  <a:lnTo>
                    <a:pt x="329937" y="4214303"/>
                  </a:lnTo>
                  <a:lnTo>
                    <a:pt x="581437" y="4040513"/>
                  </a:lnTo>
                  <a:lnTo>
                    <a:pt x="958127" y="4040513"/>
                  </a:lnTo>
                  <a:lnTo>
                    <a:pt x="1007443" y="4037946"/>
                  </a:lnTo>
                  <a:lnTo>
                    <a:pt x="1055596" y="4030334"/>
                  </a:lnTo>
                  <a:lnTo>
                    <a:pt x="1102232" y="4017815"/>
                  </a:lnTo>
                  <a:lnTo>
                    <a:pt x="1146998" y="4000525"/>
                  </a:lnTo>
                  <a:lnTo>
                    <a:pt x="1189542" y="3978599"/>
                  </a:lnTo>
                  <a:lnTo>
                    <a:pt x="1229509" y="3952175"/>
                  </a:lnTo>
                  <a:lnTo>
                    <a:pt x="1267814" y="3920214"/>
                  </a:lnTo>
                  <a:lnTo>
                    <a:pt x="1315961" y="3866870"/>
                  </a:lnTo>
                  <a:lnTo>
                    <a:pt x="1344872" y="3823271"/>
                  </a:lnTo>
                  <a:lnTo>
                    <a:pt x="1367725" y="3776834"/>
                  </a:lnTo>
                  <a:lnTo>
                    <a:pt x="1384308" y="3728074"/>
                  </a:lnTo>
                  <a:lnTo>
                    <a:pt x="1394407" y="3677502"/>
                  </a:lnTo>
                  <a:lnTo>
                    <a:pt x="1397810" y="3625630"/>
                  </a:lnTo>
                  <a:lnTo>
                    <a:pt x="1394407" y="3573746"/>
                  </a:lnTo>
                  <a:lnTo>
                    <a:pt x="1384306" y="3523164"/>
                  </a:lnTo>
                  <a:lnTo>
                    <a:pt x="1367721" y="3474396"/>
                  </a:lnTo>
                  <a:lnTo>
                    <a:pt x="1344863" y="3427953"/>
                  </a:lnTo>
                  <a:lnTo>
                    <a:pt x="1315943" y="3384344"/>
                  </a:lnTo>
                  <a:lnTo>
                    <a:pt x="1281175" y="3344080"/>
                  </a:lnTo>
                  <a:lnTo>
                    <a:pt x="1229601" y="3299133"/>
                  </a:lnTo>
                  <a:lnTo>
                    <a:pt x="1189595" y="3272676"/>
                  </a:lnTo>
                  <a:lnTo>
                    <a:pt x="1147026" y="3250729"/>
                  </a:lnTo>
                  <a:lnTo>
                    <a:pt x="1102244" y="3233426"/>
                  </a:lnTo>
                  <a:lnTo>
                    <a:pt x="1055599" y="3220901"/>
                  </a:lnTo>
                  <a:lnTo>
                    <a:pt x="1007444" y="3213287"/>
                  </a:lnTo>
                  <a:lnTo>
                    <a:pt x="958127" y="3210720"/>
                  </a:lnTo>
                  <a:lnTo>
                    <a:pt x="334241" y="3210720"/>
                  </a:lnTo>
                  <a:lnTo>
                    <a:pt x="329937" y="3210872"/>
                  </a:lnTo>
                  <a:lnTo>
                    <a:pt x="329937" y="2381252"/>
                  </a:lnTo>
                  <a:lnTo>
                    <a:pt x="575197" y="2211775"/>
                  </a:lnTo>
                  <a:lnTo>
                    <a:pt x="951876" y="2211775"/>
                  </a:lnTo>
                  <a:lnTo>
                    <a:pt x="1001193" y="2209208"/>
                  </a:lnTo>
                  <a:lnTo>
                    <a:pt x="1049347" y="2201596"/>
                  </a:lnTo>
                  <a:lnTo>
                    <a:pt x="1095985" y="2189078"/>
                  </a:lnTo>
                  <a:lnTo>
                    <a:pt x="1140754" y="2171788"/>
                  </a:lnTo>
                  <a:lnTo>
                    <a:pt x="1183299" y="2149864"/>
                  </a:lnTo>
                  <a:lnTo>
                    <a:pt x="1223268" y="2123442"/>
                  </a:lnTo>
                  <a:lnTo>
                    <a:pt x="1260307" y="2092658"/>
                  </a:lnTo>
                  <a:lnTo>
                    <a:pt x="1309715" y="2038134"/>
                  </a:lnTo>
                  <a:lnTo>
                    <a:pt x="1338628" y="1994532"/>
                  </a:lnTo>
                  <a:lnTo>
                    <a:pt x="1361483" y="1948096"/>
                  </a:lnTo>
                  <a:lnTo>
                    <a:pt x="1378067" y="1899335"/>
                  </a:lnTo>
                  <a:lnTo>
                    <a:pt x="1388166" y="1848764"/>
                  </a:lnTo>
                  <a:lnTo>
                    <a:pt x="1391570" y="1796892"/>
                  </a:lnTo>
                  <a:lnTo>
                    <a:pt x="1388166" y="1745009"/>
                  </a:lnTo>
                  <a:lnTo>
                    <a:pt x="1378065" y="1694428"/>
                  </a:lnTo>
                  <a:lnTo>
                    <a:pt x="1361479" y="1645660"/>
                  </a:lnTo>
                  <a:lnTo>
                    <a:pt x="1338619" y="1599216"/>
                  </a:lnTo>
                  <a:lnTo>
                    <a:pt x="1309697" y="1555606"/>
                  </a:lnTo>
                  <a:lnTo>
                    <a:pt x="1274924" y="1515342"/>
                  </a:lnTo>
                  <a:lnTo>
                    <a:pt x="1223367" y="1470405"/>
                  </a:lnTo>
                  <a:lnTo>
                    <a:pt x="1183356" y="1443944"/>
                  </a:lnTo>
                  <a:lnTo>
                    <a:pt x="1140783" y="1421994"/>
                  </a:lnTo>
                  <a:lnTo>
                    <a:pt x="1095997" y="1404689"/>
                  </a:lnTo>
                  <a:lnTo>
                    <a:pt x="1049351" y="1392163"/>
                  </a:lnTo>
                  <a:lnTo>
                    <a:pt x="1001193" y="1384549"/>
                  </a:lnTo>
                  <a:lnTo>
                    <a:pt x="951876" y="1381982"/>
                  </a:lnTo>
                  <a:lnTo>
                    <a:pt x="329937" y="1381982"/>
                  </a:lnTo>
                  <a:lnTo>
                    <a:pt x="329937" y="329941"/>
                  </a:lnTo>
                  <a:lnTo>
                    <a:pt x="1720387" y="329941"/>
                  </a:lnTo>
                  <a:lnTo>
                    <a:pt x="1720387" y="492358"/>
                  </a:lnTo>
                  <a:lnTo>
                    <a:pt x="1768343" y="501518"/>
                  </a:lnTo>
                  <a:lnTo>
                    <a:pt x="1814217" y="515382"/>
                  </a:lnTo>
                  <a:lnTo>
                    <a:pt x="1857690" y="533654"/>
                  </a:lnTo>
                  <a:lnTo>
                    <a:pt x="1898445" y="556043"/>
                  </a:lnTo>
                  <a:lnTo>
                    <a:pt x="1936165" y="582254"/>
                  </a:lnTo>
                  <a:lnTo>
                    <a:pt x="1970531" y="611993"/>
                  </a:lnTo>
                  <a:lnTo>
                    <a:pt x="2001226" y="644967"/>
                  </a:lnTo>
                  <a:lnTo>
                    <a:pt x="2027934" y="680882"/>
                  </a:lnTo>
                  <a:lnTo>
                    <a:pt x="2050335" y="719445"/>
                  </a:lnTo>
                  <a:lnTo>
                    <a:pt x="2050335" y="0"/>
                  </a:lnTo>
                  <a:close/>
                </a:path>
              </a:pathLst>
            </a:custGeom>
            <a:solidFill>
              <a:srgbClr val="F2D351"/>
            </a:solidFill>
          </p:spPr>
          <p:txBody>
            <a:bodyPr wrap="square" lIns="0" tIns="0" rIns="0" bIns="0" rtlCol="0"/>
            <a:lstStyle/>
            <a:p>
              <a:endParaRPr/>
            </a:p>
          </p:txBody>
        </p:sp>
        <p:sp>
          <p:nvSpPr>
            <p:cNvPr id="17" name="object 17"/>
            <p:cNvSpPr/>
            <p:nvPr/>
          </p:nvSpPr>
          <p:spPr>
            <a:xfrm>
              <a:off x="15987764" y="6414865"/>
              <a:ext cx="1752600" cy="1431290"/>
            </a:xfrm>
            <a:custGeom>
              <a:avLst/>
              <a:gdLst/>
              <a:ahLst/>
              <a:cxnLst/>
              <a:rect l="l" t="t" r="r" b="b"/>
              <a:pathLst>
                <a:path w="1752600" h="1431290">
                  <a:moveTo>
                    <a:pt x="512102" y="0"/>
                  </a:moveTo>
                  <a:lnTo>
                    <a:pt x="0" y="0"/>
                  </a:lnTo>
                  <a:lnTo>
                    <a:pt x="0" y="93624"/>
                  </a:lnTo>
                  <a:lnTo>
                    <a:pt x="512102" y="93624"/>
                  </a:lnTo>
                  <a:lnTo>
                    <a:pt x="512102" y="0"/>
                  </a:lnTo>
                  <a:close/>
                </a:path>
                <a:path w="1752600" h="1431290">
                  <a:moveTo>
                    <a:pt x="793851" y="162775"/>
                  </a:moveTo>
                  <a:lnTo>
                    <a:pt x="0" y="162775"/>
                  </a:lnTo>
                  <a:lnTo>
                    <a:pt x="0" y="256387"/>
                  </a:lnTo>
                  <a:lnTo>
                    <a:pt x="793851" y="256387"/>
                  </a:lnTo>
                  <a:lnTo>
                    <a:pt x="793851" y="162775"/>
                  </a:lnTo>
                  <a:close/>
                </a:path>
                <a:path w="1752600" h="1431290">
                  <a:moveTo>
                    <a:pt x="1752257" y="1127531"/>
                  </a:moveTo>
                  <a:lnTo>
                    <a:pt x="1748790" y="1084795"/>
                  </a:lnTo>
                  <a:lnTo>
                    <a:pt x="1748688" y="1083525"/>
                  </a:lnTo>
                  <a:lnTo>
                    <a:pt x="1738312" y="1041565"/>
                  </a:lnTo>
                  <a:lnTo>
                    <a:pt x="1721624" y="1001979"/>
                  </a:lnTo>
                  <a:lnTo>
                    <a:pt x="1699120" y="965225"/>
                  </a:lnTo>
                  <a:lnTo>
                    <a:pt x="1671320" y="931748"/>
                  </a:lnTo>
                  <a:lnTo>
                    <a:pt x="1638693" y="901992"/>
                  </a:lnTo>
                  <a:lnTo>
                    <a:pt x="1601762" y="876376"/>
                  </a:lnTo>
                  <a:lnTo>
                    <a:pt x="1561007" y="855370"/>
                  </a:lnTo>
                  <a:lnTo>
                    <a:pt x="1516938" y="839393"/>
                  </a:lnTo>
                  <a:lnTo>
                    <a:pt x="1470050" y="828903"/>
                  </a:lnTo>
                  <a:lnTo>
                    <a:pt x="1424901" y="824407"/>
                  </a:lnTo>
                  <a:lnTo>
                    <a:pt x="1409471" y="824090"/>
                  </a:lnTo>
                  <a:lnTo>
                    <a:pt x="1392059" y="824090"/>
                  </a:lnTo>
                  <a:lnTo>
                    <a:pt x="1392059" y="1113904"/>
                  </a:lnTo>
                  <a:lnTo>
                    <a:pt x="1385798" y="1143088"/>
                  </a:lnTo>
                  <a:lnTo>
                    <a:pt x="1369021" y="1167511"/>
                  </a:lnTo>
                  <a:lnTo>
                    <a:pt x="1344612" y="1184275"/>
                  </a:lnTo>
                  <a:lnTo>
                    <a:pt x="1315440" y="1190510"/>
                  </a:lnTo>
                  <a:lnTo>
                    <a:pt x="1286268" y="1184275"/>
                  </a:lnTo>
                  <a:lnTo>
                    <a:pt x="1261846" y="1167511"/>
                  </a:lnTo>
                  <a:lnTo>
                    <a:pt x="1245069" y="1143088"/>
                  </a:lnTo>
                  <a:lnTo>
                    <a:pt x="1238834" y="1113904"/>
                  </a:lnTo>
                  <a:lnTo>
                    <a:pt x="1245044" y="1084795"/>
                  </a:lnTo>
                  <a:lnTo>
                    <a:pt x="1245882" y="1083525"/>
                  </a:lnTo>
                  <a:lnTo>
                    <a:pt x="1261833" y="1060284"/>
                  </a:lnTo>
                  <a:lnTo>
                    <a:pt x="1286256" y="1043520"/>
                  </a:lnTo>
                  <a:lnTo>
                    <a:pt x="1315440" y="1037285"/>
                  </a:lnTo>
                  <a:lnTo>
                    <a:pt x="1344637" y="1043520"/>
                  </a:lnTo>
                  <a:lnTo>
                    <a:pt x="1369060" y="1060284"/>
                  </a:lnTo>
                  <a:lnTo>
                    <a:pt x="1385011" y="1083525"/>
                  </a:lnTo>
                  <a:lnTo>
                    <a:pt x="1385849" y="1084795"/>
                  </a:lnTo>
                  <a:lnTo>
                    <a:pt x="1392059" y="1113904"/>
                  </a:lnTo>
                  <a:lnTo>
                    <a:pt x="1392059" y="824090"/>
                  </a:lnTo>
                  <a:lnTo>
                    <a:pt x="1184871" y="824090"/>
                  </a:lnTo>
                  <a:lnTo>
                    <a:pt x="1184871" y="1113904"/>
                  </a:lnTo>
                  <a:lnTo>
                    <a:pt x="1178636" y="1143088"/>
                  </a:lnTo>
                  <a:lnTo>
                    <a:pt x="1161872" y="1167511"/>
                  </a:lnTo>
                  <a:lnTo>
                    <a:pt x="1137450" y="1184275"/>
                  </a:lnTo>
                  <a:lnTo>
                    <a:pt x="1108290" y="1190510"/>
                  </a:lnTo>
                  <a:lnTo>
                    <a:pt x="1079106" y="1184275"/>
                  </a:lnTo>
                  <a:lnTo>
                    <a:pt x="1054684" y="1167511"/>
                  </a:lnTo>
                  <a:lnTo>
                    <a:pt x="1037920" y="1143088"/>
                  </a:lnTo>
                  <a:lnTo>
                    <a:pt x="1031684" y="1113904"/>
                  </a:lnTo>
                  <a:lnTo>
                    <a:pt x="1037894" y="1084795"/>
                  </a:lnTo>
                  <a:lnTo>
                    <a:pt x="1038720" y="1083525"/>
                  </a:lnTo>
                  <a:lnTo>
                    <a:pt x="1054684" y="1060284"/>
                  </a:lnTo>
                  <a:lnTo>
                    <a:pt x="1079106" y="1043520"/>
                  </a:lnTo>
                  <a:lnTo>
                    <a:pt x="1108290" y="1037285"/>
                  </a:lnTo>
                  <a:lnTo>
                    <a:pt x="1137462" y="1043520"/>
                  </a:lnTo>
                  <a:lnTo>
                    <a:pt x="1161872" y="1060284"/>
                  </a:lnTo>
                  <a:lnTo>
                    <a:pt x="1177823" y="1083525"/>
                  </a:lnTo>
                  <a:lnTo>
                    <a:pt x="1178661" y="1084795"/>
                  </a:lnTo>
                  <a:lnTo>
                    <a:pt x="1184871" y="1113904"/>
                  </a:lnTo>
                  <a:lnTo>
                    <a:pt x="1184871" y="824090"/>
                  </a:lnTo>
                  <a:lnTo>
                    <a:pt x="977112" y="824090"/>
                  </a:lnTo>
                  <a:lnTo>
                    <a:pt x="977112" y="1113904"/>
                  </a:lnTo>
                  <a:lnTo>
                    <a:pt x="976503" y="1121613"/>
                  </a:lnTo>
                  <a:lnTo>
                    <a:pt x="956691" y="1161961"/>
                  </a:lnTo>
                  <a:lnTo>
                    <a:pt x="920254" y="1186929"/>
                  </a:lnTo>
                  <a:lnTo>
                    <a:pt x="898004" y="1190510"/>
                  </a:lnTo>
                  <a:lnTo>
                    <a:pt x="868832" y="1184275"/>
                  </a:lnTo>
                  <a:lnTo>
                    <a:pt x="844410" y="1167511"/>
                  </a:lnTo>
                  <a:lnTo>
                    <a:pt x="827633" y="1143088"/>
                  </a:lnTo>
                  <a:lnTo>
                    <a:pt x="821410" y="1113904"/>
                  </a:lnTo>
                  <a:lnTo>
                    <a:pt x="827620" y="1084795"/>
                  </a:lnTo>
                  <a:lnTo>
                    <a:pt x="828446" y="1083525"/>
                  </a:lnTo>
                  <a:lnTo>
                    <a:pt x="844410" y="1060284"/>
                  </a:lnTo>
                  <a:lnTo>
                    <a:pt x="868819" y="1043520"/>
                  </a:lnTo>
                  <a:lnTo>
                    <a:pt x="898004" y="1037285"/>
                  </a:lnTo>
                  <a:lnTo>
                    <a:pt x="920254" y="1040866"/>
                  </a:lnTo>
                  <a:lnTo>
                    <a:pt x="956691" y="1065847"/>
                  </a:lnTo>
                  <a:lnTo>
                    <a:pt x="976503" y="1106208"/>
                  </a:lnTo>
                  <a:lnTo>
                    <a:pt x="977112" y="1113904"/>
                  </a:lnTo>
                  <a:lnTo>
                    <a:pt x="977112" y="824090"/>
                  </a:lnTo>
                  <a:lnTo>
                    <a:pt x="792505" y="824090"/>
                  </a:lnTo>
                  <a:lnTo>
                    <a:pt x="736892" y="828065"/>
                  </a:lnTo>
                  <a:lnTo>
                    <a:pt x="684136" y="839558"/>
                  </a:lnTo>
                  <a:lnTo>
                    <a:pt x="634949" y="857961"/>
                  </a:lnTo>
                  <a:lnTo>
                    <a:pt x="590029" y="882637"/>
                  </a:lnTo>
                  <a:lnTo>
                    <a:pt x="550087" y="912977"/>
                  </a:lnTo>
                  <a:lnTo>
                    <a:pt x="548589" y="914387"/>
                  </a:lnTo>
                  <a:lnTo>
                    <a:pt x="541705" y="920623"/>
                  </a:lnTo>
                  <a:lnTo>
                    <a:pt x="508254" y="957859"/>
                  </a:lnTo>
                  <a:lnTo>
                    <a:pt x="483514" y="995959"/>
                  </a:lnTo>
                  <a:lnTo>
                    <a:pt x="465112" y="1037285"/>
                  </a:lnTo>
                  <a:lnTo>
                    <a:pt x="453656" y="1081265"/>
                  </a:lnTo>
                  <a:lnTo>
                    <a:pt x="449732" y="1127531"/>
                  </a:lnTo>
                  <a:lnTo>
                    <a:pt x="453656" y="1173708"/>
                  </a:lnTo>
                  <a:lnTo>
                    <a:pt x="465112" y="1217714"/>
                  </a:lnTo>
                  <a:lnTo>
                    <a:pt x="483514" y="1259014"/>
                  </a:lnTo>
                  <a:lnTo>
                    <a:pt x="508254" y="1297114"/>
                  </a:lnTo>
                  <a:lnTo>
                    <a:pt x="538759" y="1331480"/>
                  </a:lnTo>
                  <a:lnTo>
                    <a:pt x="548589" y="1340586"/>
                  </a:lnTo>
                  <a:lnTo>
                    <a:pt x="549313" y="1341310"/>
                  </a:lnTo>
                  <a:lnTo>
                    <a:pt x="590029" y="1372336"/>
                  </a:lnTo>
                  <a:lnTo>
                    <a:pt x="634949" y="1397012"/>
                  </a:lnTo>
                  <a:lnTo>
                    <a:pt x="684136" y="1415415"/>
                  </a:lnTo>
                  <a:lnTo>
                    <a:pt x="736892" y="1426908"/>
                  </a:lnTo>
                  <a:lnTo>
                    <a:pt x="792505" y="1430883"/>
                  </a:lnTo>
                  <a:lnTo>
                    <a:pt x="1409471" y="1430883"/>
                  </a:lnTo>
                  <a:lnTo>
                    <a:pt x="1455191" y="1428127"/>
                  </a:lnTo>
                  <a:lnTo>
                    <a:pt x="1516938" y="1415567"/>
                  </a:lnTo>
                  <a:lnTo>
                    <a:pt x="1561007" y="1399603"/>
                  </a:lnTo>
                  <a:lnTo>
                    <a:pt x="1601762" y="1378585"/>
                  </a:lnTo>
                  <a:lnTo>
                    <a:pt x="1638693" y="1352981"/>
                  </a:lnTo>
                  <a:lnTo>
                    <a:pt x="1671320" y="1323213"/>
                  </a:lnTo>
                  <a:lnTo>
                    <a:pt x="1699120" y="1289735"/>
                  </a:lnTo>
                  <a:lnTo>
                    <a:pt x="1721624" y="1252994"/>
                  </a:lnTo>
                  <a:lnTo>
                    <a:pt x="1738312" y="1213408"/>
                  </a:lnTo>
                  <a:lnTo>
                    <a:pt x="1748688" y="1171448"/>
                  </a:lnTo>
                  <a:lnTo>
                    <a:pt x="1752130" y="1129068"/>
                  </a:lnTo>
                  <a:lnTo>
                    <a:pt x="1752257" y="1127531"/>
                  </a:lnTo>
                  <a:close/>
                </a:path>
              </a:pathLst>
            </a:custGeom>
            <a:solidFill>
              <a:srgbClr val="CCB248"/>
            </a:solidFill>
          </p:spPr>
          <p:txBody>
            <a:bodyPr wrap="square" lIns="0" tIns="0" rIns="0" bIns="0" rtlCol="0"/>
            <a:lstStyle/>
            <a:p>
              <a:endParaRPr/>
            </a:p>
          </p:txBody>
        </p:sp>
      </p:grpSp>
      <p:grpSp>
        <p:nvGrpSpPr>
          <p:cNvPr id="18" name="object 18"/>
          <p:cNvGrpSpPr/>
          <p:nvPr/>
        </p:nvGrpSpPr>
        <p:grpSpPr>
          <a:xfrm>
            <a:off x="9004542" y="864737"/>
            <a:ext cx="1101090" cy="1101090"/>
            <a:chOff x="9004542" y="864737"/>
            <a:chExt cx="1101090" cy="1101090"/>
          </a:xfrm>
        </p:grpSpPr>
        <p:sp>
          <p:nvSpPr>
            <p:cNvPr id="19" name="object 19"/>
            <p:cNvSpPr/>
            <p:nvPr/>
          </p:nvSpPr>
          <p:spPr>
            <a:xfrm>
              <a:off x="9023142" y="883336"/>
              <a:ext cx="1064260" cy="1064260"/>
            </a:xfrm>
            <a:custGeom>
              <a:avLst/>
              <a:gdLst/>
              <a:ahLst/>
              <a:cxnLst/>
              <a:rect l="l" t="t" r="r" b="b"/>
              <a:pathLst>
                <a:path w="1064259" h="1064260">
                  <a:moveTo>
                    <a:pt x="540044" y="0"/>
                  </a:moveTo>
                  <a:lnTo>
                    <a:pt x="523705" y="0"/>
                  </a:lnTo>
                  <a:lnTo>
                    <a:pt x="517100" y="6607"/>
                  </a:lnTo>
                  <a:lnTo>
                    <a:pt x="517100" y="14776"/>
                  </a:lnTo>
                  <a:lnTo>
                    <a:pt x="514796" y="63080"/>
                  </a:lnTo>
                  <a:lnTo>
                    <a:pt x="508025" y="110100"/>
                  </a:lnTo>
                  <a:lnTo>
                    <a:pt x="497000" y="155625"/>
                  </a:lnTo>
                  <a:lnTo>
                    <a:pt x="481932" y="199443"/>
                  </a:lnTo>
                  <a:lnTo>
                    <a:pt x="463035" y="241340"/>
                  </a:lnTo>
                  <a:lnTo>
                    <a:pt x="440520" y="281105"/>
                  </a:lnTo>
                  <a:lnTo>
                    <a:pt x="414599" y="318526"/>
                  </a:lnTo>
                  <a:lnTo>
                    <a:pt x="385485" y="353390"/>
                  </a:lnTo>
                  <a:lnTo>
                    <a:pt x="353390" y="385485"/>
                  </a:lnTo>
                  <a:lnTo>
                    <a:pt x="318525" y="414599"/>
                  </a:lnTo>
                  <a:lnTo>
                    <a:pt x="281105" y="440520"/>
                  </a:lnTo>
                  <a:lnTo>
                    <a:pt x="241340" y="463035"/>
                  </a:lnTo>
                  <a:lnTo>
                    <a:pt x="199442" y="481933"/>
                  </a:lnTo>
                  <a:lnTo>
                    <a:pt x="155625" y="497000"/>
                  </a:lnTo>
                  <a:lnTo>
                    <a:pt x="110100" y="508025"/>
                  </a:lnTo>
                  <a:lnTo>
                    <a:pt x="63080" y="514796"/>
                  </a:lnTo>
                  <a:lnTo>
                    <a:pt x="14776" y="517100"/>
                  </a:lnTo>
                  <a:lnTo>
                    <a:pt x="6607" y="517100"/>
                  </a:lnTo>
                  <a:lnTo>
                    <a:pt x="0" y="523707"/>
                  </a:lnTo>
                  <a:lnTo>
                    <a:pt x="0" y="540046"/>
                  </a:lnTo>
                  <a:lnTo>
                    <a:pt x="6607" y="546651"/>
                  </a:lnTo>
                  <a:lnTo>
                    <a:pt x="14776" y="546651"/>
                  </a:lnTo>
                  <a:lnTo>
                    <a:pt x="63084" y="548955"/>
                  </a:lnTo>
                  <a:lnTo>
                    <a:pt x="110107" y="555726"/>
                  </a:lnTo>
                  <a:lnTo>
                    <a:pt x="155634" y="566751"/>
                  </a:lnTo>
                  <a:lnTo>
                    <a:pt x="199453" y="581818"/>
                  </a:lnTo>
                  <a:lnTo>
                    <a:pt x="241351" y="600716"/>
                  </a:lnTo>
                  <a:lnTo>
                    <a:pt x="281116" y="623231"/>
                  </a:lnTo>
                  <a:lnTo>
                    <a:pt x="318536" y="649152"/>
                  </a:lnTo>
                  <a:lnTo>
                    <a:pt x="353399" y="678266"/>
                  </a:lnTo>
                  <a:lnTo>
                    <a:pt x="385494" y="710361"/>
                  </a:lnTo>
                  <a:lnTo>
                    <a:pt x="414606" y="745225"/>
                  </a:lnTo>
                  <a:lnTo>
                    <a:pt x="440526" y="782646"/>
                  </a:lnTo>
                  <a:lnTo>
                    <a:pt x="463040" y="822411"/>
                  </a:lnTo>
                  <a:lnTo>
                    <a:pt x="481936" y="864308"/>
                  </a:lnTo>
                  <a:lnTo>
                    <a:pt x="497002" y="908125"/>
                  </a:lnTo>
                  <a:lnTo>
                    <a:pt x="508026" y="953650"/>
                  </a:lnTo>
                  <a:lnTo>
                    <a:pt x="514796" y="1000671"/>
                  </a:lnTo>
                  <a:lnTo>
                    <a:pt x="517100" y="1048975"/>
                  </a:lnTo>
                  <a:lnTo>
                    <a:pt x="517100" y="1057144"/>
                  </a:lnTo>
                  <a:lnTo>
                    <a:pt x="523705" y="1063751"/>
                  </a:lnTo>
                  <a:lnTo>
                    <a:pt x="540044" y="1063751"/>
                  </a:lnTo>
                  <a:lnTo>
                    <a:pt x="546650" y="1057144"/>
                  </a:lnTo>
                  <a:lnTo>
                    <a:pt x="546650" y="1048975"/>
                  </a:lnTo>
                  <a:lnTo>
                    <a:pt x="548954" y="1000667"/>
                  </a:lnTo>
                  <a:lnTo>
                    <a:pt x="555725" y="953644"/>
                  </a:lnTo>
                  <a:lnTo>
                    <a:pt x="566750" y="908117"/>
                  </a:lnTo>
                  <a:lnTo>
                    <a:pt x="581817" y="864298"/>
                  </a:lnTo>
                  <a:lnTo>
                    <a:pt x="600715" y="822400"/>
                  </a:lnTo>
                  <a:lnTo>
                    <a:pt x="623230" y="782635"/>
                  </a:lnTo>
                  <a:lnTo>
                    <a:pt x="649151" y="745215"/>
                  </a:lnTo>
                  <a:lnTo>
                    <a:pt x="678265" y="710351"/>
                  </a:lnTo>
                  <a:lnTo>
                    <a:pt x="710360" y="678257"/>
                  </a:lnTo>
                  <a:lnTo>
                    <a:pt x="745224" y="649145"/>
                  </a:lnTo>
                  <a:lnTo>
                    <a:pt x="782645" y="623225"/>
                  </a:lnTo>
                  <a:lnTo>
                    <a:pt x="822410" y="600711"/>
                  </a:lnTo>
                  <a:lnTo>
                    <a:pt x="864308" y="581815"/>
                  </a:lnTo>
                  <a:lnTo>
                    <a:pt x="908125" y="566749"/>
                  </a:lnTo>
                  <a:lnTo>
                    <a:pt x="953650" y="555725"/>
                  </a:lnTo>
                  <a:lnTo>
                    <a:pt x="1000670" y="548955"/>
                  </a:lnTo>
                  <a:lnTo>
                    <a:pt x="1048974" y="546651"/>
                  </a:lnTo>
                  <a:lnTo>
                    <a:pt x="1057143" y="546651"/>
                  </a:lnTo>
                  <a:lnTo>
                    <a:pt x="1063750" y="540046"/>
                  </a:lnTo>
                  <a:lnTo>
                    <a:pt x="1063750" y="523707"/>
                  </a:lnTo>
                  <a:lnTo>
                    <a:pt x="1057143" y="517100"/>
                  </a:lnTo>
                  <a:lnTo>
                    <a:pt x="1048974" y="517100"/>
                  </a:lnTo>
                  <a:lnTo>
                    <a:pt x="1000670" y="514796"/>
                  </a:lnTo>
                  <a:lnTo>
                    <a:pt x="953650" y="508025"/>
                  </a:lnTo>
                  <a:lnTo>
                    <a:pt x="908125" y="497000"/>
                  </a:lnTo>
                  <a:lnTo>
                    <a:pt x="864308" y="481933"/>
                  </a:lnTo>
                  <a:lnTo>
                    <a:pt x="822410" y="463035"/>
                  </a:lnTo>
                  <a:lnTo>
                    <a:pt x="782645" y="440520"/>
                  </a:lnTo>
                  <a:lnTo>
                    <a:pt x="745224" y="414599"/>
                  </a:lnTo>
                  <a:lnTo>
                    <a:pt x="710360" y="385485"/>
                  </a:lnTo>
                  <a:lnTo>
                    <a:pt x="678265" y="353390"/>
                  </a:lnTo>
                  <a:lnTo>
                    <a:pt x="649151" y="318526"/>
                  </a:lnTo>
                  <a:lnTo>
                    <a:pt x="623230" y="281105"/>
                  </a:lnTo>
                  <a:lnTo>
                    <a:pt x="600715" y="241340"/>
                  </a:lnTo>
                  <a:lnTo>
                    <a:pt x="581817" y="199443"/>
                  </a:lnTo>
                  <a:lnTo>
                    <a:pt x="566750" y="155625"/>
                  </a:lnTo>
                  <a:lnTo>
                    <a:pt x="555725" y="110100"/>
                  </a:lnTo>
                  <a:lnTo>
                    <a:pt x="548954" y="63080"/>
                  </a:lnTo>
                  <a:lnTo>
                    <a:pt x="546650" y="14776"/>
                  </a:lnTo>
                  <a:lnTo>
                    <a:pt x="546650" y="6607"/>
                  </a:lnTo>
                  <a:lnTo>
                    <a:pt x="540044" y="0"/>
                  </a:lnTo>
                  <a:close/>
                </a:path>
              </a:pathLst>
            </a:custGeom>
            <a:solidFill>
              <a:srgbClr val="F2D351"/>
            </a:solidFill>
          </p:spPr>
          <p:txBody>
            <a:bodyPr wrap="square" lIns="0" tIns="0" rIns="0" bIns="0" rtlCol="0"/>
            <a:lstStyle/>
            <a:p>
              <a:endParaRPr/>
            </a:p>
          </p:txBody>
        </p:sp>
        <p:sp>
          <p:nvSpPr>
            <p:cNvPr id="20" name="object 20"/>
            <p:cNvSpPr/>
            <p:nvPr/>
          </p:nvSpPr>
          <p:spPr>
            <a:xfrm>
              <a:off x="9023142" y="883336"/>
              <a:ext cx="1064260" cy="1064260"/>
            </a:xfrm>
            <a:custGeom>
              <a:avLst/>
              <a:gdLst/>
              <a:ahLst/>
              <a:cxnLst/>
              <a:rect l="l" t="t" r="r" b="b"/>
              <a:pathLst>
                <a:path w="1064259" h="1064260">
                  <a:moveTo>
                    <a:pt x="1048974" y="517100"/>
                  </a:moveTo>
                  <a:lnTo>
                    <a:pt x="1000671" y="514796"/>
                  </a:lnTo>
                  <a:lnTo>
                    <a:pt x="953650" y="508025"/>
                  </a:lnTo>
                  <a:lnTo>
                    <a:pt x="908125" y="497000"/>
                  </a:lnTo>
                  <a:lnTo>
                    <a:pt x="864308" y="481932"/>
                  </a:lnTo>
                  <a:lnTo>
                    <a:pt x="822411" y="463035"/>
                  </a:lnTo>
                  <a:lnTo>
                    <a:pt x="782645" y="440520"/>
                  </a:lnTo>
                  <a:lnTo>
                    <a:pt x="745225" y="414599"/>
                  </a:lnTo>
                  <a:lnTo>
                    <a:pt x="710361" y="385485"/>
                  </a:lnTo>
                  <a:lnTo>
                    <a:pt x="678266" y="353390"/>
                  </a:lnTo>
                  <a:lnTo>
                    <a:pt x="649151" y="318526"/>
                  </a:lnTo>
                  <a:lnTo>
                    <a:pt x="623231" y="281105"/>
                  </a:lnTo>
                  <a:lnTo>
                    <a:pt x="600715" y="241340"/>
                  </a:lnTo>
                  <a:lnTo>
                    <a:pt x="581818" y="199442"/>
                  </a:lnTo>
                  <a:lnTo>
                    <a:pt x="566751" y="155625"/>
                  </a:lnTo>
                  <a:lnTo>
                    <a:pt x="555725" y="110100"/>
                  </a:lnTo>
                  <a:lnTo>
                    <a:pt x="548955" y="63080"/>
                  </a:lnTo>
                  <a:lnTo>
                    <a:pt x="546650" y="14776"/>
                  </a:lnTo>
                  <a:lnTo>
                    <a:pt x="546650" y="6606"/>
                  </a:lnTo>
                  <a:lnTo>
                    <a:pt x="540043" y="0"/>
                  </a:lnTo>
                  <a:lnTo>
                    <a:pt x="531874" y="0"/>
                  </a:lnTo>
                  <a:lnTo>
                    <a:pt x="523705" y="0"/>
                  </a:lnTo>
                  <a:lnTo>
                    <a:pt x="517100" y="6606"/>
                  </a:lnTo>
                  <a:lnTo>
                    <a:pt x="517100" y="14776"/>
                  </a:lnTo>
                  <a:lnTo>
                    <a:pt x="514796" y="63080"/>
                  </a:lnTo>
                  <a:lnTo>
                    <a:pt x="508025" y="110100"/>
                  </a:lnTo>
                  <a:lnTo>
                    <a:pt x="497000" y="155625"/>
                  </a:lnTo>
                  <a:lnTo>
                    <a:pt x="481932" y="199442"/>
                  </a:lnTo>
                  <a:lnTo>
                    <a:pt x="463035" y="241340"/>
                  </a:lnTo>
                  <a:lnTo>
                    <a:pt x="440520" y="281105"/>
                  </a:lnTo>
                  <a:lnTo>
                    <a:pt x="414599" y="318526"/>
                  </a:lnTo>
                  <a:lnTo>
                    <a:pt x="385485" y="353390"/>
                  </a:lnTo>
                  <a:lnTo>
                    <a:pt x="353390" y="385485"/>
                  </a:lnTo>
                  <a:lnTo>
                    <a:pt x="318526" y="414599"/>
                  </a:lnTo>
                  <a:lnTo>
                    <a:pt x="281105" y="440520"/>
                  </a:lnTo>
                  <a:lnTo>
                    <a:pt x="241340" y="463035"/>
                  </a:lnTo>
                  <a:lnTo>
                    <a:pt x="199442" y="481932"/>
                  </a:lnTo>
                  <a:lnTo>
                    <a:pt x="155625" y="497000"/>
                  </a:lnTo>
                  <a:lnTo>
                    <a:pt x="110100" y="508025"/>
                  </a:lnTo>
                  <a:lnTo>
                    <a:pt x="63080" y="514796"/>
                  </a:lnTo>
                  <a:lnTo>
                    <a:pt x="14776" y="517100"/>
                  </a:lnTo>
                  <a:lnTo>
                    <a:pt x="6606" y="517100"/>
                  </a:lnTo>
                  <a:lnTo>
                    <a:pt x="0" y="523707"/>
                  </a:lnTo>
                  <a:lnTo>
                    <a:pt x="0" y="531876"/>
                  </a:lnTo>
                  <a:lnTo>
                    <a:pt x="0" y="540046"/>
                  </a:lnTo>
                  <a:lnTo>
                    <a:pt x="6606" y="546650"/>
                  </a:lnTo>
                  <a:lnTo>
                    <a:pt x="14776" y="546650"/>
                  </a:lnTo>
                  <a:lnTo>
                    <a:pt x="63084" y="548955"/>
                  </a:lnTo>
                  <a:lnTo>
                    <a:pt x="110107" y="555725"/>
                  </a:lnTo>
                  <a:lnTo>
                    <a:pt x="155634" y="566751"/>
                  </a:lnTo>
                  <a:lnTo>
                    <a:pt x="199453" y="581818"/>
                  </a:lnTo>
                  <a:lnTo>
                    <a:pt x="241351" y="600715"/>
                  </a:lnTo>
                  <a:lnTo>
                    <a:pt x="281116" y="623231"/>
                  </a:lnTo>
                  <a:lnTo>
                    <a:pt x="318536" y="649151"/>
                  </a:lnTo>
                  <a:lnTo>
                    <a:pt x="353399" y="678266"/>
                  </a:lnTo>
                  <a:lnTo>
                    <a:pt x="385493" y="710361"/>
                  </a:lnTo>
                  <a:lnTo>
                    <a:pt x="414606" y="745225"/>
                  </a:lnTo>
                  <a:lnTo>
                    <a:pt x="440526" y="782645"/>
                  </a:lnTo>
                  <a:lnTo>
                    <a:pt x="463039" y="822411"/>
                  </a:lnTo>
                  <a:lnTo>
                    <a:pt x="481935" y="864308"/>
                  </a:lnTo>
                  <a:lnTo>
                    <a:pt x="497002" y="908125"/>
                  </a:lnTo>
                  <a:lnTo>
                    <a:pt x="508026" y="953650"/>
                  </a:lnTo>
                  <a:lnTo>
                    <a:pt x="514796" y="1000671"/>
                  </a:lnTo>
                  <a:lnTo>
                    <a:pt x="517100" y="1048974"/>
                  </a:lnTo>
                  <a:lnTo>
                    <a:pt x="517100" y="1057144"/>
                  </a:lnTo>
                  <a:lnTo>
                    <a:pt x="523705" y="1063751"/>
                  </a:lnTo>
                  <a:lnTo>
                    <a:pt x="531874" y="1063751"/>
                  </a:lnTo>
                  <a:lnTo>
                    <a:pt x="540043" y="1063751"/>
                  </a:lnTo>
                  <a:lnTo>
                    <a:pt x="546650" y="1057144"/>
                  </a:lnTo>
                  <a:lnTo>
                    <a:pt x="546650" y="1048974"/>
                  </a:lnTo>
                  <a:lnTo>
                    <a:pt x="548955" y="1000667"/>
                  </a:lnTo>
                  <a:lnTo>
                    <a:pt x="555725" y="953643"/>
                  </a:lnTo>
                  <a:lnTo>
                    <a:pt x="566751" y="908116"/>
                  </a:lnTo>
                  <a:lnTo>
                    <a:pt x="581818" y="864298"/>
                  </a:lnTo>
                  <a:lnTo>
                    <a:pt x="600715" y="822400"/>
                  </a:lnTo>
                  <a:lnTo>
                    <a:pt x="623231" y="782634"/>
                  </a:lnTo>
                  <a:lnTo>
                    <a:pt x="649151" y="745214"/>
                  </a:lnTo>
                  <a:lnTo>
                    <a:pt x="678266" y="710351"/>
                  </a:lnTo>
                  <a:lnTo>
                    <a:pt x="710361" y="678257"/>
                  </a:lnTo>
                  <a:lnTo>
                    <a:pt x="745225" y="649144"/>
                  </a:lnTo>
                  <a:lnTo>
                    <a:pt x="782645" y="623225"/>
                  </a:lnTo>
                  <a:lnTo>
                    <a:pt x="822411" y="600711"/>
                  </a:lnTo>
                  <a:lnTo>
                    <a:pt x="864308" y="581815"/>
                  </a:lnTo>
                  <a:lnTo>
                    <a:pt x="908125" y="566749"/>
                  </a:lnTo>
                  <a:lnTo>
                    <a:pt x="953650" y="555724"/>
                  </a:lnTo>
                  <a:lnTo>
                    <a:pt x="1000671" y="548954"/>
                  </a:lnTo>
                  <a:lnTo>
                    <a:pt x="1048974" y="546650"/>
                  </a:lnTo>
                  <a:lnTo>
                    <a:pt x="1057144" y="546650"/>
                  </a:lnTo>
                  <a:lnTo>
                    <a:pt x="1063751" y="540046"/>
                  </a:lnTo>
                  <a:lnTo>
                    <a:pt x="1063751" y="531876"/>
                  </a:lnTo>
                  <a:lnTo>
                    <a:pt x="1063751" y="523707"/>
                  </a:lnTo>
                  <a:lnTo>
                    <a:pt x="1057144" y="517100"/>
                  </a:lnTo>
                  <a:lnTo>
                    <a:pt x="1048974" y="517100"/>
                  </a:lnTo>
                  <a:close/>
                </a:path>
              </a:pathLst>
            </a:custGeom>
            <a:ln w="37199">
              <a:solidFill>
                <a:srgbClr val="000000"/>
              </a:solidFill>
            </a:ln>
          </p:spPr>
          <p:txBody>
            <a:bodyPr wrap="square" lIns="0" tIns="0" rIns="0" bIns="0" rtlCol="0"/>
            <a:lstStyle/>
            <a:p>
              <a:endParaRPr/>
            </a:p>
          </p:txBody>
        </p:sp>
      </p:grpSp>
      <p:grpSp>
        <p:nvGrpSpPr>
          <p:cNvPr id="21" name="object 21"/>
          <p:cNvGrpSpPr/>
          <p:nvPr/>
        </p:nvGrpSpPr>
        <p:grpSpPr>
          <a:xfrm>
            <a:off x="5573985" y="9407066"/>
            <a:ext cx="3973195" cy="701040"/>
            <a:chOff x="5573985" y="9407066"/>
            <a:chExt cx="3973195" cy="701040"/>
          </a:xfrm>
        </p:grpSpPr>
        <p:sp>
          <p:nvSpPr>
            <p:cNvPr id="22" name="object 22"/>
            <p:cNvSpPr/>
            <p:nvPr/>
          </p:nvSpPr>
          <p:spPr>
            <a:xfrm>
              <a:off x="5602560" y="9435641"/>
              <a:ext cx="3916045" cy="643890"/>
            </a:xfrm>
            <a:custGeom>
              <a:avLst/>
              <a:gdLst/>
              <a:ahLst/>
              <a:cxnLst/>
              <a:rect l="l" t="t" r="r" b="b"/>
              <a:pathLst>
                <a:path w="3916045" h="643890">
                  <a:moveTo>
                    <a:pt x="3915548" y="0"/>
                  </a:moveTo>
                  <a:lnTo>
                    <a:pt x="208274" y="0"/>
                  </a:lnTo>
                  <a:lnTo>
                    <a:pt x="0" y="321878"/>
                  </a:lnTo>
                  <a:lnTo>
                    <a:pt x="208274" y="643756"/>
                  </a:lnTo>
                  <a:lnTo>
                    <a:pt x="3915548" y="643756"/>
                  </a:lnTo>
                  <a:lnTo>
                    <a:pt x="3835671" y="407377"/>
                  </a:lnTo>
                  <a:lnTo>
                    <a:pt x="3844546" y="201173"/>
                  </a:lnTo>
                  <a:lnTo>
                    <a:pt x="3888922" y="55322"/>
                  </a:lnTo>
                  <a:lnTo>
                    <a:pt x="3915548" y="0"/>
                  </a:lnTo>
                  <a:close/>
                </a:path>
              </a:pathLst>
            </a:custGeom>
            <a:solidFill>
              <a:srgbClr val="F2D351"/>
            </a:solidFill>
          </p:spPr>
          <p:txBody>
            <a:bodyPr wrap="square" lIns="0" tIns="0" rIns="0" bIns="0" rtlCol="0"/>
            <a:lstStyle/>
            <a:p>
              <a:endParaRPr/>
            </a:p>
          </p:txBody>
        </p:sp>
        <p:sp>
          <p:nvSpPr>
            <p:cNvPr id="23" name="object 23"/>
            <p:cNvSpPr/>
            <p:nvPr/>
          </p:nvSpPr>
          <p:spPr>
            <a:xfrm>
              <a:off x="5602560" y="9435641"/>
              <a:ext cx="3916045" cy="643890"/>
            </a:xfrm>
            <a:custGeom>
              <a:avLst/>
              <a:gdLst/>
              <a:ahLst/>
              <a:cxnLst/>
              <a:rect l="l" t="t" r="r" b="b"/>
              <a:pathLst>
                <a:path w="3916045" h="643890">
                  <a:moveTo>
                    <a:pt x="0" y="321877"/>
                  </a:moveTo>
                  <a:lnTo>
                    <a:pt x="208273" y="0"/>
                  </a:lnTo>
                  <a:lnTo>
                    <a:pt x="3915547" y="0"/>
                  </a:lnTo>
                  <a:lnTo>
                    <a:pt x="3888921" y="55322"/>
                  </a:lnTo>
                  <a:lnTo>
                    <a:pt x="3844545" y="201173"/>
                  </a:lnTo>
                  <a:lnTo>
                    <a:pt x="3835669" y="407376"/>
                  </a:lnTo>
                  <a:lnTo>
                    <a:pt x="3915547" y="643755"/>
                  </a:lnTo>
                  <a:lnTo>
                    <a:pt x="208273" y="643755"/>
                  </a:lnTo>
                  <a:lnTo>
                    <a:pt x="0" y="321877"/>
                  </a:lnTo>
                  <a:close/>
                </a:path>
              </a:pathLst>
            </a:custGeom>
            <a:ln w="56801">
              <a:solidFill>
                <a:srgbClr val="F2D351"/>
              </a:solidFill>
            </a:ln>
          </p:spPr>
          <p:txBody>
            <a:bodyPr wrap="square" lIns="0" tIns="0" rIns="0" bIns="0" rtlCol="0"/>
            <a:lstStyle/>
            <a:p>
              <a:endParaRPr/>
            </a:p>
          </p:txBody>
        </p:sp>
      </p:grpSp>
      <p:sp>
        <p:nvSpPr>
          <p:cNvPr id="24" name="object 24"/>
          <p:cNvSpPr txBox="1"/>
          <p:nvPr/>
        </p:nvSpPr>
        <p:spPr>
          <a:xfrm>
            <a:off x="6824359" y="9529603"/>
            <a:ext cx="1931242" cy="394339"/>
          </a:xfrm>
          <a:prstGeom prst="rect">
            <a:avLst/>
          </a:prstGeom>
        </p:spPr>
        <p:txBody>
          <a:bodyPr vert="horz" wrap="square" lIns="0" tIns="17145" rIns="0" bIns="0" rtlCol="0">
            <a:spAutoFit/>
          </a:bodyPr>
          <a:lstStyle/>
          <a:p>
            <a:pPr marL="12700">
              <a:lnSpc>
                <a:spcPct val="100000"/>
              </a:lnSpc>
              <a:spcBef>
                <a:spcPts val="135"/>
              </a:spcBef>
            </a:pPr>
            <a:r>
              <a:rPr sz="2450" b="1" spc="-10" dirty="0">
                <a:solidFill>
                  <a:srgbClr val="FFFFFF"/>
                </a:solidFill>
                <a:latin typeface="Arial"/>
                <a:cs typeface="Arial"/>
              </a:rPr>
              <a:t>Re</a:t>
            </a:r>
            <a:r>
              <a:rPr lang="nb-NO" sz="2450" b="1" spc="-10" dirty="0">
                <a:solidFill>
                  <a:srgbClr val="FFFFFF"/>
                </a:solidFill>
                <a:latin typeface="Arial"/>
                <a:cs typeface="Arial"/>
              </a:rPr>
              <a:t>servert</a:t>
            </a:r>
            <a:endParaRPr sz="2450" dirty="0">
              <a:latin typeface="Arial"/>
              <a:cs typeface="Arial"/>
            </a:endParaRPr>
          </a:p>
        </p:txBody>
      </p:sp>
      <p:grpSp>
        <p:nvGrpSpPr>
          <p:cNvPr id="25" name="object 25"/>
          <p:cNvGrpSpPr/>
          <p:nvPr/>
        </p:nvGrpSpPr>
        <p:grpSpPr>
          <a:xfrm>
            <a:off x="10557414" y="9407066"/>
            <a:ext cx="3973195" cy="701040"/>
            <a:chOff x="10557414" y="9407066"/>
            <a:chExt cx="3973195" cy="701040"/>
          </a:xfrm>
        </p:grpSpPr>
        <p:sp>
          <p:nvSpPr>
            <p:cNvPr id="26" name="object 26"/>
            <p:cNvSpPr/>
            <p:nvPr/>
          </p:nvSpPr>
          <p:spPr>
            <a:xfrm>
              <a:off x="10585980" y="9435641"/>
              <a:ext cx="3916045" cy="643890"/>
            </a:xfrm>
            <a:custGeom>
              <a:avLst/>
              <a:gdLst/>
              <a:ahLst/>
              <a:cxnLst/>
              <a:rect l="l" t="t" r="r" b="b"/>
              <a:pathLst>
                <a:path w="3916044" h="643890">
                  <a:moveTo>
                    <a:pt x="3707279" y="0"/>
                  </a:moveTo>
                  <a:lnTo>
                    <a:pt x="0" y="0"/>
                  </a:lnTo>
                  <a:lnTo>
                    <a:pt x="26626" y="55322"/>
                  </a:lnTo>
                  <a:lnTo>
                    <a:pt x="71004" y="201173"/>
                  </a:lnTo>
                  <a:lnTo>
                    <a:pt x="79879" y="407377"/>
                  </a:lnTo>
                  <a:lnTo>
                    <a:pt x="0" y="643756"/>
                  </a:lnTo>
                  <a:lnTo>
                    <a:pt x="3707279" y="643756"/>
                  </a:lnTo>
                  <a:lnTo>
                    <a:pt x="3915556" y="321878"/>
                  </a:lnTo>
                  <a:lnTo>
                    <a:pt x="3707279" y="0"/>
                  </a:lnTo>
                  <a:close/>
                </a:path>
              </a:pathLst>
            </a:custGeom>
            <a:solidFill>
              <a:srgbClr val="F2D351"/>
            </a:solidFill>
          </p:spPr>
          <p:txBody>
            <a:bodyPr wrap="square" lIns="0" tIns="0" rIns="0" bIns="0" rtlCol="0"/>
            <a:lstStyle/>
            <a:p>
              <a:endParaRPr/>
            </a:p>
          </p:txBody>
        </p:sp>
        <p:sp>
          <p:nvSpPr>
            <p:cNvPr id="27" name="object 27"/>
            <p:cNvSpPr/>
            <p:nvPr/>
          </p:nvSpPr>
          <p:spPr>
            <a:xfrm>
              <a:off x="10585989" y="9435641"/>
              <a:ext cx="3916045" cy="643890"/>
            </a:xfrm>
            <a:custGeom>
              <a:avLst/>
              <a:gdLst/>
              <a:ahLst/>
              <a:cxnLst/>
              <a:rect l="l" t="t" r="r" b="b"/>
              <a:pathLst>
                <a:path w="3916044" h="643890">
                  <a:moveTo>
                    <a:pt x="3915547" y="321877"/>
                  </a:moveTo>
                  <a:lnTo>
                    <a:pt x="3707273" y="0"/>
                  </a:lnTo>
                  <a:lnTo>
                    <a:pt x="0" y="0"/>
                  </a:lnTo>
                  <a:lnTo>
                    <a:pt x="26625" y="55322"/>
                  </a:lnTo>
                  <a:lnTo>
                    <a:pt x="71002" y="201173"/>
                  </a:lnTo>
                  <a:lnTo>
                    <a:pt x="79877" y="407376"/>
                  </a:lnTo>
                  <a:lnTo>
                    <a:pt x="0" y="643755"/>
                  </a:lnTo>
                  <a:lnTo>
                    <a:pt x="3707273" y="643755"/>
                  </a:lnTo>
                  <a:lnTo>
                    <a:pt x="3915547" y="321877"/>
                  </a:lnTo>
                  <a:close/>
                </a:path>
              </a:pathLst>
            </a:custGeom>
            <a:ln w="56801">
              <a:solidFill>
                <a:srgbClr val="F2D351"/>
              </a:solidFill>
            </a:ln>
          </p:spPr>
          <p:txBody>
            <a:bodyPr wrap="square" lIns="0" tIns="0" rIns="0" bIns="0" rtlCol="0"/>
            <a:lstStyle/>
            <a:p>
              <a:endParaRPr/>
            </a:p>
          </p:txBody>
        </p:sp>
      </p:grpSp>
      <p:sp>
        <p:nvSpPr>
          <p:cNvPr id="28" name="object 28"/>
          <p:cNvSpPr txBox="1"/>
          <p:nvPr/>
        </p:nvSpPr>
        <p:spPr>
          <a:xfrm>
            <a:off x="11805879" y="9529603"/>
            <a:ext cx="1477010" cy="404495"/>
          </a:xfrm>
          <a:prstGeom prst="rect">
            <a:avLst/>
          </a:prstGeom>
        </p:spPr>
        <p:txBody>
          <a:bodyPr vert="horz" wrap="square" lIns="0" tIns="17145" rIns="0" bIns="0" rtlCol="0">
            <a:spAutoFit/>
          </a:bodyPr>
          <a:lstStyle/>
          <a:p>
            <a:pPr marL="12700">
              <a:lnSpc>
                <a:spcPct val="100000"/>
              </a:lnSpc>
              <a:spcBef>
                <a:spcPts val="135"/>
              </a:spcBef>
            </a:pPr>
            <a:r>
              <a:rPr lang="nb-NO" sz="2450" b="1" spc="40" dirty="0">
                <a:solidFill>
                  <a:srgbClr val="FFFFFF"/>
                </a:solidFill>
                <a:latin typeface="Arial"/>
                <a:cs typeface="Arial"/>
              </a:rPr>
              <a:t>Sosial</a:t>
            </a:r>
            <a:endParaRPr sz="2450" dirty="0">
              <a:latin typeface="Arial"/>
              <a:cs typeface="Arial"/>
            </a:endParaRPr>
          </a:p>
        </p:txBody>
      </p:sp>
      <p:sp>
        <p:nvSpPr>
          <p:cNvPr id="29" name="object 29"/>
          <p:cNvSpPr/>
          <p:nvPr/>
        </p:nvSpPr>
        <p:spPr>
          <a:xfrm>
            <a:off x="9540834" y="9246302"/>
            <a:ext cx="1022985" cy="1022985"/>
          </a:xfrm>
          <a:custGeom>
            <a:avLst/>
            <a:gdLst/>
            <a:ahLst/>
            <a:cxnLst/>
            <a:rect l="l" t="t" r="r" b="b"/>
            <a:pathLst>
              <a:path w="1022984" h="1022984">
                <a:moveTo>
                  <a:pt x="1022435" y="511217"/>
                </a:moveTo>
                <a:lnTo>
                  <a:pt x="1020094" y="461985"/>
                </a:lnTo>
                <a:lnTo>
                  <a:pt x="1013216" y="414077"/>
                </a:lnTo>
                <a:lnTo>
                  <a:pt x="1002015" y="367706"/>
                </a:lnTo>
                <a:lnTo>
                  <a:pt x="986704" y="323088"/>
                </a:lnTo>
                <a:lnTo>
                  <a:pt x="967498" y="280437"/>
                </a:lnTo>
                <a:lnTo>
                  <a:pt x="944611" y="239966"/>
                </a:lnTo>
                <a:lnTo>
                  <a:pt x="918258" y="201890"/>
                </a:lnTo>
                <a:lnTo>
                  <a:pt x="888653" y="166424"/>
                </a:lnTo>
                <a:lnTo>
                  <a:pt x="856011" y="133781"/>
                </a:lnTo>
                <a:lnTo>
                  <a:pt x="820544" y="104176"/>
                </a:lnTo>
                <a:lnTo>
                  <a:pt x="782468" y="77823"/>
                </a:lnTo>
                <a:lnTo>
                  <a:pt x="741997" y="54936"/>
                </a:lnTo>
                <a:lnTo>
                  <a:pt x="699346" y="35730"/>
                </a:lnTo>
                <a:lnTo>
                  <a:pt x="654728" y="20420"/>
                </a:lnTo>
                <a:lnTo>
                  <a:pt x="608357" y="9218"/>
                </a:lnTo>
                <a:lnTo>
                  <a:pt x="560449" y="2340"/>
                </a:lnTo>
                <a:lnTo>
                  <a:pt x="511217" y="0"/>
                </a:lnTo>
                <a:lnTo>
                  <a:pt x="461985" y="2340"/>
                </a:lnTo>
                <a:lnTo>
                  <a:pt x="414077" y="9218"/>
                </a:lnTo>
                <a:lnTo>
                  <a:pt x="367706" y="20420"/>
                </a:lnTo>
                <a:lnTo>
                  <a:pt x="323088" y="35730"/>
                </a:lnTo>
                <a:lnTo>
                  <a:pt x="280437" y="54936"/>
                </a:lnTo>
                <a:lnTo>
                  <a:pt x="239966" y="77823"/>
                </a:lnTo>
                <a:lnTo>
                  <a:pt x="201890" y="104176"/>
                </a:lnTo>
                <a:lnTo>
                  <a:pt x="166424" y="133781"/>
                </a:lnTo>
                <a:lnTo>
                  <a:pt x="133781" y="166424"/>
                </a:lnTo>
                <a:lnTo>
                  <a:pt x="104176" y="201890"/>
                </a:lnTo>
                <a:lnTo>
                  <a:pt x="77823" y="239966"/>
                </a:lnTo>
                <a:lnTo>
                  <a:pt x="54936" y="280437"/>
                </a:lnTo>
                <a:lnTo>
                  <a:pt x="35730" y="323088"/>
                </a:lnTo>
                <a:lnTo>
                  <a:pt x="20420" y="367706"/>
                </a:lnTo>
                <a:lnTo>
                  <a:pt x="9218" y="414077"/>
                </a:lnTo>
                <a:lnTo>
                  <a:pt x="2340" y="461985"/>
                </a:lnTo>
                <a:lnTo>
                  <a:pt x="0" y="511217"/>
                </a:lnTo>
                <a:lnTo>
                  <a:pt x="2340" y="560449"/>
                </a:lnTo>
                <a:lnTo>
                  <a:pt x="9218" y="608357"/>
                </a:lnTo>
                <a:lnTo>
                  <a:pt x="20420" y="654728"/>
                </a:lnTo>
                <a:lnTo>
                  <a:pt x="35730" y="699346"/>
                </a:lnTo>
                <a:lnTo>
                  <a:pt x="54936" y="741997"/>
                </a:lnTo>
                <a:lnTo>
                  <a:pt x="77823" y="782468"/>
                </a:lnTo>
                <a:lnTo>
                  <a:pt x="104176" y="820544"/>
                </a:lnTo>
                <a:lnTo>
                  <a:pt x="133781" y="856011"/>
                </a:lnTo>
                <a:lnTo>
                  <a:pt x="166424" y="888653"/>
                </a:lnTo>
                <a:lnTo>
                  <a:pt x="201890" y="918258"/>
                </a:lnTo>
                <a:lnTo>
                  <a:pt x="239966" y="944611"/>
                </a:lnTo>
                <a:lnTo>
                  <a:pt x="280437" y="967498"/>
                </a:lnTo>
                <a:lnTo>
                  <a:pt x="323088" y="986704"/>
                </a:lnTo>
                <a:lnTo>
                  <a:pt x="367706" y="1002015"/>
                </a:lnTo>
                <a:lnTo>
                  <a:pt x="414077" y="1013216"/>
                </a:lnTo>
                <a:lnTo>
                  <a:pt x="461985" y="1020094"/>
                </a:lnTo>
                <a:lnTo>
                  <a:pt x="511217" y="1022435"/>
                </a:lnTo>
                <a:lnTo>
                  <a:pt x="560449" y="1020094"/>
                </a:lnTo>
                <a:lnTo>
                  <a:pt x="608357" y="1013216"/>
                </a:lnTo>
                <a:lnTo>
                  <a:pt x="654728" y="1002015"/>
                </a:lnTo>
                <a:lnTo>
                  <a:pt x="699346" y="986704"/>
                </a:lnTo>
                <a:lnTo>
                  <a:pt x="741997" y="967498"/>
                </a:lnTo>
                <a:lnTo>
                  <a:pt x="782468" y="944611"/>
                </a:lnTo>
                <a:lnTo>
                  <a:pt x="820544" y="918258"/>
                </a:lnTo>
                <a:lnTo>
                  <a:pt x="856011" y="888653"/>
                </a:lnTo>
                <a:lnTo>
                  <a:pt x="888653" y="856011"/>
                </a:lnTo>
                <a:lnTo>
                  <a:pt x="918258" y="820544"/>
                </a:lnTo>
                <a:lnTo>
                  <a:pt x="944611" y="782468"/>
                </a:lnTo>
                <a:lnTo>
                  <a:pt x="967498" y="741997"/>
                </a:lnTo>
                <a:lnTo>
                  <a:pt x="986704" y="699346"/>
                </a:lnTo>
                <a:lnTo>
                  <a:pt x="1002015" y="654728"/>
                </a:lnTo>
                <a:lnTo>
                  <a:pt x="1013216" y="608357"/>
                </a:lnTo>
                <a:lnTo>
                  <a:pt x="1020094" y="560449"/>
                </a:lnTo>
                <a:lnTo>
                  <a:pt x="1022435" y="511217"/>
                </a:lnTo>
                <a:close/>
              </a:path>
            </a:pathLst>
          </a:custGeom>
          <a:ln w="56801">
            <a:solidFill>
              <a:srgbClr val="F2D351"/>
            </a:solidFill>
          </a:ln>
        </p:spPr>
        <p:txBody>
          <a:bodyPr wrap="square" lIns="0" tIns="0" rIns="0" bIns="0" rtlCol="0"/>
          <a:lstStyle/>
          <a:p>
            <a:endParaRPr/>
          </a:p>
        </p:txBody>
      </p:sp>
      <p:sp>
        <p:nvSpPr>
          <p:cNvPr id="30" name="object 30"/>
          <p:cNvSpPr txBox="1"/>
          <p:nvPr/>
        </p:nvSpPr>
        <p:spPr>
          <a:xfrm>
            <a:off x="8680450" y="8680018"/>
            <a:ext cx="2781836" cy="2080057"/>
          </a:xfrm>
          <a:prstGeom prst="rect">
            <a:avLst/>
          </a:prstGeom>
        </p:spPr>
        <p:txBody>
          <a:bodyPr vert="horz" wrap="square" lIns="0" tIns="533400" rIns="0" bIns="0" rtlCol="0">
            <a:spAutoFit/>
          </a:bodyPr>
          <a:lstStyle/>
          <a:p>
            <a:pPr algn="ctr">
              <a:lnSpc>
                <a:spcPct val="100000"/>
              </a:lnSpc>
              <a:spcBef>
                <a:spcPts val="4200"/>
              </a:spcBef>
            </a:pPr>
            <a:r>
              <a:rPr sz="7250" b="1" spc="450" dirty="0">
                <a:solidFill>
                  <a:srgbClr val="F2D351"/>
                </a:solidFill>
                <a:latin typeface="Arial"/>
                <a:cs typeface="Arial"/>
              </a:rPr>
              <a:t>I</a:t>
            </a:r>
            <a:endParaRPr sz="7250" dirty="0">
              <a:latin typeface="Arial"/>
              <a:cs typeface="Arial"/>
            </a:endParaRPr>
          </a:p>
          <a:p>
            <a:pPr algn="ctr">
              <a:lnSpc>
                <a:spcPct val="100000"/>
              </a:lnSpc>
              <a:spcBef>
                <a:spcPts val="1070"/>
              </a:spcBef>
            </a:pPr>
            <a:r>
              <a:rPr lang="nb-NO" sz="1850" b="1" dirty="0">
                <a:solidFill>
                  <a:srgbClr val="697079"/>
                </a:solidFill>
                <a:latin typeface="Arial"/>
                <a:cs typeface="Arial"/>
              </a:rPr>
              <a:t>Mennesker</a:t>
            </a:r>
            <a:r>
              <a:rPr sz="1850" b="1" spc="60" dirty="0">
                <a:solidFill>
                  <a:srgbClr val="697079"/>
                </a:solidFill>
                <a:latin typeface="Arial"/>
                <a:cs typeface="Arial"/>
              </a:rPr>
              <a:t> </a:t>
            </a:r>
            <a:r>
              <a:rPr sz="1850" b="1" spc="50" dirty="0">
                <a:solidFill>
                  <a:srgbClr val="697079"/>
                </a:solidFill>
                <a:latin typeface="Arial"/>
                <a:cs typeface="Arial"/>
              </a:rPr>
              <a:t>&amp;</a:t>
            </a:r>
            <a:r>
              <a:rPr sz="1850" b="1" spc="65" dirty="0">
                <a:solidFill>
                  <a:srgbClr val="697079"/>
                </a:solidFill>
                <a:latin typeface="Arial"/>
                <a:cs typeface="Arial"/>
              </a:rPr>
              <a:t> </a:t>
            </a:r>
            <a:r>
              <a:rPr lang="nb-NO" sz="1850" b="1" spc="-10" dirty="0">
                <a:solidFill>
                  <a:srgbClr val="697079"/>
                </a:solidFill>
                <a:latin typeface="Arial"/>
                <a:cs typeface="Arial"/>
              </a:rPr>
              <a:t>Relasjoner</a:t>
            </a:r>
            <a:endParaRPr sz="1850" dirty="0">
              <a:latin typeface="Arial"/>
              <a:cs typeface="Arial"/>
            </a:endParaRPr>
          </a:p>
        </p:txBody>
      </p:sp>
      <p:pic>
        <p:nvPicPr>
          <p:cNvPr id="32" name="Bilde 31" descr="Et bilde som inneholder tekst, Font, Grafikk, grafisk design&#10;&#10;KI-generert innhold kan være feil.">
            <a:extLst>
              <a:ext uri="{FF2B5EF4-FFF2-40B4-BE49-F238E27FC236}">
                <a16:creationId xmlns:a16="http://schemas.microsoft.com/office/drawing/2014/main" id="{FB0DE08D-3F42-5BFF-867B-CBFE2121F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64227"/>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6054725"/>
            </a:xfrm>
            <a:custGeom>
              <a:avLst/>
              <a:gdLst/>
              <a:ahLst/>
              <a:cxnLst/>
              <a:rect l="l" t="t" r="r" b="b"/>
              <a:pathLst>
                <a:path w="13455650" h="6054725">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5176485"/>
                  </a:lnTo>
                  <a:lnTo>
                    <a:pt x="245" y="5244589"/>
                  </a:lnTo>
                  <a:lnTo>
                    <a:pt x="910" y="5307662"/>
                  </a:lnTo>
                  <a:lnTo>
                    <a:pt x="2205" y="5365953"/>
                  </a:lnTo>
                  <a:lnTo>
                    <a:pt x="4341" y="5419716"/>
                  </a:lnTo>
                  <a:lnTo>
                    <a:pt x="7528" y="5469201"/>
                  </a:lnTo>
                  <a:lnTo>
                    <a:pt x="11975" y="5514660"/>
                  </a:lnTo>
                  <a:lnTo>
                    <a:pt x="17893" y="5556344"/>
                  </a:lnTo>
                  <a:lnTo>
                    <a:pt x="25491" y="5594507"/>
                  </a:lnTo>
                  <a:lnTo>
                    <a:pt x="46570" y="5661270"/>
                  </a:lnTo>
                  <a:lnTo>
                    <a:pt x="66155" y="5708490"/>
                  </a:lnTo>
                  <a:lnTo>
                    <a:pt x="89626" y="5753457"/>
                  </a:lnTo>
                  <a:lnTo>
                    <a:pt x="116781" y="5795965"/>
                  </a:lnTo>
                  <a:lnTo>
                    <a:pt x="147416" y="5835812"/>
                  </a:lnTo>
                  <a:lnTo>
                    <a:pt x="181325" y="5872792"/>
                  </a:lnTo>
                  <a:lnTo>
                    <a:pt x="218305" y="5906701"/>
                  </a:lnTo>
                  <a:lnTo>
                    <a:pt x="258151" y="5937335"/>
                  </a:lnTo>
                  <a:lnTo>
                    <a:pt x="300660" y="5964490"/>
                  </a:lnTo>
                  <a:lnTo>
                    <a:pt x="345626" y="5987962"/>
                  </a:lnTo>
                  <a:lnTo>
                    <a:pt x="392847" y="6007546"/>
                  </a:lnTo>
                  <a:lnTo>
                    <a:pt x="459610" y="6028625"/>
                  </a:lnTo>
                  <a:lnTo>
                    <a:pt x="497772" y="6036224"/>
                  </a:lnTo>
                  <a:lnTo>
                    <a:pt x="539457" y="6042141"/>
                  </a:lnTo>
                  <a:lnTo>
                    <a:pt x="584916" y="6046588"/>
                  </a:lnTo>
                  <a:lnTo>
                    <a:pt x="634401" y="6049775"/>
                  </a:lnTo>
                  <a:lnTo>
                    <a:pt x="688163" y="6051911"/>
                  </a:lnTo>
                  <a:lnTo>
                    <a:pt x="746455" y="6053206"/>
                  </a:lnTo>
                  <a:lnTo>
                    <a:pt x="877632" y="6054117"/>
                  </a:lnTo>
                  <a:lnTo>
                    <a:pt x="12578023" y="6054117"/>
                  </a:lnTo>
                  <a:lnTo>
                    <a:pt x="12709198" y="6053206"/>
                  </a:lnTo>
                  <a:lnTo>
                    <a:pt x="12767489" y="6051911"/>
                  </a:lnTo>
                  <a:lnTo>
                    <a:pt x="12821251" y="6049775"/>
                  </a:lnTo>
                  <a:lnTo>
                    <a:pt x="12870735" y="6046588"/>
                  </a:lnTo>
                  <a:lnTo>
                    <a:pt x="12916194" y="6042141"/>
                  </a:lnTo>
                  <a:lnTo>
                    <a:pt x="12957880" y="6036224"/>
                  </a:lnTo>
                  <a:lnTo>
                    <a:pt x="12996042" y="6028625"/>
                  </a:lnTo>
                  <a:lnTo>
                    <a:pt x="13062808" y="6007546"/>
                  </a:lnTo>
                  <a:lnTo>
                    <a:pt x="13110027" y="5987962"/>
                  </a:lnTo>
                  <a:lnTo>
                    <a:pt x="13154993" y="5964490"/>
                  </a:lnTo>
                  <a:lnTo>
                    <a:pt x="13197501" y="5937335"/>
                  </a:lnTo>
                  <a:lnTo>
                    <a:pt x="13237347" y="5906701"/>
                  </a:lnTo>
                  <a:lnTo>
                    <a:pt x="13274326" y="5872792"/>
                  </a:lnTo>
                  <a:lnTo>
                    <a:pt x="13308235" y="5835812"/>
                  </a:lnTo>
                  <a:lnTo>
                    <a:pt x="13338869" y="5795965"/>
                  </a:lnTo>
                  <a:lnTo>
                    <a:pt x="13366024" y="5753457"/>
                  </a:lnTo>
                  <a:lnTo>
                    <a:pt x="13389496" y="5708490"/>
                  </a:lnTo>
                  <a:lnTo>
                    <a:pt x="13409080" y="5661270"/>
                  </a:lnTo>
                  <a:lnTo>
                    <a:pt x="13430159" y="5594507"/>
                  </a:lnTo>
                  <a:lnTo>
                    <a:pt x="13437758" y="5556344"/>
                  </a:lnTo>
                  <a:lnTo>
                    <a:pt x="13443675" y="5514660"/>
                  </a:lnTo>
                  <a:lnTo>
                    <a:pt x="13448122" y="5469201"/>
                  </a:lnTo>
                  <a:lnTo>
                    <a:pt x="13451309" y="5419716"/>
                  </a:lnTo>
                  <a:lnTo>
                    <a:pt x="13453445" y="5365953"/>
                  </a:lnTo>
                  <a:lnTo>
                    <a:pt x="13454740" y="5307662"/>
                  </a:lnTo>
                  <a:lnTo>
                    <a:pt x="13455406" y="5244589"/>
                  </a:lnTo>
                  <a:lnTo>
                    <a:pt x="13455651" y="5176485"/>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6054725"/>
            </a:xfrm>
            <a:custGeom>
              <a:avLst/>
              <a:gdLst/>
              <a:ahLst/>
              <a:cxnLst/>
              <a:rect l="l" t="t" r="r" b="b"/>
              <a:pathLst>
                <a:path w="13456285" h="6054725">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5103131"/>
                  </a:lnTo>
                  <a:lnTo>
                    <a:pt x="13455691" y="5176520"/>
                  </a:lnTo>
                  <a:lnTo>
                    <a:pt x="13455446" y="5244625"/>
                  </a:lnTo>
                  <a:lnTo>
                    <a:pt x="13454780" y="5307697"/>
                  </a:lnTo>
                  <a:lnTo>
                    <a:pt x="13453485" y="5365989"/>
                  </a:lnTo>
                  <a:lnTo>
                    <a:pt x="13451349" y="5419751"/>
                  </a:lnTo>
                  <a:lnTo>
                    <a:pt x="13448163" y="5469236"/>
                  </a:lnTo>
                  <a:lnTo>
                    <a:pt x="13443716" y="5514695"/>
                  </a:lnTo>
                  <a:lnTo>
                    <a:pt x="13437798" y="5556380"/>
                  </a:lnTo>
                  <a:lnTo>
                    <a:pt x="13430199" y="5594542"/>
                  </a:lnTo>
                  <a:lnTo>
                    <a:pt x="13409120" y="5661305"/>
                  </a:lnTo>
                  <a:lnTo>
                    <a:pt x="13389536" y="5708525"/>
                  </a:lnTo>
                  <a:lnTo>
                    <a:pt x="13366064" y="5753492"/>
                  </a:lnTo>
                  <a:lnTo>
                    <a:pt x="13338909" y="5796001"/>
                  </a:lnTo>
                  <a:lnTo>
                    <a:pt x="13308274" y="5835847"/>
                  </a:lnTo>
                  <a:lnTo>
                    <a:pt x="13274365" y="5872827"/>
                  </a:lnTo>
                  <a:lnTo>
                    <a:pt x="13237385" y="5906737"/>
                  </a:lnTo>
                  <a:lnTo>
                    <a:pt x="13197537" y="5937371"/>
                  </a:lnTo>
                  <a:lnTo>
                    <a:pt x="13155028" y="5964526"/>
                  </a:lnTo>
                  <a:lnTo>
                    <a:pt x="13110060" y="5987998"/>
                  </a:lnTo>
                  <a:lnTo>
                    <a:pt x="13062837" y="6007582"/>
                  </a:lnTo>
                  <a:lnTo>
                    <a:pt x="12996077" y="6028661"/>
                  </a:lnTo>
                  <a:lnTo>
                    <a:pt x="12957916" y="6036260"/>
                  </a:lnTo>
                  <a:lnTo>
                    <a:pt x="12916231" y="6042178"/>
                  </a:lnTo>
                  <a:lnTo>
                    <a:pt x="12870773" y="6046625"/>
                  </a:lnTo>
                  <a:lnTo>
                    <a:pt x="12821288" y="6049811"/>
                  </a:lnTo>
                  <a:lnTo>
                    <a:pt x="12767526" y="6051947"/>
                  </a:lnTo>
                  <a:lnTo>
                    <a:pt x="12709234" y="6053243"/>
                  </a:lnTo>
                  <a:lnTo>
                    <a:pt x="12646161" y="6053908"/>
                  </a:lnTo>
                  <a:lnTo>
                    <a:pt x="12578056" y="6054153"/>
                  </a:lnTo>
                  <a:lnTo>
                    <a:pt x="12504666" y="6054188"/>
                  </a:lnTo>
                  <a:lnTo>
                    <a:pt x="951056" y="6054188"/>
                  </a:lnTo>
                  <a:lnTo>
                    <a:pt x="877667" y="6054153"/>
                  </a:lnTo>
                  <a:lnTo>
                    <a:pt x="809563" y="6053908"/>
                  </a:lnTo>
                  <a:lnTo>
                    <a:pt x="746490" y="6053243"/>
                  </a:lnTo>
                  <a:lnTo>
                    <a:pt x="688199" y="6051947"/>
                  </a:lnTo>
                  <a:lnTo>
                    <a:pt x="634436" y="6049811"/>
                  </a:lnTo>
                  <a:lnTo>
                    <a:pt x="584951" y="6046625"/>
                  </a:lnTo>
                  <a:lnTo>
                    <a:pt x="539492" y="6042178"/>
                  </a:lnTo>
                  <a:lnTo>
                    <a:pt x="497807" y="6036260"/>
                  </a:lnTo>
                  <a:lnTo>
                    <a:pt x="459645" y="6028661"/>
                  </a:lnTo>
                  <a:lnTo>
                    <a:pt x="392882" y="6007582"/>
                  </a:lnTo>
                  <a:lnTo>
                    <a:pt x="345662" y="5987998"/>
                  </a:lnTo>
                  <a:lnTo>
                    <a:pt x="300695" y="5964526"/>
                  </a:lnTo>
                  <a:lnTo>
                    <a:pt x="258186" y="5937371"/>
                  </a:lnTo>
                  <a:lnTo>
                    <a:pt x="218340" y="5906737"/>
                  </a:lnTo>
                  <a:lnTo>
                    <a:pt x="181360" y="5872827"/>
                  </a:lnTo>
                  <a:lnTo>
                    <a:pt x="147451" y="5835847"/>
                  </a:lnTo>
                  <a:lnTo>
                    <a:pt x="116817" y="5796001"/>
                  </a:lnTo>
                  <a:lnTo>
                    <a:pt x="89661" y="5753492"/>
                  </a:lnTo>
                  <a:lnTo>
                    <a:pt x="66190" y="5708525"/>
                  </a:lnTo>
                  <a:lnTo>
                    <a:pt x="46606" y="5661305"/>
                  </a:lnTo>
                  <a:lnTo>
                    <a:pt x="25526" y="5594542"/>
                  </a:lnTo>
                  <a:lnTo>
                    <a:pt x="17928" y="5556380"/>
                  </a:lnTo>
                  <a:lnTo>
                    <a:pt x="12010" y="5514695"/>
                  </a:lnTo>
                  <a:lnTo>
                    <a:pt x="7563" y="5469236"/>
                  </a:lnTo>
                  <a:lnTo>
                    <a:pt x="4376" y="5419751"/>
                  </a:lnTo>
                  <a:lnTo>
                    <a:pt x="2241" y="5365989"/>
                  </a:lnTo>
                  <a:lnTo>
                    <a:pt x="945" y="5307697"/>
                  </a:lnTo>
                  <a:lnTo>
                    <a:pt x="280" y="5244625"/>
                  </a:lnTo>
                  <a:lnTo>
                    <a:pt x="35" y="5176520"/>
                  </a:lnTo>
                  <a:lnTo>
                    <a:pt x="0" y="5103131"/>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F1D351"/>
              </a:solidFill>
            </a:ln>
          </p:spPr>
          <p:txBody>
            <a:bodyPr wrap="square" lIns="0" tIns="0" rIns="0" bIns="0" rtlCol="0"/>
            <a:lstStyle/>
            <a:p>
              <a:endParaRPr/>
            </a:p>
          </p:txBody>
        </p:sp>
      </p:grpSp>
      <p:sp>
        <p:nvSpPr>
          <p:cNvPr id="6" name="object 6"/>
          <p:cNvSpPr txBox="1"/>
          <p:nvPr/>
        </p:nvSpPr>
        <p:spPr>
          <a:xfrm>
            <a:off x="7420534" y="5284523"/>
            <a:ext cx="3774516" cy="477054"/>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F1D351"/>
                </a:solidFill>
                <a:latin typeface="Geneva"/>
                <a:cs typeface="Geneva"/>
              </a:rPr>
              <a:t>Menneskeorientert</a:t>
            </a:r>
            <a:endParaRPr sz="3000" dirty="0">
              <a:latin typeface="Geneva"/>
              <a:cs typeface="Geneva"/>
            </a:endParaRPr>
          </a:p>
        </p:txBody>
      </p:sp>
      <p:sp>
        <p:nvSpPr>
          <p:cNvPr id="7" name="object 7"/>
          <p:cNvSpPr txBox="1"/>
          <p:nvPr/>
        </p:nvSpPr>
        <p:spPr>
          <a:xfrm>
            <a:off x="7420534" y="6233185"/>
            <a:ext cx="2324735" cy="477054"/>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F1D351"/>
                </a:solidFill>
                <a:latin typeface="Geneva"/>
                <a:cs typeface="Geneva"/>
              </a:rPr>
              <a:t>Optimistisk</a:t>
            </a:r>
            <a:endParaRPr sz="3000" dirty="0">
              <a:latin typeface="Geneva"/>
              <a:cs typeface="Geneva"/>
            </a:endParaRPr>
          </a:p>
        </p:txBody>
      </p:sp>
      <p:sp>
        <p:nvSpPr>
          <p:cNvPr id="8" name="object 8"/>
          <p:cNvSpPr txBox="1"/>
          <p:nvPr/>
        </p:nvSpPr>
        <p:spPr>
          <a:xfrm>
            <a:off x="7420534" y="7181847"/>
            <a:ext cx="2324735" cy="486409"/>
          </a:xfrm>
          <a:prstGeom prst="rect">
            <a:avLst/>
          </a:prstGeom>
        </p:spPr>
        <p:txBody>
          <a:bodyPr vert="horz" wrap="square" lIns="0" tIns="15240" rIns="0" bIns="0" rtlCol="0">
            <a:spAutoFit/>
          </a:bodyPr>
          <a:lstStyle/>
          <a:p>
            <a:pPr marL="12700">
              <a:lnSpc>
                <a:spcPct val="100000"/>
              </a:lnSpc>
              <a:spcBef>
                <a:spcPts val="120"/>
              </a:spcBef>
            </a:pPr>
            <a:r>
              <a:rPr lang="nb-NO" sz="3000" spc="-10" dirty="0">
                <a:solidFill>
                  <a:srgbClr val="F1D351"/>
                </a:solidFill>
                <a:latin typeface="Geneva"/>
                <a:cs typeface="Geneva"/>
              </a:rPr>
              <a:t>Entusiastisk</a:t>
            </a:r>
            <a:endParaRPr sz="3000" dirty="0">
              <a:latin typeface="Geneva"/>
              <a:cs typeface="Geneva"/>
            </a:endParaRPr>
          </a:p>
        </p:txBody>
      </p:sp>
      <p:sp>
        <p:nvSpPr>
          <p:cNvPr id="9" name="object 9"/>
          <p:cNvSpPr txBox="1"/>
          <p:nvPr/>
        </p:nvSpPr>
        <p:spPr>
          <a:xfrm>
            <a:off x="7420534" y="8130509"/>
            <a:ext cx="3314700" cy="957955"/>
          </a:xfrm>
          <a:prstGeom prst="rect">
            <a:avLst/>
          </a:prstGeom>
        </p:spPr>
        <p:txBody>
          <a:bodyPr vert="horz" wrap="square" lIns="0" tIns="34290" rIns="0" bIns="0" rtlCol="0">
            <a:spAutoFit/>
          </a:bodyPr>
          <a:lstStyle/>
          <a:p>
            <a:pPr marL="12700" marR="5080">
              <a:lnSpc>
                <a:spcPts val="3550"/>
              </a:lnSpc>
              <a:spcBef>
                <a:spcPts val="270"/>
              </a:spcBef>
            </a:pPr>
            <a:r>
              <a:rPr lang="nb-NO" sz="3000" spc="50" dirty="0">
                <a:solidFill>
                  <a:srgbClr val="F1D351"/>
                </a:solidFill>
                <a:latin typeface="Geneva"/>
                <a:cs typeface="Geneva"/>
              </a:rPr>
              <a:t>Kreative problemløsere</a:t>
            </a:r>
            <a:endParaRPr sz="3000" dirty="0">
              <a:latin typeface="Geneva"/>
              <a:cs typeface="Geneva"/>
            </a:endParaRPr>
          </a:p>
        </p:txBody>
      </p:sp>
      <p:pic>
        <p:nvPicPr>
          <p:cNvPr id="11" name="object 11"/>
          <p:cNvPicPr/>
          <p:nvPr/>
        </p:nvPicPr>
        <p:blipFill>
          <a:blip r:embed="rId2" cstate="print"/>
          <a:stretch>
            <a:fillRect/>
          </a:stretch>
        </p:blipFill>
        <p:spPr>
          <a:xfrm>
            <a:off x="310515" y="9829973"/>
            <a:ext cx="1201768" cy="1201768"/>
          </a:xfrm>
          <a:prstGeom prst="rect">
            <a:avLst/>
          </a:prstGeom>
        </p:spPr>
      </p:pic>
      <p:sp>
        <p:nvSpPr>
          <p:cNvPr id="13" name="object 13"/>
          <p:cNvSpPr txBox="1"/>
          <p:nvPr/>
        </p:nvSpPr>
        <p:spPr>
          <a:xfrm>
            <a:off x="11489128" y="5284523"/>
            <a:ext cx="4430322" cy="957955"/>
          </a:xfrm>
          <a:prstGeom prst="rect">
            <a:avLst/>
          </a:prstGeom>
        </p:spPr>
        <p:txBody>
          <a:bodyPr vert="horz" wrap="square" lIns="0" tIns="34290" rIns="0" bIns="0" rtlCol="0">
            <a:spAutoFit/>
          </a:bodyPr>
          <a:lstStyle/>
          <a:p>
            <a:pPr marL="12700" marR="5080">
              <a:lnSpc>
                <a:spcPts val="3550"/>
              </a:lnSpc>
              <a:spcBef>
                <a:spcPts val="270"/>
              </a:spcBef>
            </a:pPr>
            <a:r>
              <a:rPr lang="nb-NO" sz="3000" spc="100" dirty="0">
                <a:solidFill>
                  <a:srgbClr val="F1D351"/>
                </a:solidFill>
                <a:latin typeface="Geneva"/>
                <a:cs typeface="Geneva"/>
              </a:rPr>
              <a:t>Dyktige forhandlere i konflikt</a:t>
            </a:r>
            <a:endParaRPr sz="3000" dirty="0">
              <a:latin typeface="Geneva"/>
              <a:cs typeface="Geneva"/>
            </a:endParaRPr>
          </a:p>
        </p:txBody>
      </p:sp>
      <p:sp>
        <p:nvSpPr>
          <p:cNvPr id="14" name="object 14"/>
          <p:cNvSpPr txBox="1"/>
          <p:nvPr/>
        </p:nvSpPr>
        <p:spPr>
          <a:xfrm>
            <a:off x="11489128" y="6683433"/>
            <a:ext cx="3549650" cy="957955"/>
          </a:xfrm>
          <a:prstGeom prst="rect">
            <a:avLst/>
          </a:prstGeom>
        </p:spPr>
        <p:txBody>
          <a:bodyPr vert="horz" wrap="square" lIns="0" tIns="34290" rIns="0" bIns="0" rtlCol="0">
            <a:spAutoFit/>
          </a:bodyPr>
          <a:lstStyle/>
          <a:p>
            <a:pPr marL="12700" marR="5080">
              <a:lnSpc>
                <a:spcPts val="3550"/>
              </a:lnSpc>
              <a:spcBef>
                <a:spcPts val="270"/>
              </a:spcBef>
            </a:pPr>
            <a:r>
              <a:rPr lang="nb-NO" sz="3000" spc="60" dirty="0">
                <a:solidFill>
                  <a:srgbClr val="F1D351"/>
                </a:solidFill>
                <a:latin typeface="Geneva"/>
                <a:cs typeface="Geneva"/>
              </a:rPr>
              <a:t>Tror sterkt på drømmene sine</a:t>
            </a:r>
            <a:endParaRPr sz="3000" dirty="0">
              <a:latin typeface="Geneva"/>
              <a:cs typeface="Geneva"/>
            </a:endParaRPr>
          </a:p>
        </p:txBody>
      </p:sp>
      <p:sp>
        <p:nvSpPr>
          <p:cNvPr id="15" name="object 15"/>
          <p:cNvSpPr txBox="1"/>
          <p:nvPr/>
        </p:nvSpPr>
        <p:spPr>
          <a:xfrm>
            <a:off x="11489128" y="8082343"/>
            <a:ext cx="4201722" cy="938719"/>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F1D351"/>
                </a:solidFill>
                <a:latin typeface="Geneva"/>
                <a:cs typeface="Geneva"/>
              </a:rPr>
              <a:t>Tenkere i det store bildet</a:t>
            </a:r>
            <a:endParaRPr sz="3000" dirty="0">
              <a:latin typeface="Geneva"/>
              <a:cs typeface="Geneva"/>
            </a:endParaRPr>
          </a:p>
        </p:txBody>
      </p:sp>
      <p:pic>
        <p:nvPicPr>
          <p:cNvPr id="16" name="object 16"/>
          <p:cNvPicPr/>
          <p:nvPr/>
        </p:nvPicPr>
        <p:blipFill>
          <a:blip r:embed="rId3" cstate="print"/>
          <a:stretch>
            <a:fillRect/>
          </a:stretch>
        </p:blipFill>
        <p:spPr>
          <a:xfrm>
            <a:off x="302393" y="2921584"/>
            <a:ext cx="15137992" cy="6106542"/>
          </a:xfrm>
          <a:prstGeom prst="rect">
            <a:avLst/>
          </a:prstGeom>
        </p:spPr>
      </p:pic>
      <p:sp>
        <p:nvSpPr>
          <p:cNvPr id="17" name="object 17"/>
          <p:cNvSpPr txBox="1"/>
          <p:nvPr/>
        </p:nvSpPr>
        <p:spPr>
          <a:xfrm>
            <a:off x="7019921" y="3547479"/>
            <a:ext cx="8214995"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sosial</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8" name="object 18"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lang="nb-NO" b="1" spc="360" dirty="0">
                <a:latin typeface="Helvetica Neue"/>
                <a:cs typeface="Helvetica Neue"/>
              </a:rPr>
              <a:t>Sosial</a:t>
            </a:r>
            <a:r>
              <a:rPr b="1" spc="180" dirty="0">
                <a:latin typeface="Helvetica Neue"/>
                <a:cs typeface="Helvetica Neue"/>
              </a:rPr>
              <a:t> </a:t>
            </a:r>
            <a:r>
              <a:rPr b="1" spc="440" dirty="0">
                <a:solidFill>
                  <a:srgbClr val="F1D351"/>
                </a:solidFill>
                <a:latin typeface="Helvetica Neue"/>
                <a:cs typeface="Helvetica Neue"/>
              </a:rPr>
              <a:t>(H</a:t>
            </a:r>
            <a:r>
              <a:rPr lang="nb-NO" b="1" spc="440" dirty="0">
                <a:solidFill>
                  <a:srgbClr val="F1D351"/>
                </a:solidFill>
                <a:latin typeface="Helvetica Neue"/>
                <a:cs typeface="Helvetica Neue"/>
              </a:rPr>
              <a:t>øy</a:t>
            </a:r>
            <a:r>
              <a:rPr b="1" spc="185" dirty="0">
                <a:solidFill>
                  <a:srgbClr val="F1D351"/>
                </a:solidFill>
                <a:latin typeface="Helvetica Neue"/>
                <a:cs typeface="Helvetica Neue"/>
              </a:rPr>
              <a:t> </a:t>
            </a:r>
            <a:r>
              <a:rPr b="1" spc="675" dirty="0">
                <a:solidFill>
                  <a:srgbClr val="F1D351"/>
                </a:solidFill>
                <a:latin typeface="Helvetica Neue"/>
                <a:cs typeface="Helvetica Neue"/>
              </a:rPr>
              <a:t>I)</a:t>
            </a:r>
          </a:p>
        </p:txBody>
      </p:sp>
      <p:grpSp>
        <p:nvGrpSpPr>
          <p:cNvPr id="19" name="object 19"/>
          <p:cNvGrpSpPr/>
          <p:nvPr/>
        </p:nvGrpSpPr>
        <p:grpSpPr>
          <a:xfrm>
            <a:off x="989146" y="548622"/>
            <a:ext cx="1753870" cy="2093595"/>
            <a:chOff x="989146" y="548622"/>
            <a:chExt cx="1753870" cy="2093595"/>
          </a:xfrm>
        </p:grpSpPr>
        <p:sp>
          <p:nvSpPr>
            <p:cNvPr id="20" name="object 20"/>
            <p:cNvSpPr/>
            <p:nvPr/>
          </p:nvSpPr>
          <p:spPr>
            <a:xfrm>
              <a:off x="989146" y="553271"/>
              <a:ext cx="1753870" cy="2089150"/>
            </a:xfrm>
            <a:custGeom>
              <a:avLst/>
              <a:gdLst/>
              <a:ahLst/>
              <a:cxnLst/>
              <a:rect l="l" t="t" r="r" b="b"/>
              <a:pathLst>
                <a:path w="1753870" h="2089150">
                  <a:moveTo>
                    <a:pt x="354296" y="0"/>
                  </a:moveTo>
                  <a:lnTo>
                    <a:pt x="317278" y="25151"/>
                  </a:lnTo>
                  <a:lnTo>
                    <a:pt x="626" y="1766686"/>
                  </a:lnTo>
                  <a:lnTo>
                    <a:pt x="0" y="1770276"/>
                  </a:lnTo>
                  <a:lnTo>
                    <a:pt x="0" y="1773951"/>
                  </a:lnTo>
                  <a:lnTo>
                    <a:pt x="626" y="1777542"/>
                  </a:lnTo>
                  <a:lnTo>
                    <a:pt x="375" y="1781049"/>
                  </a:lnTo>
                  <a:lnTo>
                    <a:pt x="208" y="1784639"/>
                  </a:lnTo>
                  <a:lnTo>
                    <a:pt x="208" y="1788147"/>
                  </a:lnTo>
                  <a:lnTo>
                    <a:pt x="12240" y="1836657"/>
                  </a:lnTo>
                  <a:lnTo>
                    <a:pt x="46618" y="1882116"/>
                  </a:lnTo>
                  <a:lnTo>
                    <a:pt x="100766" y="1924125"/>
                  </a:lnTo>
                  <a:lnTo>
                    <a:pt x="134449" y="1943710"/>
                  </a:lnTo>
                  <a:lnTo>
                    <a:pt x="172109" y="1962283"/>
                  </a:lnTo>
                  <a:lnTo>
                    <a:pt x="213423" y="1979792"/>
                  </a:lnTo>
                  <a:lnTo>
                    <a:pt x="258069" y="1996189"/>
                  </a:lnTo>
                  <a:lnTo>
                    <a:pt x="305726" y="2011422"/>
                  </a:lnTo>
                  <a:lnTo>
                    <a:pt x="356194" y="2025472"/>
                  </a:lnTo>
                  <a:lnTo>
                    <a:pt x="408783" y="2038199"/>
                  </a:lnTo>
                  <a:lnTo>
                    <a:pt x="463539" y="2049643"/>
                  </a:lnTo>
                  <a:lnTo>
                    <a:pt x="520017" y="2059723"/>
                  </a:lnTo>
                  <a:lnTo>
                    <a:pt x="577896" y="2068390"/>
                  </a:lnTo>
                  <a:lnTo>
                    <a:pt x="636854" y="2075594"/>
                  </a:lnTo>
                  <a:lnTo>
                    <a:pt x="696567" y="2081283"/>
                  </a:lnTo>
                  <a:lnTo>
                    <a:pt x="756715" y="2085409"/>
                  </a:lnTo>
                  <a:lnTo>
                    <a:pt x="816975" y="2087922"/>
                  </a:lnTo>
                  <a:lnTo>
                    <a:pt x="877026" y="2088770"/>
                  </a:lnTo>
                  <a:lnTo>
                    <a:pt x="937019" y="2087922"/>
                  </a:lnTo>
                  <a:lnTo>
                    <a:pt x="997263" y="2085409"/>
                  </a:lnTo>
                  <a:lnTo>
                    <a:pt x="1057389" y="2081283"/>
                  </a:lnTo>
                  <a:lnTo>
                    <a:pt x="1117083" y="2075594"/>
                  </a:lnTo>
                  <a:lnTo>
                    <a:pt x="1176023" y="2068390"/>
                  </a:lnTo>
                  <a:lnTo>
                    <a:pt x="1233889" y="2059723"/>
                  </a:lnTo>
                  <a:lnTo>
                    <a:pt x="1290357" y="2049643"/>
                  </a:lnTo>
                  <a:lnTo>
                    <a:pt x="1345108" y="2038199"/>
                  </a:lnTo>
                  <a:lnTo>
                    <a:pt x="1397696" y="2025472"/>
                  </a:lnTo>
                  <a:lnTo>
                    <a:pt x="876692" y="2025472"/>
                  </a:lnTo>
                  <a:lnTo>
                    <a:pt x="815540" y="2024533"/>
                  </a:lnTo>
                  <a:lnTo>
                    <a:pt x="754096" y="2021780"/>
                  </a:lnTo>
                  <a:lnTo>
                    <a:pt x="692773" y="2017306"/>
                  </a:lnTo>
                  <a:lnTo>
                    <a:pt x="631981" y="2011204"/>
                  </a:lnTo>
                  <a:lnTo>
                    <a:pt x="572131" y="2003569"/>
                  </a:lnTo>
                  <a:lnTo>
                    <a:pt x="513635" y="1994494"/>
                  </a:lnTo>
                  <a:lnTo>
                    <a:pt x="456903" y="1984072"/>
                  </a:lnTo>
                  <a:lnTo>
                    <a:pt x="402347" y="1972398"/>
                  </a:lnTo>
                  <a:lnTo>
                    <a:pt x="350378" y="1959565"/>
                  </a:lnTo>
                  <a:lnTo>
                    <a:pt x="301407" y="1945667"/>
                  </a:lnTo>
                  <a:lnTo>
                    <a:pt x="255845" y="1930797"/>
                  </a:lnTo>
                  <a:lnTo>
                    <a:pt x="214104" y="1915050"/>
                  </a:lnTo>
                  <a:lnTo>
                    <a:pt x="176594" y="1898518"/>
                  </a:lnTo>
                  <a:lnTo>
                    <a:pt x="115914" y="1863476"/>
                  </a:lnTo>
                  <a:lnTo>
                    <a:pt x="77094" y="1826422"/>
                  </a:lnTo>
                  <a:lnTo>
                    <a:pt x="63430" y="1788147"/>
                  </a:lnTo>
                  <a:lnTo>
                    <a:pt x="67149" y="1768329"/>
                  </a:lnTo>
                  <a:lnTo>
                    <a:pt x="95572" y="1729585"/>
                  </a:lnTo>
                  <a:lnTo>
                    <a:pt x="148861" y="1692596"/>
                  </a:lnTo>
                  <a:lnTo>
                    <a:pt x="183670" y="1675013"/>
                  </a:lnTo>
                  <a:lnTo>
                    <a:pt x="223304" y="1658172"/>
                  </a:lnTo>
                  <a:lnTo>
                    <a:pt x="260864" y="1644516"/>
                  </a:lnTo>
                  <a:lnTo>
                    <a:pt x="87180" y="1644516"/>
                  </a:lnTo>
                  <a:lnTo>
                    <a:pt x="379453" y="37014"/>
                  </a:lnTo>
                  <a:lnTo>
                    <a:pt x="379325" y="25151"/>
                  </a:lnTo>
                  <a:lnTo>
                    <a:pt x="379317" y="24451"/>
                  </a:lnTo>
                  <a:lnTo>
                    <a:pt x="374634" y="13520"/>
                  </a:lnTo>
                  <a:lnTo>
                    <a:pt x="374540" y="13300"/>
                  </a:lnTo>
                  <a:lnTo>
                    <a:pt x="365931" y="4752"/>
                  </a:lnTo>
                  <a:lnTo>
                    <a:pt x="354296" y="0"/>
                  </a:lnTo>
                  <a:close/>
                </a:path>
                <a:path w="1753870" h="2089150">
                  <a:moveTo>
                    <a:pt x="1427518" y="1550947"/>
                  </a:moveTo>
                  <a:lnTo>
                    <a:pt x="908298" y="1550947"/>
                  </a:lnTo>
                  <a:lnTo>
                    <a:pt x="970387" y="1552926"/>
                  </a:lnTo>
                  <a:lnTo>
                    <a:pt x="1032754" y="1556763"/>
                  </a:lnTo>
                  <a:lnTo>
                    <a:pt x="1094935" y="1562356"/>
                  </a:lnTo>
                  <a:lnTo>
                    <a:pt x="1156467" y="1569604"/>
                  </a:lnTo>
                  <a:lnTo>
                    <a:pt x="1216886" y="1578406"/>
                  </a:lnTo>
                  <a:lnTo>
                    <a:pt x="1275727" y="1588661"/>
                  </a:lnTo>
                  <a:lnTo>
                    <a:pt x="1332527" y="1600267"/>
                  </a:lnTo>
                  <a:lnTo>
                    <a:pt x="1386821" y="1613122"/>
                  </a:lnTo>
                  <a:lnTo>
                    <a:pt x="1438147" y="1627126"/>
                  </a:lnTo>
                  <a:lnTo>
                    <a:pt x="1486039" y="1642176"/>
                  </a:lnTo>
                  <a:lnTo>
                    <a:pt x="1530035" y="1658172"/>
                  </a:lnTo>
                  <a:lnTo>
                    <a:pt x="1569669" y="1675013"/>
                  </a:lnTo>
                  <a:lnTo>
                    <a:pt x="1604479" y="1692596"/>
                  </a:lnTo>
                  <a:lnTo>
                    <a:pt x="1657769" y="1729585"/>
                  </a:lnTo>
                  <a:lnTo>
                    <a:pt x="1686192" y="1768329"/>
                  </a:lnTo>
                  <a:lnTo>
                    <a:pt x="1689911" y="1788147"/>
                  </a:lnTo>
                  <a:lnTo>
                    <a:pt x="1686432" y="1807375"/>
                  </a:lnTo>
                  <a:lnTo>
                    <a:pt x="1659758" y="1845154"/>
                  </a:lnTo>
                  <a:lnTo>
                    <a:pt x="1609571" y="1881295"/>
                  </a:lnTo>
                  <a:lnTo>
                    <a:pt x="1539171" y="1915050"/>
                  </a:lnTo>
                  <a:lnTo>
                    <a:pt x="1497421" y="1930797"/>
                  </a:lnTo>
                  <a:lnTo>
                    <a:pt x="1451854" y="1945667"/>
                  </a:lnTo>
                  <a:lnTo>
                    <a:pt x="1402881" y="1959565"/>
                  </a:lnTo>
                  <a:lnTo>
                    <a:pt x="1350913" y="1972398"/>
                  </a:lnTo>
                  <a:lnTo>
                    <a:pt x="1296361" y="1984072"/>
                  </a:lnTo>
                  <a:lnTo>
                    <a:pt x="1239637" y="1994494"/>
                  </a:lnTo>
                  <a:lnTo>
                    <a:pt x="1181151" y="2003569"/>
                  </a:lnTo>
                  <a:lnTo>
                    <a:pt x="1121315" y="2011204"/>
                  </a:lnTo>
                  <a:lnTo>
                    <a:pt x="1060538" y="2017306"/>
                  </a:lnTo>
                  <a:lnTo>
                    <a:pt x="999232" y="2021780"/>
                  </a:lnTo>
                  <a:lnTo>
                    <a:pt x="937801" y="2024533"/>
                  </a:lnTo>
                  <a:lnTo>
                    <a:pt x="876692" y="2025472"/>
                  </a:lnTo>
                  <a:lnTo>
                    <a:pt x="1397733" y="2025472"/>
                  </a:lnTo>
                  <a:lnTo>
                    <a:pt x="1448166" y="2011422"/>
                  </a:lnTo>
                  <a:lnTo>
                    <a:pt x="1495830" y="1996189"/>
                  </a:lnTo>
                  <a:lnTo>
                    <a:pt x="1540486" y="1979792"/>
                  </a:lnTo>
                  <a:lnTo>
                    <a:pt x="1581814" y="1962283"/>
                  </a:lnTo>
                  <a:lnTo>
                    <a:pt x="1619490" y="1943710"/>
                  </a:lnTo>
                  <a:lnTo>
                    <a:pt x="1653191" y="1924125"/>
                  </a:lnTo>
                  <a:lnTo>
                    <a:pt x="1707379" y="1882116"/>
                  </a:lnTo>
                  <a:lnTo>
                    <a:pt x="1741793" y="1836657"/>
                  </a:lnTo>
                  <a:lnTo>
                    <a:pt x="1753843" y="1788147"/>
                  </a:lnTo>
                  <a:lnTo>
                    <a:pt x="1753843" y="1781049"/>
                  </a:lnTo>
                  <a:lnTo>
                    <a:pt x="1753425" y="1777542"/>
                  </a:lnTo>
                  <a:lnTo>
                    <a:pt x="1753848" y="1773951"/>
                  </a:lnTo>
                  <a:lnTo>
                    <a:pt x="1753648" y="1770276"/>
                  </a:lnTo>
                  <a:lnTo>
                    <a:pt x="1752819" y="1766686"/>
                  </a:lnTo>
                  <a:lnTo>
                    <a:pt x="1730607" y="1644516"/>
                  </a:lnTo>
                  <a:lnTo>
                    <a:pt x="1666203" y="1644516"/>
                  </a:lnTo>
                  <a:lnTo>
                    <a:pt x="1640539" y="1627552"/>
                  </a:lnTo>
                  <a:lnTo>
                    <a:pt x="1609838" y="1611382"/>
                  </a:lnTo>
                  <a:lnTo>
                    <a:pt x="1574559" y="1596039"/>
                  </a:lnTo>
                  <a:lnTo>
                    <a:pt x="1535163" y="1581558"/>
                  </a:lnTo>
                  <a:lnTo>
                    <a:pt x="1492108" y="1567974"/>
                  </a:lnTo>
                  <a:lnTo>
                    <a:pt x="1445852" y="1555321"/>
                  </a:lnTo>
                  <a:lnTo>
                    <a:pt x="1427518" y="1550947"/>
                  </a:lnTo>
                  <a:close/>
                </a:path>
                <a:path w="1753870" h="2089150">
                  <a:moveTo>
                    <a:pt x="908298" y="1550947"/>
                  </a:moveTo>
                  <a:lnTo>
                    <a:pt x="845001" y="1550947"/>
                  </a:lnTo>
                  <a:lnTo>
                    <a:pt x="845001" y="1803888"/>
                  </a:lnTo>
                  <a:lnTo>
                    <a:pt x="847488" y="1816207"/>
                  </a:lnTo>
                  <a:lnTo>
                    <a:pt x="854271" y="1826267"/>
                  </a:lnTo>
                  <a:lnTo>
                    <a:pt x="864331" y="1833050"/>
                  </a:lnTo>
                  <a:lnTo>
                    <a:pt x="876650" y="1835537"/>
                  </a:lnTo>
                  <a:lnTo>
                    <a:pt x="888969" y="1833050"/>
                  </a:lnTo>
                  <a:lnTo>
                    <a:pt x="899028" y="1826267"/>
                  </a:lnTo>
                  <a:lnTo>
                    <a:pt x="905811" y="1816207"/>
                  </a:lnTo>
                  <a:lnTo>
                    <a:pt x="908298" y="1803888"/>
                  </a:lnTo>
                  <a:lnTo>
                    <a:pt x="908298" y="1550947"/>
                  </a:lnTo>
                  <a:close/>
                </a:path>
                <a:path w="1753870" h="2089150">
                  <a:moveTo>
                    <a:pt x="984279" y="857009"/>
                  </a:moveTo>
                  <a:lnTo>
                    <a:pt x="842955" y="857009"/>
                  </a:lnTo>
                  <a:lnTo>
                    <a:pt x="845001" y="858053"/>
                  </a:lnTo>
                  <a:lnTo>
                    <a:pt x="845001" y="1487608"/>
                  </a:lnTo>
                  <a:lnTo>
                    <a:pt x="791866" y="1489048"/>
                  </a:lnTo>
                  <a:lnTo>
                    <a:pt x="737449" y="1491765"/>
                  </a:lnTo>
                  <a:lnTo>
                    <a:pt x="682130" y="1495725"/>
                  </a:lnTo>
                  <a:lnTo>
                    <a:pt x="626349" y="1500892"/>
                  </a:lnTo>
                  <a:lnTo>
                    <a:pt x="570560" y="1507232"/>
                  </a:lnTo>
                  <a:lnTo>
                    <a:pt x="515219" y="1514711"/>
                  </a:lnTo>
                  <a:lnTo>
                    <a:pt x="460782" y="1523294"/>
                  </a:lnTo>
                  <a:lnTo>
                    <a:pt x="407707" y="1532946"/>
                  </a:lnTo>
                  <a:lnTo>
                    <a:pt x="356452" y="1543633"/>
                  </a:lnTo>
                  <a:lnTo>
                    <a:pt x="307477" y="1555321"/>
                  </a:lnTo>
                  <a:lnTo>
                    <a:pt x="261239" y="1567974"/>
                  </a:lnTo>
                  <a:lnTo>
                    <a:pt x="218197" y="1581558"/>
                  </a:lnTo>
                  <a:lnTo>
                    <a:pt x="178811" y="1596039"/>
                  </a:lnTo>
                  <a:lnTo>
                    <a:pt x="143540" y="1611382"/>
                  </a:lnTo>
                  <a:lnTo>
                    <a:pt x="87180" y="1644516"/>
                  </a:lnTo>
                  <a:lnTo>
                    <a:pt x="260864" y="1644516"/>
                  </a:lnTo>
                  <a:lnTo>
                    <a:pt x="267298" y="1642176"/>
                  </a:lnTo>
                  <a:lnTo>
                    <a:pt x="315189" y="1627126"/>
                  </a:lnTo>
                  <a:lnTo>
                    <a:pt x="366513" y="1613122"/>
                  </a:lnTo>
                  <a:lnTo>
                    <a:pt x="420805" y="1600267"/>
                  </a:lnTo>
                  <a:lnTo>
                    <a:pt x="477602" y="1588661"/>
                  </a:lnTo>
                  <a:lnTo>
                    <a:pt x="536440" y="1578406"/>
                  </a:lnTo>
                  <a:lnTo>
                    <a:pt x="596854" y="1569604"/>
                  </a:lnTo>
                  <a:lnTo>
                    <a:pt x="658381" y="1562356"/>
                  </a:lnTo>
                  <a:lnTo>
                    <a:pt x="720558" y="1556763"/>
                  </a:lnTo>
                  <a:lnTo>
                    <a:pt x="782919" y="1552926"/>
                  </a:lnTo>
                  <a:lnTo>
                    <a:pt x="845001" y="1550947"/>
                  </a:lnTo>
                  <a:lnTo>
                    <a:pt x="1427518" y="1550947"/>
                  </a:lnTo>
                  <a:lnTo>
                    <a:pt x="1396857" y="1543633"/>
                  </a:lnTo>
                  <a:lnTo>
                    <a:pt x="1345580" y="1532946"/>
                  </a:lnTo>
                  <a:lnTo>
                    <a:pt x="1292481" y="1523294"/>
                  </a:lnTo>
                  <a:lnTo>
                    <a:pt x="1238019" y="1514711"/>
                  </a:lnTo>
                  <a:lnTo>
                    <a:pt x="1182653" y="1507232"/>
                  </a:lnTo>
                  <a:lnTo>
                    <a:pt x="1126843" y="1500892"/>
                  </a:lnTo>
                  <a:lnTo>
                    <a:pt x="1071047" y="1495725"/>
                  </a:lnTo>
                  <a:lnTo>
                    <a:pt x="1015725" y="1491765"/>
                  </a:lnTo>
                  <a:lnTo>
                    <a:pt x="961337" y="1489048"/>
                  </a:lnTo>
                  <a:lnTo>
                    <a:pt x="908340" y="1487608"/>
                  </a:lnTo>
                  <a:lnTo>
                    <a:pt x="908340" y="889660"/>
                  </a:lnTo>
                  <a:lnTo>
                    <a:pt x="1049383" y="889660"/>
                  </a:lnTo>
                  <a:lnTo>
                    <a:pt x="984279" y="857009"/>
                  </a:lnTo>
                  <a:close/>
                </a:path>
                <a:path w="1753870" h="2089150">
                  <a:moveTo>
                    <a:pt x="1456218" y="307028"/>
                  </a:moveTo>
                  <a:lnTo>
                    <a:pt x="1444418" y="311355"/>
                  </a:lnTo>
                  <a:lnTo>
                    <a:pt x="1435503" y="319586"/>
                  </a:lnTo>
                  <a:lnTo>
                    <a:pt x="1430325" y="330558"/>
                  </a:lnTo>
                  <a:lnTo>
                    <a:pt x="1429738" y="343111"/>
                  </a:lnTo>
                  <a:lnTo>
                    <a:pt x="1429826" y="343686"/>
                  </a:lnTo>
                  <a:lnTo>
                    <a:pt x="1429925" y="344255"/>
                  </a:lnTo>
                  <a:lnTo>
                    <a:pt x="1430047" y="344823"/>
                  </a:lnTo>
                  <a:lnTo>
                    <a:pt x="1666203" y="1644516"/>
                  </a:lnTo>
                  <a:lnTo>
                    <a:pt x="1730607" y="1644516"/>
                  </a:lnTo>
                  <a:lnTo>
                    <a:pt x="1492300" y="333508"/>
                  </a:lnTo>
                  <a:lnTo>
                    <a:pt x="1487973" y="321708"/>
                  </a:lnTo>
                  <a:lnTo>
                    <a:pt x="1479742" y="312794"/>
                  </a:lnTo>
                  <a:lnTo>
                    <a:pt x="1468770" y="307617"/>
                  </a:lnTo>
                  <a:lnTo>
                    <a:pt x="1456218" y="307028"/>
                  </a:lnTo>
                  <a:close/>
                </a:path>
                <a:path w="1753870" h="2089150">
                  <a:moveTo>
                    <a:pt x="1049293" y="889660"/>
                  </a:moveTo>
                  <a:lnTo>
                    <a:pt x="908340" y="889660"/>
                  </a:lnTo>
                  <a:lnTo>
                    <a:pt x="1020782" y="946068"/>
                  </a:lnTo>
                  <a:lnTo>
                    <a:pt x="1032898" y="949365"/>
                  </a:lnTo>
                  <a:lnTo>
                    <a:pt x="1044921" y="947813"/>
                  </a:lnTo>
                  <a:lnTo>
                    <a:pt x="1055485" y="941866"/>
                  </a:lnTo>
                  <a:lnTo>
                    <a:pt x="1063223" y="931976"/>
                  </a:lnTo>
                  <a:lnTo>
                    <a:pt x="1066520" y="919860"/>
                  </a:lnTo>
                  <a:lnTo>
                    <a:pt x="1064968" y="907837"/>
                  </a:lnTo>
                  <a:lnTo>
                    <a:pt x="1059021" y="897274"/>
                  </a:lnTo>
                  <a:lnTo>
                    <a:pt x="1049293" y="889660"/>
                  </a:lnTo>
                  <a:close/>
                </a:path>
                <a:path w="1753870" h="2089150">
                  <a:moveTo>
                    <a:pt x="709126" y="601291"/>
                  </a:moveTo>
                  <a:lnTo>
                    <a:pt x="661346" y="611719"/>
                  </a:lnTo>
                  <a:lnTo>
                    <a:pt x="619378" y="635917"/>
                  </a:lnTo>
                  <a:lnTo>
                    <a:pt x="586415" y="672042"/>
                  </a:lnTo>
                  <a:lnTo>
                    <a:pt x="565651" y="718255"/>
                  </a:lnTo>
                  <a:lnTo>
                    <a:pt x="560467" y="768653"/>
                  </a:lnTo>
                  <a:lnTo>
                    <a:pt x="570894" y="816432"/>
                  </a:lnTo>
                  <a:lnTo>
                    <a:pt x="595091" y="858401"/>
                  </a:lnTo>
                  <a:lnTo>
                    <a:pt x="631216" y="891365"/>
                  </a:lnTo>
                  <a:lnTo>
                    <a:pt x="677429" y="912132"/>
                  </a:lnTo>
                  <a:lnTo>
                    <a:pt x="723621" y="917471"/>
                  </a:lnTo>
                  <a:lnTo>
                    <a:pt x="768475" y="909441"/>
                  </a:lnTo>
                  <a:lnTo>
                    <a:pt x="809187" y="888975"/>
                  </a:lnTo>
                  <a:lnTo>
                    <a:pt x="842955" y="857009"/>
                  </a:lnTo>
                  <a:lnTo>
                    <a:pt x="984279" y="857009"/>
                  </a:lnTo>
                  <a:lnTo>
                    <a:pt x="978701" y="854211"/>
                  </a:lnTo>
                  <a:lnTo>
                    <a:pt x="718447" y="854211"/>
                  </a:lnTo>
                  <a:lnTo>
                    <a:pt x="681467" y="846779"/>
                  </a:lnTo>
                  <a:lnTo>
                    <a:pt x="651256" y="826448"/>
                  </a:lnTo>
                  <a:lnTo>
                    <a:pt x="630873" y="796273"/>
                  </a:lnTo>
                  <a:lnTo>
                    <a:pt x="623375" y="759306"/>
                  </a:lnTo>
                  <a:lnTo>
                    <a:pt x="630807" y="722327"/>
                  </a:lnTo>
                  <a:lnTo>
                    <a:pt x="651138" y="692116"/>
                  </a:lnTo>
                  <a:lnTo>
                    <a:pt x="681313" y="671732"/>
                  </a:lnTo>
                  <a:lnTo>
                    <a:pt x="718280" y="664235"/>
                  </a:lnTo>
                  <a:lnTo>
                    <a:pt x="844189" y="664235"/>
                  </a:lnTo>
                  <a:lnTo>
                    <a:pt x="841865" y="660203"/>
                  </a:lnTo>
                  <a:lnTo>
                    <a:pt x="805738" y="627239"/>
                  </a:lnTo>
                  <a:lnTo>
                    <a:pt x="759524" y="606473"/>
                  </a:lnTo>
                  <a:lnTo>
                    <a:pt x="709126" y="601291"/>
                  </a:lnTo>
                  <a:close/>
                </a:path>
                <a:path w="1753870" h="2089150">
                  <a:moveTo>
                    <a:pt x="844189" y="664235"/>
                  </a:moveTo>
                  <a:lnTo>
                    <a:pt x="718280" y="664235"/>
                  </a:lnTo>
                  <a:lnTo>
                    <a:pt x="755583" y="671732"/>
                  </a:lnTo>
                  <a:lnTo>
                    <a:pt x="755357" y="671732"/>
                  </a:lnTo>
                  <a:lnTo>
                    <a:pt x="785552" y="692116"/>
                  </a:lnTo>
                  <a:lnTo>
                    <a:pt x="805855" y="722173"/>
                  </a:lnTo>
                  <a:lnTo>
                    <a:pt x="813351" y="759140"/>
                  </a:lnTo>
                  <a:lnTo>
                    <a:pt x="805847" y="796273"/>
                  </a:lnTo>
                  <a:lnTo>
                    <a:pt x="792268" y="816432"/>
                  </a:lnTo>
                  <a:lnTo>
                    <a:pt x="785459" y="826448"/>
                  </a:lnTo>
                  <a:lnTo>
                    <a:pt x="755333" y="846779"/>
                  </a:lnTo>
                  <a:lnTo>
                    <a:pt x="755174" y="846779"/>
                  </a:lnTo>
                  <a:lnTo>
                    <a:pt x="718447" y="854211"/>
                  </a:lnTo>
                  <a:lnTo>
                    <a:pt x="978701" y="854211"/>
                  </a:lnTo>
                  <a:lnTo>
                    <a:pt x="871306" y="800350"/>
                  </a:lnTo>
                  <a:lnTo>
                    <a:pt x="876489" y="749952"/>
                  </a:lnTo>
                  <a:lnTo>
                    <a:pt x="866062" y="702172"/>
                  </a:lnTo>
                  <a:lnTo>
                    <a:pt x="844189" y="664235"/>
                  </a:lnTo>
                  <a:close/>
                </a:path>
              </a:pathLst>
            </a:custGeom>
            <a:solidFill>
              <a:srgbClr val="F2D351"/>
            </a:solidFill>
          </p:spPr>
          <p:txBody>
            <a:bodyPr wrap="square" lIns="0" tIns="0" rIns="0" bIns="0" rtlCol="0"/>
            <a:lstStyle/>
            <a:p>
              <a:endParaRPr/>
            </a:p>
          </p:txBody>
        </p:sp>
        <p:pic>
          <p:nvPicPr>
            <p:cNvPr id="21" name="object 21"/>
            <p:cNvPicPr/>
            <p:nvPr/>
          </p:nvPicPr>
          <p:blipFill>
            <a:blip r:embed="rId4" cstate="print"/>
            <a:stretch>
              <a:fillRect/>
            </a:stretch>
          </p:blipFill>
          <p:spPr>
            <a:xfrm>
              <a:off x="2355352" y="548622"/>
              <a:ext cx="73151" cy="73149"/>
            </a:xfrm>
            <a:prstGeom prst="rect">
              <a:avLst/>
            </a:prstGeom>
          </p:spPr>
        </p:pic>
        <p:pic>
          <p:nvPicPr>
            <p:cNvPr id="22" name="object 22"/>
            <p:cNvPicPr/>
            <p:nvPr/>
          </p:nvPicPr>
          <p:blipFill>
            <a:blip r:embed="rId5" cstate="print"/>
            <a:stretch>
              <a:fillRect/>
            </a:stretch>
          </p:blipFill>
          <p:spPr>
            <a:xfrm>
              <a:off x="2377607" y="670785"/>
              <a:ext cx="73151" cy="73160"/>
            </a:xfrm>
            <a:prstGeom prst="rect">
              <a:avLst/>
            </a:prstGeom>
          </p:spPr>
        </p:pic>
        <p:pic>
          <p:nvPicPr>
            <p:cNvPr id="23" name="object 23"/>
            <p:cNvPicPr/>
            <p:nvPr/>
          </p:nvPicPr>
          <p:blipFill>
            <a:blip r:embed="rId6" cstate="print"/>
            <a:stretch>
              <a:fillRect/>
            </a:stretch>
          </p:blipFill>
          <p:spPr>
            <a:xfrm>
              <a:off x="2396730" y="767777"/>
              <a:ext cx="73151" cy="73155"/>
            </a:xfrm>
            <a:prstGeom prst="rect">
              <a:avLst/>
            </a:prstGeom>
          </p:spPr>
        </p:pic>
      </p:grpSp>
      <p:grpSp>
        <p:nvGrpSpPr>
          <p:cNvPr id="24" name="object 24"/>
          <p:cNvGrpSpPr/>
          <p:nvPr/>
        </p:nvGrpSpPr>
        <p:grpSpPr>
          <a:xfrm>
            <a:off x="1692859" y="8087669"/>
            <a:ext cx="375920" cy="394335"/>
            <a:chOff x="1692859" y="8087669"/>
            <a:chExt cx="375920" cy="394335"/>
          </a:xfrm>
        </p:grpSpPr>
        <p:sp>
          <p:nvSpPr>
            <p:cNvPr id="25" name="object 25"/>
            <p:cNvSpPr/>
            <p:nvPr/>
          </p:nvSpPr>
          <p:spPr>
            <a:xfrm>
              <a:off x="1827853" y="8275569"/>
              <a:ext cx="228600" cy="194310"/>
            </a:xfrm>
            <a:custGeom>
              <a:avLst/>
              <a:gdLst/>
              <a:ahLst/>
              <a:cxnLst/>
              <a:rect l="l" t="t" r="r" b="b"/>
              <a:pathLst>
                <a:path w="228600" h="194309">
                  <a:moveTo>
                    <a:pt x="228078" y="0"/>
                  </a:moveTo>
                  <a:lnTo>
                    <a:pt x="0" y="193741"/>
                  </a:lnTo>
                </a:path>
              </a:pathLst>
            </a:custGeom>
            <a:ln w="24509">
              <a:solidFill>
                <a:srgbClr val="010202"/>
              </a:solidFill>
            </a:ln>
          </p:spPr>
          <p:txBody>
            <a:bodyPr wrap="square" lIns="0" tIns="0" rIns="0" bIns="0" rtlCol="0"/>
            <a:lstStyle/>
            <a:p>
              <a:endParaRPr/>
            </a:p>
          </p:txBody>
        </p:sp>
        <p:sp>
          <p:nvSpPr>
            <p:cNvPr id="26" name="object 26"/>
            <p:cNvSpPr/>
            <p:nvPr/>
          </p:nvSpPr>
          <p:spPr>
            <a:xfrm>
              <a:off x="1705113" y="8099923"/>
              <a:ext cx="294640" cy="73660"/>
            </a:xfrm>
            <a:custGeom>
              <a:avLst/>
              <a:gdLst/>
              <a:ahLst/>
              <a:cxnLst/>
              <a:rect l="l" t="t" r="r" b="b"/>
              <a:pathLst>
                <a:path w="294639" h="73659">
                  <a:moveTo>
                    <a:pt x="294579" y="0"/>
                  </a:moveTo>
                  <a:lnTo>
                    <a:pt x="0" y="73516"/>
                  </a:lnTo>
                </a:path>
              </a:pathLst>
            </a:custGeom>
            <a:ln w="24509">
              <a:solidFill>
                <a:srgbClr val="010202"/>
              </a:solidFill>
            </a:ln>
          </p:spPr>
          <p:txBody>
            <a:bodyPr wrap="square" lIns="0" tIns="0" rIns="0" bIns="0" rtlCol="0"/>
            <a:lstStyle/>
            <a:p>
              <a:endParaRPr/>
            </a:p>
          </p:txBody>
        </p:sp>
      </p:grpSp>
      <p:sp>
        <p:nvSpPr>
          <p:cNvPr id="27" name="object 2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28" name="Bilde 27" descr="Et bilde som inneholder tekst, Font, Grafikk, grafisk design&#10;&#10;KI-generert innhold kan være feil.">
            <a:extLst>
              <a:ext uri="{FF2B5EF4-FFF2-40B4-BE49-F238E27FC236}">
                <a16:creationId xmlns:a16="http://schemas.microsoft.com/office/drawing/2014/main" id="{1BC8B960-9776-0BAA-52B6-173CF0BC3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51057" y="4593736"/>
            <a:ext cx="10177780" cy="3514039"/>
          </a:xfrm>
          <a:prstGeom prst="rect">
            <a:avLst/>
          </a:prstGeom>
        </p:spPr>
        <p:txBody>
          <a:bodyPr vert="horz" wrap="square" lIns="0" tIns="10160" rIns="0" bIns="0" rtlCol="0">
            <a:spAutoFit/>
          </a:bodyPr>
          <a:lstStyle/>
          <a:p>
            <a:pPr marL="12700" marR="5080">
              <a:lnSpc>
                <a:spcPct val="100600"/>
              </a:lnSpc>
              <a:spcBef>
                <a:spcPts val="80"/>
              </a:spcBef>
            </a:pPr>
            <a:r>
              <a:rPr lang="nb-NO" sz="3200" spc="95" dirty="0">
                <a:latin typeface="Avenir Book" panose="02000503020000020003" pitchFamily="2" charset="0"/>
              </a:rPr>
              <a:t>De med utadvendt kommunikasjonstil har </a:t>
            </a:r>
            <a:r>
              <a:rPr lang="nb-NO" sz="3200" b="1" spc="95" dirty="0">
                <a:latin typeface="Avenir Book" panose="02000503020000020003" pitchFamily="2" charset="0"/>
              </a:rPr>
              <a:t>mange personlige kontakter</a:t>
            </a:r>
            <a:r>
              <a:rPr lang="nb-NO" sz="3200" spc="95" dirty="0">
                <a:latin typeface="Avenir Book" panose="02000503020000020003" pitchFamily="2" charset="0"/>
              </a:rPr>
              <a:t> og en </a:t>
            </a:r>
            <a:r>
              <a:rPr lang="nb-NO" sz="3200" b="1" spc="95" dirty="0">
                <a:latin typeface="Avenir Book" panose="02000503020000020003" pitchFamily="2" charset="0"/>
              </a:rPr>
              <a:t>tendens til å få venner uansett hvor de går. </a:t>
            </a:r>
            <a:r>
              <a:rPr lang="nb-NO" sz="3200" spc="95" dirty="0">
                <a:latin typeface="Avenir Book" panose="02000503020000020003" pitchFamily="2" charset="0"/>
              </a:rPr>
              <a:t>Dette på grunn av deres varme og vennlige atferd.</a:t>
            </a:r>
          </a:p>
          <a:p>
            <a:pPr marL="12700" marR="5080">
              <a:lnSpc>
                <a:spcPct val="100600"/>
              </a:lnSpc>
              <a:spcBef>
                <a:spcPts val="80"/>
              </a:spcBef>
            </a:pPr>
            <a:endParaRPr lang="nb-NO" sz="3200" spc="95" dirty="0">
              <a:latin typeface="Avenir Book" panose="02000503020000020003" pitchFamily="2" charset="0"/>
            </a:endParaRPr>
          </a:p>
          <a:p>
            <a:pPr marL="12700" marR="5080">
              <a:lnSpc>
                <a:spcPct val="100600"/>
              </a:lnSpc>
              <a:spcBef>
                <a:spcPts val="80"/>
              </a:spcBef>
            </a:pPr>
            <a:r>
              <a:rPr lang="nb-NO" sz="3200" dirty="0">
                <a:latin typeface="Avenir Book" panose="02000503020000020003" pitchFamily="2" charset="0"/>
              </a:rPr>
              <a:t>De er også </a:t>
            </a:r>
            <a:r>
              <a:rPr lang="nb-NO" sz="3200" b="1" dirty="0">
                <a:latin typeface="Avenir Book" panose="02000503020000020003" pitchFamily="2" charset="0"/>
              </a:rPr>
              <a:t>utrolig overbevisende </a:t>
            </a:r>
            <a:r>
              <a:rPr lang="nb-NO" sz="3200" dirty="0">
                <a:latin typeface="Avenir Book" panose="02000503020000020003" pitchFamily="2" charset="0"/>
              </a:rPr>
              <a:t>og </a:t>
            </a:r>
            <a:r>
              <a:rPr lang="nb-NO" sz="3200" b="1" dirty="0">
                <a:latin typeface="Avenir Book" panose="02000503020000020003" pitchFamily="2" charset="0"/>
              </a:rPr>
              <a:t>kan effektivt få andre til å vurdere nye synspunkter</a:t>
            </a:r>
            <a:r>
              <a:rPr sz="3200" b="1" spc="55" dirty="0">
                <a:latin typeface="Avenir Book" panose="02000503020000020003" pitchFamily="2" charset="0"/>
                <a:cs typeface="Helvetica Neue"/>
              </a:rPr>
              <a:t>.</a:t>
            </a: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351056" y="2016109"/>
            <a:ext cx="3481793" cy="76390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F1D351"/>
            </a:solidFill>
          </a:ln>
        </p:spPr>
        <p:txBody>
          <a:bodyPr wrap="square" lIns="0" tIns="0" rIns="0" bIns="0" rtlCol="0"/>
          <a:lstStyle/>
          <a:p>
            <a:endParaRPr/>
          </a:p>
        </p:txBody>
      </p:sp>
      <p:sp>
        <p:nvSpPr>
          <p:cNvPr id="6" name="object 6" descr="$PPTXTitle"/>
          <p:cNvSpPr txBox="1">
            <a:spLocks noGrp="1"/>
          </p:cNvSpPr>
          <p:nvPr>
            <p:ph type="title"/>
          </p:nvPr>
        </p:nvSpPr>
        <p:spPr>
          <a:xfrm>
            <a:off x="3238314" y="549275"/>
            <a:ext cx="13155873" cy="2230739"/>
          </a:xfrm>
          <a:prstGeom prst="rect">
            <a:avLst/>
          </a:prstGeom>
        </p:spPr>
        <p:txBody>
          <a:bodyPr vert="horz" wrap="square" lIns="0" tIns="200025" rIns="0" bIns="0" rtlCol="0">
            <a:spAutoFit/>
          </a:bodyPr>
          <a:lstStyle/>
          <a:p>
            <a:pPr marL="12700">
              <a:lnSpc>
                <a:spcPct val="100000"/>
              </a:lnSpc>
              <a:spcBef>
                <a:spcPts val="1575"/>
              </a:spcBef>
            </a:pPr>
            <a:r>
              <a:rPr lang="nb-NO" b="1" spc="360" dirty="0">
                <a:latin typeface="Helvetica Neue"/>
                <a:cs typeface="Helvetica Neue"/>
              </a:rPr>
              <a:t>Sosial</a:t>
            </a:r>
            <a:r>
              <a:rPr b="1" spc="180" dirty="0">
                <a:latin typeface="Helvetica Neue"/>
                <a:cs typeface="Helvetica Neue"/>
              </a:rPr>
              <a:t> </a:t>
            </a:r>
            <a:r>
              <a:rPr b="1" spc="440" dirty="0">
                <a:solidFill>
                  <a:srgbClr val="F1D351"/>
                </a:solidFill>
                <a:latin typeface="Helvetica Neue"/>
                <a:cs typeface="Helvetica Neue"/>
              </a:rPr>
              <a:t>(H</a:t>
            </a:r>
            <a:r>
              <a:rPr lang="nb-NO" b="1" spc="440" dirty="0">
                <a:solidFill>
                  <a:srgbClr val="F1D351"/>
                </a:solidFill>
                <a:latin typeface="Helvetica Neue"/>
                <a:cs typeface="Helvetica Neue"/>
              </a:rPr>
              <a:t>øy</a:t>
            </a:r>
            <a:r>
              <a:rPr b="1" spc="185" dirty="0">
                <a:solidFill>
                  <a:srgbClr val="F1D351"/>
                </a:solidFill>
                <a:latin typeface="Helvetica Neue"/>
                <a:cs typeface="Helvetica Neue"/>
              </a:rPr>
              <a:t> </a:t>
            </a:r>
            <a:r>
              <a:rPr b="1" spc="675" dirty="0">
                <a:solidFill>
                  <a:srgbClr val="F1D351"/>
                </a:solidFill>
                <a:latin typeface="Helvetica Neue"/>
                <a:cs typeface="Helvetica Neue"/>
              </a:rPr>
              <a:t>I)</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et høy I-poeng</a:t>
            </a:r>
            <a:r>
              <a:rPr sz="4950" b="1" spc="-10" dirty="0">
                <a:latin typeface="Helvetica Neue"/>
                <a:cs typeface="Helvetica Neue"/>
              </a:rPr>
              <a:t>?</a:t>
            </a:r>
            <a:endParaRPr sz="4950" dirty="0">
              <a:latin typeface="Helvetica Neue"/>
              <a:cs typeface="Helvetica Neue"/>
            </a:endParaRPr>
          </a:p>
        </p:txBody>
      </p:sp>
      <p:sp>
        <p:nvSpPr>
          <p:cNvPr id="7" name="object 7"/>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grpSp>
        <p:nvGrpSpPr>
          <p:cNvPr id="535" name="object 535"/>
          <p:cNvGrpSpPr/>
          <p:nvPr/>
        </p:nvGrpSpPr>
        <p:grpSpPr>
          <a:xfrm>
            <a:off x="989146" y="548622"/>
            <a:ext cx="1753870" cy="2093595"/>
            <a:chOff x="989146" y="548622"/>
            <a:chExt cx="1753870" cy="2093595"/>
          </a:xfrm>
        </p:grpSpPr>
        <p:sp>
          <p:nvSpPr>
            <p:cNvPr id="536" name="object 536"/>
            <p:cNvSpPr/>
            <p:nvPr/>
          </p:nvSpPr>
          <p:spPr>
            <a:xfrm>
              <a:off x="989146" y="553271"/>
              <a:ext cx="1753870" cy="2089150"/>
            </a:xfrm>
            <a:custGeom>
              <a:avLst/>
              <a:gdLst/>
              <a:ahLst/>
              <a:cxnLst/>
              <a:rect l="l" t="t" r="r" b="b"/>
              <a:pathLst>
                <a:path w="1753870" h="2089150">
                  <a:moveTo>
                    <a:pt x="354296" y="0"/>
                  </a:moveTo>
                  <a:lnTo>
                    <a:pt x="317278" y="25151"/>
                  </a:lnTo>
                  <a:lnTo>
                    <a:pt x="626" y="1766686"/>
                  </a:lnTo>
                  <a:lnTo>
                    <a:pt x="0" y="1770276"/>
                  </a:lnTo>
                  <a:lnTo>
                    <a:pt x="0" y="1773951"/>
                  </a:lnTo>
                  <a:lnTo>
                    <a:pt x="626" y="1777542"/>
                  </a:lnTo>
                  <a:lnTo>
                    <a:pt x="375" y="1781049"/>
                  </a:lnTo>
                  <a:lnTo>
                    <a:pt x="208" y="1784639"/>
                  </a:lnTo>
                  <a:lnTo>
                    <a:pt x="208" y="1788147"/>
                  </a:lnTo>
                  <a:lnTo>
                    <a:pt x="12240" y="1836657"/>
                  </a:lnTo>
                  <a:lnTo>
                    <a:pt x="46618" y="1882116"/>
                  </a:lnTo>
                  <a:lnTo>
                    <a:pt x="100766" y="1924125"/>
                  </a:lnTo>
                  <a:lnTo>
                    <a:pt x="134449" y="1943710"/>
                  </a:lnTo>
                  <a:lnTo>
                    <a:pt x="172109" y="1962283"/>
                  </a:lnTo>
                  <a:lnTo>
                    <a:pt x="213423" y="1979792"/>
                  </a:lnTo>
                  <a:lnTo>
                    <a:pt x="258069" y="1996189"/>
                  </a:lnTo>
                  <a:lnTo>
                    <a:pt x="305726" y="2011422"/>
                  </a:lnTo>
                  <a:lnTo>
                    <a:pt x="356194" y="2025472"/>
                  </a:lnTo>
                  <a:lnTo>
                    <a:pt x="408783" y="2038199"/>
                  </a:lnTo>
                  <a:lnTo>
                    <a:pt x="463539" y="2049643"/>
                  </a:lnTo>
                  <a:lnTo>
                    <a:pt x="520017" y="2059723"/>
                  </a:lnTo>
                  <a:lnTo>
                    <a:pt x="577896" y="2068390"/>
                  </a:lnTo>
                  <a:lnTo>
                    <a:pt x="636854" y="2075594"/>
                  </a:lnTo>
                  <a:lnTo>
                    <a:pt x="696567" y="2081283"/>
                  </a:lnTo>
                  <a:lnTo>
                    <a:pt x="756715" y="2085409"/>
                  </a:lnTo>
                  <a:lnTo>
                    <a:pt x="816975" y="2087922"/>
                  </a:lnTo>
                  <a:lnTo>
                    <a:pt x="877026" y="2088770"/>
                  </a:lnTo>
                  <a:lnTo>
                    <a:pt x="937019" y="2087922"/>
                  </a:lnTo>
                  <a:lnTo>
                    <a:pt x="997263" y="2085409"/>
                  </a:lnTo>
                  <a:lnTo>
                    <a:pt x="1057389" y="2081283"/>
                  </a:lnTo>
                  <a:lnTo>
                    <a:pt x="1117083" y="2075594"/>
                  </a:lnTo>
                  <a:lnTo>
                    <a:pt x="1176023" y="2068390"/>
                  </a:lnTo>
                  <a:lnTo>
                    <a:pt x="1233889" y="2059723"/>
                  </a:lnTo>
                  <a:lnTo>
                    <a:pt x="1290357" y="2049643"/>
                  </a:lnTo>
                  <a:lnTo>
                    <a:pt x="1345108" y="2038199"/>
                  </a:lnTo>
                  <a:lnTo>
                    <a:pt x="1397696" y="2025472"/>
                  </a:lnTo>
                  <a:lnTo>
                    <a:pt x="876692" y="2025472"/>
                  </a:lnTo>
                  <a:lnTo>
                    <a:pt x="815540" y="2024533"/>
                  </a:lnTo>
                  <a:lnTo>
                    <a:pt x="754096" y="2021780"/>
                  </a:lnTo>
                  <a:lnTo>
                    <a:pt x="692773" y="2017306"/>
                  </a:lnTo>
                  <a:lnTo>
                    <a:pt x="631981" y="2011204"/>
                  </a:lnTo>
                  <a:lnTo>
                    <a:pt x="572131" y="2003569"/>
                  </a:lnTo>
                  <a:lnTo>
                    <a:pt x="513635" y="1994494"/>
                  </a:lnTo>
                  <a:lnTo>
                    <a:pt x="456903" y="1984072"/>
                  </a:lnTo>
                  <a:lnTo>
                    <a:pt x="402347" y="1972398"/>
                  </a:lnTo>
                  <a:lnTo>
                    <a:pt x="350378" y="1959565"/>
                  </a:lnTo>
                  <a:lnTo>
                    <a:pt x="301407" y="1945667"/>
                  </a:lnTo>
                  <a:lnTo>
                    <a:pt x="255845" y="1930797"/>
                  </a:lnTo>
                  <a:lnTo>
                    <a:pt x="214104" y="1915050"/>
                  </a:lnTo>
                  <a:lnTo>
                    <a:pt x="176594" y="1898518"/>
                  </a:lnTo>
                  <a:lnTo>
                    <a:pt x="115914" y="1863476"/>
                  </a:lnTo>
                  <a:lnTo>
                    <a:pt x="77094" y="1826422"/>
                  </a:lnTo>
                  <a:lnTo>
                    <a:pt x="63430" y="1788147"/>
                  </a:lnTo>
                  <a:lnTo>
                    <a:pt x="67149" y="1768329"/>
                  </a:lnTo>
                  <a:lnTo>
                    <a:pt x="95572" y="1729585"/>
                  </a:lnTo>
                  <a:lnTo>
                    <a:pt x="148861" y="1692596"/>
                  </a:lnTo>
                  <a:lnTo>
                    <a:pt x="183670" y="1675013"/>
                  </a:lnTo>
                  <a:lnTo>
                    <a:pt x="223304" y="1658172"/>
                  </a:lnTo>
                  <a:lnTo>
                    <a:pt x="260864" y="1644516"/>
                  </a:lnTo>
                  <a:lnTo>
                    <a:pt x="87180" y="1644516"/>
                  </a:lnTo>
                  <a:lnTo>
                    <a:pt x="379453" y="37014"/>
                  </a:lnTo>
                  <a:lnTo>
                    <a:pt x="379325" y="25151"/>
                  </a:lnTo>
                  <a:lnTo>
                    <a:pt x="379317" y="24451"/>
                  </a:lnTo>
                  <a:lnTo>
                    <a:pt x="374634" y="13520"/>
                  </a:lnTo>
                  <a:lnTo>
                    <a:pt x="374540" y="13300"/>
                  </a:lnTo>
                  <a:lnTo>
                    <a:pt x="365931" y="4752"/>
                  </a:lnTo>
                  <a:lnTo>
                    <a:pt x="354296" y="0"/>
                  </a:lnTo>
                  <a:close/>
                </a:path>
                <a:path w="1753870" h="2089150">
                  <a:moveTo>
                    <a:pt x="1427518" y="1550947"/>
                  </a:moveTo>
                  <a:lnTo>
                    <a:pt x="908298" y="1550947"/>
                  </a:lnTo>
                  <a:lnTo>
                    <a:pt x="970387" y="1552926"/>
                  </a:lnTo>
                  <a:lnTo>
                    <a:pt x="1032754" y="1556763"/>
                  </a:lnTo>
                  <a:lnTo>
                    <a:pt x="1094935" y="1562356"/>
                  </a:lnTo>
                  <a:lnTo>
                    <a:pt x="1156467" y="1569604"/>
                  </a:lnTo>
                  <a:lnTo>
                    <a:pt x="1216886" y="1578406"/>
                  </a:lnTo>
                  <a:lnTo>
                    <a:pt x="1275727" y="1588661"/>
                  </a:lnTo>
                  <a:lnTo>
                    <a:pt x="1332527" y="1600267"/>
                  </a:lnTo>
                  <a:lnTo>
                    <a:pt x="1386821" y="1613122"/>
                  </a:lnTo>
                  <a:lnTo>
                    <a:pt x="1438147" y="1627126"/>
                  </a:lnTo>
                  <a:lnTo>
                    <a:pt x="1486039" y="1642176"/>
                  </a:lnTo>
                  <a:lnTo>
                    <a:pt x="1530035" y="1658172"/>
                  </a:lnTo>
                  <a:lnTo>
                    <a:pt x="1569669" y="1675013"/>
                  </a:lnTo>
                  <a:lnTo>
                    <a:pt x="1604479" y="1692596"/>
                  </a:lnTo>
                  <a:lnTo>
                    <a:pt x="1657769" y="1729585"/>
                  </a:lnTo>
                  <a:lnTo>
                    <a:pt x="1686192" y="1768329"/>
                  </a:lnTo>
                  <a:lnTo>
                    <a:pt x="1689911" y="1788147"/>
                  </a:lnTo>
                  <a:lnTo>
                    <a:pt x="1686432" y="1807375"/>
                  </a:lnTo>
                  <a:lnTo>
                    <a:pt x="1659758" y="1845154"/>
                  </a:lnTo>
                  <a:lnTo>
                    <a:pt x="1609571" y="1881295"/>
                  </a:lnTo>
                  <a:lnTo>
                    <a:pt x="1539171" y="1915050"/>
                  </a:lnTo>
                  <a:lnTo>
                    <a:pt x="1497421" y="1930797"/>
                  </a:lnTo>
                  <a:lnTo>
                    <a:pt x="1451854" y="1945667"/>
                  </a:lnTo>
                  <a:lnTo>
                    <a:pt x="1402881" y="1959565"/>
                  </a:lnTo>
                  <a:lnTo>
                    <a:pt x="1350913" y="1972398"/>
                  </a:lnTo>
                  <a:lnTo>
                    <a:pt x="1296361" y="1984072"/>
                  </a:lnTo>
                  <a:lnTo>
                    <a:pt x="1239637" y="1994494"/>
                  </a:lnTo>
                  <a:lnTo>
                    <a:pt x="1181151" y="2003569"/>
                  </a:lnTo>
                  <a:lnTo>
                    <a:pt x="1121315" y="2011204"/>
                  </a:lnTo>
                  <a:lnTo>
                    <a:pt x="1060538" y="2017306"/>
                  </a:lnTo>
                  <a:lnTo>
                    <a:pt x="999232" y="2021780"/>
                  </a:lnTo>
                  <a:lnTo>
                    <a:pt x="937801" y="2024533"/>
                  </a:lnTo>
                  <a:lnTo>
                    <a:pt x="876692" y="2025472"/>
                  </a:lnTo>
                  <a:lnTo>
                    <a:pt x="1397733" y="2025472"/>
                  </a:lnTo>
                  <a:lnTo>
                    <a:pt x="1448166" y="2011422"/>
                  </a:lnTo>
                  <a:lnTo>
                    <a:pt x="1495830" y="1996189"/>
                  </a:lnTo>
                  <a:lnTo>
                    <a:pt x="1540486" y="1979792"/>
                  </a:lnTo>
                  <a:lnTo>
                    <a:pt x="1581814" y="1962283"/>
                  </a:lnTo>
                  <a:lnTo>
                    <a:pt x="1619490" y="1943710"/>
                  </a:lnTo>
                  <a:lnTo>
                    <a:pt x="1653191" y="1924125"/>
                  </a:lnTo>
                  <a:lnTo>
                    <a:pt x="1707379" y="1882116"/>
                  </a:lnTo>
                  <a:lnTo>
                    <a:pt x="1741793" y="1836657"/>
                  </a:lnTo>
                  <a:lnTo>
                    <a:pt x="1753843" y="1788147"/>
                  </a:lnTo>
                  <a:lnTo>
                    <a:pt x="1753843" y="1781049"/>
                  </a:lnTo>
                  <a:lnTo>
                    <a:pt x="1753425" y="1777542"/>
                  </a:lnTo>
                  <a:lnTo>
                    <a:pt x="1753848" y="1773951"/>
                  </a:lnTo>
                  <a:lnTo>
                    <a:pt x="1753648" y="1770276"/>
                  </a:lnTo>
                  <a:lnTo>
                    <a:pt x="1752819" y="1766686"/>
                  </a:lnTo>
                  <a:lnTo>
                    <a:pt x="1730607" y="1644516"/>
                  </a:lnTo>
                  <a:lnTo>
                    <a:pt x="1666203" y="1644516"/>
                  </a:lnTo>
                  <a:lnTo>
                    <a:pt x="1640539" y="1627552"/>
                  </a:lnTo>
                  <a:lnTo>
                    <a:pt x="1609838" y="1611382"/>
                  </a:lnTo>
                  <a:lnTo>
                    <a:pt x="1574559" y="1596039"/>
                  </a:lnTo>
                  <a:lnTo>
                    <a:pt x="1535163" y="1581558"/>
                  </a:lnTo>
                  <a:lnTo>
                    <a:pt x="1492108" y="1567974"/>
                  </a:lnTo>
                  <a:lnTo>
                    <a:pt x="1445852" y="1555321"/>
                  </a:lnTo>
                  <a:lnTo>
                    <a:pt x="1427518" y="1550947"/>
                  </a:lnTo>
                  <a:close/>
                </a:path>
                <a:path w="1753870" h="2089150">
                  <a:moveTo>
                    <a:pt x="908298" y="1550947"/>
                  </a:moveTo>
                  <a:lnTo>
                    <a:pt x="845001" y="1550947"/>
                  </a:lnTo>
                  <a:lnTo>
                    <a:pt x="845001" y="1803888"/>
                  </a:lnTo>
                  <a:lnTo>
                    <a:pt x="847488" y="1816207"/>
                  </a:lnTo>
                  <a:lnTo>
                    <a:pt x="854271" y="1826267"/>
                  </a:lnTo>
                  <a:lnTo>
                    <a:pt x="864331" y="1833050"/>
                  </a:lnTo>
                  <a:lnTo>
                    <a:pt x="876650" y="1835537"/>
                  </a:lnTo>
                  <a:lnTo>
                    <a:pt x="888969" y="1833050"/>
                  </a:lnTo>
                  <a:lnTo>
                    <a:pt x="899028" y="1826267"/>
                  </a:lnTo>
                  <a:lnTo>
                    <a:pt x="905811" y="1816207"/>
                  </a:lnTo>
                  <a:lnTo>
                    <a:pt x="908298" y="1803888"/>
                  </a:lnTo>
                  <a:lnTo>
                    <a:pt x="908298" y="1550947"/>
                  </a:lnTo>
                  <a:close/>
                </a:path>
                <a:path w="1753870" h="2089150">
                  <a:moveTo>
                    <a:pt x="984279" y="857009"/>
                  </a:moveTo>
                  <a:lnTo>
                    <a:pt x="842955" y="857009"/>
                  </a:lnTo>
                  <a:lnTo>
                    <a:pt x="845001" y="858053"/>
                  </a:lnTo>
                  <a:lnTo>
                    <a:pt x="845001" y="1487608"/>
                  </a:lnTo>
                  <a:lnTo>
                    <a:pt x="791866" y="1489048"/>
                  </a:lnTo>
                  <a:lnTo>
                    <a:pt x="737449" y="1491765"/>
                  </a:lnTo>
                  <a:lnTo>
                    <a:pt x="682130" y="1495725"/>
                  </a:lnTo>
                  <a:lnTo>
                    <a:pt x="626349" y="1500892"/>
                  </a:lnTo>
                  <a:lnTo>
                    <a:pt x="570560" y="1507232"/>
                  </a:lnTo>
                  <a:lnTo>
                    <a:pt x="515219" y="1514711"/>
                  </a:lnTo>
                  <a:lnTo>
                    <a:pt x="460782" y="1523294"/>
                  </a:lnTo>
                  <a:lnTo>
                    <a:pt x="407707" y="1532946"/>
                  </a:lnTo>
                  <a:lnTo>
                    <a:pt x="356452" y="1543633"/>
                  </a:lnTo>
                  <a:lnTo>
                    <a:pt x="307477" y="1555321"/>
                  </a:lnTo>
                  <a:lnTo>
                    <a:pt x="261239" y="1567974"/>
                  </a:lnTo>
                  <a:lnTo>
                    <a:pt x="218197" y="1581558"/>
                  </a:lnTo>
                  <a:lnTo>
                    <a:pt x="178811" y="1596039"/>
                  </a:lnTo>
                  <a:lnTo>
                    <a:pt x="143540" y="1611382"/>
                  </a:lnTo>
                  <a:lnTo>
                    <a:pt x="87180" y="1644516"/>
                  </a:lnTo>
                  <a:lnTo>
                    <a:pt x="260864" y="1644516"/>
                  </a:lnTo>
                  <a:lnTo>
                    <a:pt x="267298" y="1642176"/>
                  </a:lnTo>
                  <a:lnTo>
                    <a:pt x="315189" y="1627126"/>
                  </a:lnTo>
                  <a:lnTo>
                    <a:pt x="366513" y="1613122"/>
                  </a:lnTo>
                  <a:lnTo>
                    <a:pt x="420805" y="1600267"/>
                  </a:lnTo>
                  <a:lnTo>
                    <a:pt x="477602" y="1588661"/>
                  </a:lnTo>
                  <a:lnTo>
                    <a:pt x="536440" y="1578406"/>
                  </a:lnTo>
                  <a:lnTo>
                    <a:pt x="596854" y="1569604"/>
                  </a:lnTo>
                  <a:lnTo>
                    <a:pt x="658381" y="1562356"/>
                  </a:lnTo>
                  <a:lnTo>
                    <a:pt x="720558" y="1556763"/>
                  </a:lnTo>
                  <a:lnTo>
                    <a:pt x="782919" y="1552926"/>
                  </a:lnTo>
                  <a:lnTo>
                    <a:pt x="845001" y="1550947"/>
                  </a:lnTo>
                  <a:lnTo>
                    <a:pt x="1427518" y="1550947"/>
                  </a:lnTo>
                  <a:lnTo>
                    <a:pt x="1396857" y="1543633"/>
                  </a:lnTo>
                  <a:lnTo>
                    <a:pt x="1345580" y="1532946"/>
                  </a:lnTo>
                  <a:lnTo>
                    <a:pt x="1292481" y="1523294"/>
                  </a:lnTo>
                  <a:lnTo>
                    <a:pt x="1238019" y="1514711"/>
                  </a:lnTo>
                  <a:lnTo>
                    <a:pt x="1182653" y="1507232"/>
                  </a:lnTo>
                  <a:lnTo>
                    <a:pt x="1126843" y="1500892"/>
                  </a:lnTo>
                  <a:lnTo>
                    <a:pt x="1071047" y="1495725"/>
                  </a:lnTo>
                  <a:lnTo>
                    <a:pt x="1015725" y="1491765"/>
                  </a:lnTo>
                  <a:lnTo>
                    <a:pt x="961337" y="1489048"/>
                  </a:lnTo>
                  <a:lnTo>
                    <a:pt x="908340" y="1487608"/>
                  </a:lnTo>
                  <a:lnTo>
                    <a:pt x="908340" y="889660"/>
                  </a:lnTo>
                  <a:lnTo>
                    <a:pt x="1049383" y="889660"/>
                  </a:lnTo>
                  <a:lnTo>
                    <a:pt x="984279" y="857009"/>
                  </a:lnTo>
                  <a:close/>
                </a:path>
                <a:path w="1753870" h="2089150">
                  <a:moveTo>
                    <a:pt x="1456218" y="307028"/>
                  </a:moveTo>
                  <a:lnTo>
                    <a:pt x="1444418" y="311355"/>
                  </a:lnTo>
                  <a:lnTo>
                    <a:pt x="1435503" y="319586"/>
                  </a:lnTo>
                  <a:lnTo>
                    <a:pt x="1430325" y="330558"/>
                  </a:lnTo>
                  <a:lnTo>
                    <a:pt x="1429738" y="343111"/>
                  </a:lnTo>
                  <a:lnTo>
                    <a:pt x="1429826" y="343686"/>
                  </a:lnTo>
                  <a:lnTo>
                    <a:pt x="1429925" y="344255"/>
                  </a:lnTo>
                  <a:lnTo>
                    <a:pt x="1430047" y="344823"/>
                  </a:lnTo>
                  <a:lnTo>
                    <a:pt x="1666203" y="1644516"/>
                  </a:lnTo>
                  <a:lnTo>
                    <a:pt x="1730607" y="1644516"/>
                  </a:lnTo>
                  <a:lnTo>
                    <a:pt x="1492300" y="333508"/>
                  </a:lnTo>
                  <a:lnTo>
                    <a:pt x="1487973" y="321708"/>
                  </a:lnTo>
                  <a:lnTo>
                    <a:pt x="1479742" y="312794"/>
                  </a:lnTo>
                  <a:lnTo>
                    <a:pt x="1468770" y="307617"/>
                  </a:lnTo>
                  <a:lnTo>
                    <a:pt x="1456218" y="307028"/>
                  </a:lnTo>
                  <a:close/>
                </a:path>
                <a:path w="1753870" h="2089150">
                  <a:moveTo>
                    <a:pt x="1049293" y="889660"/>
                  </a:moveTo>
                  <a:lnTo>
                    <a:pt x="908340" y="889660"/>
                  </a:lnTo>
                  <a:lnTo>
                    <a:pt x="1020782" y="946068"/>
                  </a:lnTo>
                  <a:lnTo>
                    <a:pt x="1032898" y="949365"/>
                  </a:lnTo>
                  <a:lnTo>
                    <a:pt x="1044921" y="947813"/>
                  </a:lnTo>
                  <a:lnTo>
                    <a:pt x="1055485" y="941866"/>
                  </a:lnTo>
                  <a:lnTo>
                    <a:pt x="1063223" y="931976"/>
                  </a:lnTo>
                  <a:lnTo>
                    <a:pt x="1066520" y="919860"/>
                  </a:lnTo>
                  <a:lnTo>
                    <a:pt x="1064968" y="907837"/>
                  </a:lnTo>
                  <a:lnTo>
                    <a:pt x="1059021" y="897274"/>
                  </a:lnTo>
                  <a:lnTo>
                    <a:pt x="1049293" y="889660"/>
                  </a:lnTo>
                  <a:close/>
                </a:path>
                <a:path w="1753870" h="2089150">
                  <a:moveTo>
                    <a:pt x="709126" y="601291"/>
                  </a:moveTo>
                  <a:lnTo>
                    <a:pt x="661346" y="611719"/>
                  </a:lnTo>
                  <a:lnTo>
                    <a:pt x="619378" y="635917"/>
                  </a:lnTo>
                  <a:lnTo>
                    <a:pt x="586415" y="672042"/>
                  </a:lnTo>
                  <a:lnTo>
                    <a:pt x="565651" y="718255"/>
                  </a:lnTo>
                  <a:lnTo>
                    <a:pt x="560467" y="768653"/>
                  </a:lnTo>
                  <a:lnTo>
                    <a:pt x="570894" y="816432"/>
                  </a:lnTo>
                  <a:lnTo>
                    <a:pt x="595091" y="858401"/>
                  </a:lnTo>
                  <a:lnTo>
                    <a:pt x="631216" y="891365"/>
                  </a:lnTo>
                  <a:lnTo>
                    <a:pt x="677429" y="912132"/>
                  </a:lnTo>
                  <a:lnTo>
                    <a:pt x="723621" y="917471"/>
                  </a:lnTo>
                  <a:lnTo>
                    <a:pt x="768475" y="909441"/>
                  </a:lnTo>
                  <a:lnTo>
                    <a:pt x="809187" y="888975"/>
                  </a:lnTo>
                  <a:lnTo>
                    <a:pt x="842955" y="857009"/>
                  </a:lnTo>
                  <a:lnTo>
                    <a:pt x="984279" y="857009"/>
                  </a:lnTo>
                  <a:lnTo>
                    <a:pt x="978701" y="854211"/>
                  </a:lnTo>
                  <a:lnTo>
                    <a:pt x="718447" y="854211"/>
                  </a:lnTo>
                  <a:lnTo>
                    <a:pt x="681467" y="846779"/>
                  </a:lnTo>
                  <a:lnTo>
                    <a:pt x="651256" y="826448"/>
                  </a:lnTo>
                  <a:lnTo>
                    <a:pt x="630873" y="796273"/>
                  </a:lnTo>
                  <a:lnTo>
                    <a:pt x="623375" y="759306"/>
                  </a:lnTo>
                  <a:lnTo>
                    <a:pt x="630807" y="722327"/>
                  </a:lnTo>
                  <a:lnTo>
                    <a:pt x="651138" y="692116"/>
                  </a:lnTo>
                  <a:lnTo>
                    <a:pt x="681313" y="671732"/>
                  </a:lnTo>
                  <a:lnTo>
                    <a:pt x="718280" y="664235"/>
                  </a:lnTo>
                  <a:lnTo>
                    <a:pt x="844189" y="664235"/>
                  </a:lnTo>
                  <a:lnTo>
                    <a:pt x="841865" y="660203"/>
                  </a:lnTo>
                  <a:lnTo>
                    <a:pt x="805738" y="627239"/>
                  </a:lnTo>
                  <a:lnTo>
                    <a:pt x="759524" y="606473"/>
                  </a:lnTo>
                  <a:lnTo>
                    <a:pt x="709126" y="601291"/>
                  </a:lnTo>
                  <a:close/>
                </a:path>
                <a:path w="1753870" h="2089150">
                  <a:moveTo>
                    <a:pt x="844189" y="664235"/>
                  </a:moveTo>
                  <a:lnTo>
                    <a:pt x="718280" y="664235"/>
                  </a:lnTo>
                  <a:lnTo>
                    <a:pt x="755583" y="671732"/>
                  </a:lnTo>
                  <a:lnTo>
                    <a:pt x="755357" y="671732"/>
                  </a:lnTo>
                  <a:lnTo>
                    <a:pt x="785552" y="692116"/>
                  </a:lnTo>
                  <a:lnTo>
                    <a:pt x="805855" y="722173"/>
                  </a:lnTo>
                  <a:lnTo>
                    <a:pt x="813351" y="759140"/>
                  </a:lnTo>
                  <a:lnTo>
                    <a:pt x="805847" y="796273"/>
                  </a:lnTo>
                  <a:lnTo>
                    <a:pt x="792268" y="816432"/>
                  </a:lnTo>
                  <a:lnTo>
                    <a:pt x="785459" y="826448"/>
                  </a:lnTo>
                  <a:lnTo>
                    <a:pt x="755333" y="846779"/>
                  </a:lnTo>
                  <a:lnTo>
                    <a:pt x="755174" y="846779"/>
                  </a:lnTo>
                  <a:lnTo>
                    <a:pt x="718447" y="854211"/>
                  </a:lnTo>
                  <a:lnTo>
                    <a:pt x="978701" y="854211"/>
                  </a:lnTo>
                  <a:lnTo>
                    <a:pt x="871306" y="800350"/>
                  </a:lnTo>
                  <a:lnTo>
                    <a:pt x="876489" y="749952"/>
                  </a:lnTo>
                  <a:lnTo>
                    <a:pt x="866062" y="702172"/>
                  </a:lnTo>
                  <a:lnTo>
                    <a:pt x="844189" y="664235"/>
                  </a:lnTo>
                  <a:close/>
                </a:path>
              </a:pathLst>
            </a:custGeom>
            <a:solidFill>
              <a:srgbClr val="F2D351"/>
            </a:solidFill>
          </p:spPr>
          <p:txBody>
            <a:bodyPr wrap="square" lIns="0" tIns="0" rIns="0" bIns="0" rtlCol="0"/>
            <a:lstStyle/>
            <a:p>
              <a:endParaRPr/>
            </a:p>
          </p:txBody>
        </p:sp>
        <p:pic>
          <p:nvPicPr>
            <p:cNvPr id="537" name="object 537"/>
            <p:cNvPicPr/>
            <p:nvPr/>
          </p:nvPicPr>
          <p:blipFill>
            <a:blip r:embed="rId3" cstate="print"/>
            <a:stretch>
              <a:fillRect/>
            </a:stretch>
          </p:blipFill>
          <p:spPr>
            <a:xfrm>
              <a:off x="2355352" y="548622"/>
              <a:ext cx="73151" cy="73149"/>
            </a:xfrm>
            <a:prstGeom prst="rect">
              <a:avLst/>
            </a:prstGeom>
          </p:spPr>
        </p:pic>
        <p:pic>
          <p:nvPicPr>
            <p:cNvPr id="538" name="object 538"/>
            <p:cNvPicPr/>
            <p:nvPr/>
          </p:nvPicPr>
          <p:blipFill>
            <a:blip r:embed="rId4" cstate="print"/>
            <a:stretch>
              <a:fillRect/>
            </a:stretch>
          </p:blipFill>
          <p:spPr>
            <a:xfrm>
              <a:off x="2377607" y="670785"/>
              <a:ext cx="73151" cy="73160"/>
            </a:xfrm>
            <a:prstGeom prst="rect">
              <a:avLst/>
            </a:prstGeom>
          </p:spPr>
        </p:pic>
        <p:pic>
          <p:nvPicPr>
            <p:cNvPr id="539" name="object 539"/>
            <p:cNvPicPr/>
            <p:nvPr/>
          </p:nvPicPr>
          <p:blipFill>
            <a:blip r:embed="rId5" cstate="print"/>
            <a:stretch>
              <a:fillRect/>
            </a:stretch>
          </p:blipFill>
          <p:spPr>
            <a:xfrm>
              <a:off x="2396730" y="767777"/>
              <a:ext cx="73151" cy="73155"/>
            </a:xfrm>
            <a:prstGeom prst="rect">
              <a:avLst/>
            </a:prstGeom>
          </p:spPr>
        </p:pic>
      </p:grpSp>
      <p:sp>
        <p:nvSpPr>
          <p:cNvPr id="540" name="object 540"/>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541" name="Bilde 540" descr="Et bilde som inneholder tekst, Font, Grafikk, grafisk design&#10;&#10;KI-generert innhold kan være feil.">
            <a:extLst>
              <a:ext uri="{FF2B5EF4-FFF2-40B4-BE49-F238E27FC236}">
                <a16:creationId xmlns:a16="http://schemas.microsoft.com/office/drawing/2014/main" id="{C65727B9-C40D-514E-7CB1-F9E1135397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51057" y="4593736"/>
            <a:ext cx="10177780" cy="4508798"/>
          </a:xfrm>
          <a:prstGeom prst="rect">
            <a:avLst/>
          </a:prstGeom>
        </p:spPr>
        <p:txBody>
          <a:bodyPr vert="horz" wrap="square" lIns="0" tIns="10160" rIns="0" bIns="0" rtlCol="0">
            <a:spAutoFit/>
          </a:bodyPr>
          <a:lstStyle/>
          <a:p>
            <a:pPr marL="12700" marR="5080">
              <a:lnSpc>
                <a:spcPct val="100600"/>
              </a:lnSpc>
              <a:spcBef>
                <a:spcPts val="80"/>
              </a:spcBef>
            </a:pPr>
            <a:r>
              <a:rPr lang="nb-NO" sz="3200" dirty="0">
                <a:latin typeface="Avenir Book" panose="02000503020000020003" pitchFamily="2" charset="0"/>
              </a:rPr>
              <a:t>Optimismen til de med utadvendt kommunikasjonstil kan sees negativt på av andre. Under press </a:t>
            </a:r>
            <a:r>
              <a:rPr lang="nb-NO" sz="3200" b="1" dirty="0">
                <a:latin typeface="Avenir Book" panose="02000503020000020003" pitchFamily="2" charset="0"/>
              </a:rPr>
              <a:t>kan de oppfattes som selvpromoterende, urealistiske eller uten kontakt.</a:t>
            </a:r>
          </a:p>
          <a:p>
            <a:pPr marL="12700" marR="5080">
              <a:lnSpc>
                <a:spcPct val="100600"/>
              </a:lnSpc>
              <a:spcBef>
                <a:spcPts val="80"/>
              </a:spcBef>
            </a:pPr>
            <a:endParaRPr lang="nb-NO" sz="3200" dirty="0">
              <a:latin typeface="Avenir Book" panose="02000503020000020003" pitchFamily="2" charset="0"/>
            </a:endParaRPr>
          </a:p>
          <a:p>
            <a:pPr marL="12700" marR="5080">
              <a:lnSpc>
                <a:spcPct val="100600"/>
              </a:lnSpc>
              <a:spcBef>
                <a:spcPts val="80"/>
              </a:spcBef>
            </a:pPr>
            <a:r>
              <a:rPr lang="nb-NO" sz="3200" dirty="0">
                <a:latin typeface="Avenir Book" panose="02000503020000020003" pitchFamily="2" charset="0"/>
              </a:rPr>
              <a:t>Deres snakkesalighet kan fremstå som </a:t>
            </a:r>
            <a:r>
              <a:rPr lang="nb-NO" sz="3200" b="1" dirty="0">
                <a:latin typeface="Avenir Book" panose="02000503020000020003" pitchFamily="2" charset="0"/>
              </a:rPr>
              <a:t>dårlige lytteferdigheter</a:t>
            </a:r>
            <a:r>
              <a:rPr lang="nb-NO" sz="3200" dirty="0">
                <a:latin typeface="Avenir Book" panose="02000503020000020003" pitchFamily="2" charset="0"/>
              </a:rPr>
              <a:t>, og de </a:t>
            </a:r>
            <a:r>
              <a:rPr lang="nb-NO" sz="3200" b="1" dirty="0">
                <a:latin typeface="Avenir Book" panose="02000503020000020003" pitchFamily="2" charset="0"/>
              </a:rPr>
              <a:t>kan overkjøre mindre utadvendte atferdstyper </a:t>
            </a:r>
            <a:r>
              <a:rPr lang="nb-NO" sz="3200" dirty="0">
                <a:latin typeface="Avenir Book" panose="02000503020000020003" pitchFamily="2" charset="0"/>
              </a:rPr>
              <a:t>uten å ha til hensikt å gjøre det.</a:t>
            </a:r>
            <a:endParaRPr sz="3200" spc="-25" dirty="0">
              <a:latin typeface="Avenir Book" panose="02000503020000020003" pitchFamily="2" charset="0"/>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 name="object 6"/>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 name="object 7"/>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descr="$PPTXTitle"/>
          <p:cNvSpPr txBox="1">
            <a:spLocks noGrp="1"/>
          </p:cNvSpPr>
          <p:nvPr>
            <p:ph type="title"/>
          </p:nvPr>
        </p:nvSpPr>
        <p:spPr>
          <a:xfrm>
            <a:off x="3288086" y="473075"/>
            <a:ext cx="13545764" cy="2230739"/>
          </a:xfrm>
          <a:prstGeom prst="rect">
            <a:avLst/>
          </a:prstGeom>
        </p:spPr>
        <p:txBody>
          <a:bodyPr vert="horz" wrap="square" lIns="0" tIns="200025" rIns="0" bIns="0" rtlCol="0">
            <a:spAutoFit/>
          </a:bodyPr>
          <a:lstStyle/>
          <a:p>
            <a:pPr marL="12700">
              <a:lnSpc>
                <a:spcPct val="100000"/>
              </a:lnSpc>
              <a:spcBef>
                <a:spcPts val="1575"/>
              </a:spcBef>
            </a:pPr>
            <a:r>
              <a:rPr lang="nb-NO" b="1" spc="360" dirty="0">
                <a:latin typeface="Helvetica Neue"/>
                <a:cs typeface="Helvetica Neue"/>
              </a:rPr>
              <a:t>Sosial</a:t>
            </a:r>
            <a:r>
              <a:rPr b="1" spc="180" dirty="0">
                <a:latin typeface="Helvetica Neue"/>
                <a:cs typeface="Helvetica Neue"/>
              </a:rPr>
              <a:t> </a:t>
            </a:r>
            <a:r>
              <a:rPr b="1" spc="440" dirty="0">
                <a:solidFill>
                  <a:srgbClr val="F1D351"/>
                </a:solidFill>
                <a:latin typeface="Helvetica Neue"/>
                <a:cs typeface="Helvetica Neue"/>
              </a:rPr>
              <a:t>(H</a:t>
            </a:r>
            <a:r>
              <a:rPr lang="nb-NO" b="1" spc="440" dirty="0">
                <a:solidFill>
                  <a:srgbClr val="F1D351"/>
                </a:solidFill>
                <a:latin typeface="Helvetica Neue"/>
                <a:cs typeface="Helvetica Neue"/>
              </a:rPr>
              <a:t>øy</a:t>
            </a:r>
            <a:r>
              <a:rPr b="1" spc="185" dirty="0">
                <a:solidFill>
                  <a:srgbClr val="F1D351"/>
                </a:solidFill>
                <a:latin typeface="Helvetica Neue"/>
                <a:cs typeface="Helvetica Neue"/>
              </a:rPr>
              <a:t> </a:t>
            </a:r>
            <a:r>
              <a:rPr b="1" spc="675" dirty="0">
                <a:solidFill>
                  <a:srgbClr val="F1D351"/>
                </a:solidFill>
                <a:latin typeface="Helvetica Neue"/>
                <a:cs typeface="Helvetica Neue"/>
              </a:rPr>
              <a:t>I)</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en høy I-score</a:t>
            </a:r>
            <a:r>
              <a:rPr sz="4950" b="1" spc="-10" dirty="0">
                <a:latin typeface="Helvetica Neue"/>
                <a:cs typeface="Helvetica Neue"/>
              </a:rPr>
              <a:t>?</a:t>
            </a:r>
            <a:endParaRPr sz="4950" dirty="0">
              <a:latin typeface="Helvetica Neue"/>
              <a:cs typeface="Helvetica Neue"/>
            </a:endParaRPr>
          </a:p>
        </p:txBody>
      </p:sp>
      <p:grpSp>
        <p:nvGrpSpPr>
          <p:cNvPr id="600" name="object 600"/>
          <p:cNvGrpSpPr/>
          <p:nvPr/>
        </p:nvGrpSpPr>
        <p:grpSpPr>
          <a:xfrm>
            <a:off x="989146" y="548622"/>
            <a:ext cx="1753870" cy="2093595"/>
            <a:chOff x="989146" y="548622"/>
            <a:chExt cx="1753870" cy="2093595"/>
          </a:xfrm>
        </p:grpSpPr>
        <p:sp>
          <p:nvSpPr>
            <p:cNvPr id="601" name="object 601"/>
            <p:cNvSpPr/>
            <p:nvPr/>
          </p:nvSpPr>
          <p:spPr>
            <a:xfrm>
              <a:off x="989146" y="553271"/>
              <a:ext cx="1753870" cy="2089150"/>
            </a:xfrm>
            <a:custGeom>
              <a:avLst/>
              <a:gdLst/>
              <a:ahLst/>
              <a:cxnLst/>
              <a:rect l="l" t="t" r="r" b="b"/>
              <a:pathLst>
                <a:path w="1753870" h="2089150">
                  <a:moveTo>
                    <a:pt x="354296" y="0"/>
                  </a:moveTo>
                  <a:lnTo>
                    <a:pt x="317278" y="25151"/>
                  </a:lnTo>
                  <a:lnTo>
                    <a:pt x="626" y="1766686"/>
                  </a:lnTo>
                  <a:lnTo>
                    <a:pt x="0" y="1770276"/>
                  </a:lnTo>
                  <a:lnTo>
                    <a:pt x="0" y="1773951"/>
                  </a:lnTo>
                  <a:lnTo>
                    <a:pt x="626" y="1777542"/>
                  </a:lnTo>
                  <a:lnTo>
                    <a:pt x="375" y="1781049"/>
                  </a:lnTo>
                  <a:lnTo>
                    <a:pt x="208" y="1784639"/>
                  </a:lnTo>
                  <a:lnTo>
                    <a:pt x="208" y="1788147"/>
                  </a:lnTo>
                  <a:lnTo>
                    <a:pt x="12240" y="1836657"/>
                  </a:lnTo>
                  <a:lnTo>
                    <a:pt x="46618" y="1882116"/>
                  </a:lnTo>
                  <a:lnTo>
                    <a:pt x="100766" y="1924125"/>
                  </a:lnTo>
                  <a:lnTo>
                    <a:pt x="134449" y="1943710"/>
                  </a:lnTo>
                  <a:lnTo>
                    <a:pt x="172109" y="1962283"/>
                  </a:lnTo>
                  <a:lnTo>
                    <a:pt x="213423" y="1979792"/>
                  </a:lnTo>
                  <a:lnTo>
                    <a:pt x="258069" y="1996189"/>
                  </a:lnTo>
                  <a:lnTo>
                    <a:pt x="305726" y="2011422"/>
                  </a:lnTo>
                  <a:lnTo>
                    <a:pt x="356194" y="2025472"/>
                  </a:lnTo>
                  <a:lnTo>
                    <a:pt x="408783" y="2038199"/>
                  </a:lnTo>
                  <a:lnTo>
                    <a:pt x="463539" y="2049643"/>
                  </a:lnTo>
                  <a:lnTo>
                    <a:pt x="520017" y="2059723"/>
                  </a:lnTo>
                  <a:lnTo>
                    <a:pt x="577896" y="2068390"/>
                  </a:lnTo>
                  <a:lnTo>
                    <a:pt x="636854" y="2075594"/>
                  </a:lnTo>
                  <a:lnTo>
                    <a:pt x="696567" y="2081283"/>
                  </a:lnTo>
                  <a:lnTo>
                    <a:pt x="756715" y="2085409"/>
                  </a:lnTo>
                  <a:lnTo>
                    <a:pt x="816975" y="2087922"/>
                  </a:lnTo>
                  <a:lnTo>
                    <a:pt x="877026" y="2088770"/>
                  </a:lnTo>
                  <a:lnTo>
                    <a:pt x="937019" y="2087922"/>
                  </a:lnTo>
                  <a:lnTo>
                    <a:pt x="997263" y="2085409"/>
                  </a:lnTo>
                  <a:lnTo>
                    <a:pt x="1057389" y="2081283"/>
                  </a:lnTo>
                  <a:lnTo>
                    <a:pt x="1117083" y="2075594"/>
                  </a:lnTo>
                  <a:lnTo>
                    <a:pt x="1176023" y="2068390"/>
                  </a:lnTo>
                  <a:lnTo>
                    <a:pt x="1233889" y="2059723"/>
                  </a:lnTo>
                  <a:lnTo>
                    <a:pt x="1290357" y="2049643"/>
                  </a:lnTo>
                  <a:lnTo>
                    <a:pt x="1345108" y="2038199"/>
                  </a:lnTo>
                  <a:lnTo>
                    <a:pt x="1397696" y="2025472"/>
                  </a:lnTo>
                  <a:lnTo>
                    <a:pt x="876692" y="2025472"/>
                  </a:lnTo>
                  <a:lnTo>
                    <a:pt x="815540" y="2024533"/>
                  </a:lnTo>
                  <a:lnTo>
                    <a:pt x="754096" y="2021780"/>
                  </a:lnTo>
                  <a:lnTo>
                    <a:pt x="692773" y="2017306"/>
                  </a:lnTo>
                  <a:lnTo>
                    <a:pt x="631981" y="2011204"/>
                  </a:lnTo>
                  <a:lnTo>
                    <a:pt x="572131" y="2003569"/>
                  </a:lnTo>
                  <a:lnTo>
                    <a:pt x="513635" y="1994494"/>
                  </a:lnTo>
                  <a:lnTo>
                    <a:pt x="456903" y="1984072"/>
                  </a:lnTo>
                  <a:lnTo>
                    <a:pt x="402347" y="1972398"/>
                  </a:lnTo>
                  <a:lnTo>
                    <a:pt x="350378" y="1959565"/>
                  </a:lnTo>
                  <a:lnTo>
                    <a:pt x="301407" y="1945667"/>
                  </a:lnTo>
                  <a:lnTo>
                    <a:pt x="255845" y="1930797"/>
                  </a:lnTo>
                  <a:lnTo>
                    <a:pt x="214104" y="1915050"/>
                  </a:lnTo>
                  <a:lnTo>
                    <a:pt x="176594" y="1898518"/>
                  </a:lnTo>
                  <a:lnTo>
                    <a:pt x="115914" y="1863476"/>
                  </a:lnTo>
                  <a:lnTo>
                    <a:pt x="77094" y="1826422"/>
                  </a:lnTo>
                  <a:lnTo>
                    <a:pt x="63430" y="1788147"/>
                  </a:lnTo>
                  <a:lnTo>
                    <a:pt x="67149" y="1768329"/>
                  </a:lnTo>
                  <a:lnTo>
                    <a:pt x="95572" y="1729585"/>
                  </a:lnTo>
                  <a:lnTo>
                    <a:pt x="148861" y="1692596"/>
                  </a:lnTo>
                  <a:lnTo>
                    <a:pt x="183670" y="1675013"/>
                  </a:lnTo>
                  <a:lnTo>
                    <a:pt x="223304" y="1658172"/>
                  </a:lnTo>
                  <a:lnTo>
                    <a:pt x="260864" y="1644516"/>
                  </a:lnTo>
                  <a:lnTo>
                    <a:pt x="87180" y="1644516"/>
                  </a:lnTo>
                  <a:lnTo>
                    <a:pt x="379453" y="37014"/>
                  </a:lnTo>
                  <a:lnTo>
                    <a:pt x="379325" y="25151"/>
                  </a:lnTo>
                  <a:lnTo>
                    <a:pt x="379317" y="24451"/>
                  </a:lnTo>
                  <a:lnTo>
                    <a:pt x="374634" y="13520"/>
                  </a:lnTo>
                  <a:lnTo>
                    <a:pt x="374540" y="13300"/>
                  </a:lnTo>
                  <a:lnTo>
                    <a:pt x="365931" y="4752"/>
                  </a:lnTo>
                  <a:lnTo>
                    <a:pt x="354296" y="0"/>
                  </a:lnTo>
                  <a:close/>
                </a:path>
                <a:path w="1753870" h="2089150">
                  <a:moveTo>
                    <a:pt x="1427518" y="1550947"/>
                  </a:moveTo>
                  <a:lnTo>
                    <a:pt x="908298" y="1550947"/>
                  </a:lnTo>
                  <a:lnTo>
                    <a:pt x="970387" y="1552926"/>
                  </a:lnTo>
                  <a:lnTo>
                    <a:pt x="1032754" y="1556763"/>
                  </a:lnTo>
                  <a:lnTo>
                    <a:pt x="1094935" y="1562356"/>
                  </a:lnTo>
                  <a:lnTo>
                    <a:pt x="1156467" y="1569604"/>
                  </a:lnTo>
                  <a:lnTo>
                    <a:pt x="1216886" y="1578406"/>
                  </a:lnTo>
                  <a:lnTo>
                    <a:pt x="1275727" y="1588661"/>
                  </a:lnTo>
                  <a:lnTo>
                    <a:pt x="1332527" y="1600267"/>
                  </a:lnTo>
                  <a:lnTo>
                    <a:pt x="1386821" y="1613122"/>
                  </a:lnTo>
                  <a:lnTo>
                    <a:pt x="1438147" y="1627126"/>
                  </a:lnTo>
                  <a:lnTo>
                    <a:pt x="1486039" y="1642176"/>
                  </a:lnTo>
                  <a:lnTo>
                    <a:pt x="1530035" y="1658172"/>
                  </a:lnTo>
                  <a:lnTo>
                    <a:pt x="1569669" y="1675013"/>
                  </a:lnTo>
                  <a:lnTo>
                    <a:pt x="1604479" y="1692596"/>
                  </a:lnTo>
                  <a:lnTo>
                    <a:pt x="1657769" y="1729585"/>
                  </a:lnTo>
                  <a:lnTo>
                    <a:pt x="1686192" y="1768329"/>
                  </a:lnTo>
                  <a:lnTo>
                    <a:pt x="1689911" y="1788147"/>
                  </a:lnTo>
                  <a:lnTo>
                    <a:pt x="1686432" y="1807375"/>
                  </a:lnTo>
                  <a:lnTo>
                    <a:pt x="1659758" y="1845154"/>
                  </a:lnTo>
                  <a:lnTo>
                    <a:pt x="1609571" y="1881295"/>
                  </a:lnTo>
                  <a:lnTo>
                    <a:pt x="1539171" y="1915050"/>
                  </a:lnTo>
                  <a:lnTo>
                    <a:pt x="1497421" y="1930797"/>
                  </a:lnTo>
                  <a:lnTo>
                    <a:pt x="1451854" y="1945667"/>
                  </a:lnTo>
                  <a:lnTo>
                    <a:pt x="1402881" y="1959565"/>
                  </a:lnTo>
                  <a:lnTo>
                    <a:pt x="1350913" y="1972398"/>
                  </a:lnTo>
                  <a:lnTo>
                    <a:pt x="1296361" y="1984072"/>
                  </a:lnTo>
                  <a:lnTo>
                    <a:pt x="1239637" y="1994494"/>
                  </a:lnTo>
                  <a:lnTo>
                    <a:pt x="1181151" y="2003569"/>
                  </a:lnTo>
                  <a:lnTo>
                    <a:pt x="1121315" y="2011204"/>
                  </a:lnTo>
                  <a:lnTo>
                    <a:pt x="1060538" y="2017306"/>
                  </a:lnTo>
                  <a:lnTo>
                    <a:pt x="999232" y="2021780"/>
                  </a:lnTo>
                  <a:lnTo>
                    <a:pt x="937801" y="2024533"/>
                  </a:lnTo>
                  <a:lnTo>
                    <a:pt x="876692" y="2025472"/>
                  </a:lnTo>
                  <a:lnTo>
                    <a:pt x="1397733" y="2025472"/>
                  </a:lnTo>
                  <a:lnTo>
                    <a:pt x="1448166" y="2011422"/>
                  </a:lnTo>
                  <a:lnTo>
                    <a:pt x="1495830" y="1996189"/>
                  </a:lnTo>
                  <a:lnTo>
                    <a:pt x="1540486" y="1979792"/>
                  </a:lnTo>
                  <a:lnTo>
                    <a:pt x="1581814" y="1962283"/>
                  </a:lnTo>
                  <a:lnTo>
                    <a:pt x="1619490" y="1943710"/>
                  </a:lnTo>
                  <a:lnTo>
                    <a:pt x="1653191" y="1924125"/>
                  </a:lnTo>
                  <a:lnTo>
                    <a:pt x="1707379" y="1882116"/>
                  </a:lnTo>
                  <a:lnTo>
                    <a:pt x="1741793" y="1836657"/>
                  </a:lnTo>
                  <a:lnTo>
                    <a:pt x="1753843" y="1788147"/>
                  </a:lnTo>
                  <a:lnTo>
                    <a:pt x="1753843" y="1781049"/>
                  </a:lnTo>
                  <a:lnTo>
                    <a:pt x="1753425" y="1777542"/>
                  </a:lnTo>
                  <a:lnTo>
                    <a:pt x="1753848" y="1773951"/>
                  </a:lnTo>
                  <a:lnTo>
                    <a:pt x="1753648" y="1770276"/>
                  </a:lnTo>
                  <a:lnTo>
                    <a:pt x="1752819" y="1766686"/>
                  </a:lnTo>
                  <a:lnTo>
                    <a:pt x="1730607" y="1644516"/>
                  </a:lnTo>
                  <a:lnTo>
                    <a:pt x="1666203" y="1644516"/>
                  </a:lnTo>
                  <a:lnTo>
                    <a:pt x="1640539" y="1627552"/>
                  </a:lnTo>
                  <a:lnTo>
                    <a:pt x="1609838" y="1611382"/>
                  </a:lnTo>
                  <a:lnTo>
                    <a:pt x="1574559" y="1596039"/>
                  </a:lnTo>
                  <a:lnTo>
                    <a:pt x="1535163" y="1581558"/>
                  </a:lnTo>
                  <a:lnTo>
                    <a:pt x="1492108" y="1567974"/>
                  </a:lnTo>
                  <a:lnTo>
                    <a:pt x="1445852" y="1555321"/>
                  </a:lnTo>
                  <a:lnTo>
                    <a:pt x="1427518" y="1550947"/>
                  </a:lnTo>
                  <a:close/>
                </a:path>
                <a:path w="1753870" h="2089150">
                  <a:moveTo>
                    <a:pt x="908298" y="1550947"/>
                  </a:moveTo>
                  <a:lnTo>
                    <a:pt x="845001" y="1550947"/>
                  </a:lnTo>
                  <a:lnTo>
                    <a:pt x="845001" y="1803888"/>
                  </a:lnTo>
                  <a:lnTo>
                    <a:pt x="847488" y="1816207"/>
                  </a:lnTo>
                  <a:lnTo>
                    <a:pt x="854271" y="1826267"/>
                  </a:lnTo>
                  <a:lnTo>
                    <a:pt x="864331" y="1833050"/>
                  </a:lnTo>
                  <a:lnTo>
                    <a:pt x="876650" y="1835537"/>
                  </a:lnTo>
                  <a:lnTo>
                    <a:pt x="888969" y="1833050"/>
                  </a:lnTo>
                  <a:lnTo>
                    <a:pt x="899028" y="1826267"/>
                  </a:lnTo>
                  <a:lnTo>
                    <a:pt x="905811" y="1816207"/>
                  </a:lnTo>
                  <a:lnTo>
                    <a:pt x="908298" y="1803888"/>
                  </a:lnTo>
                  <a:lnTo>
                    <a:pt x="908298" y="1550947"/>
                  </a:lnTo>
                  <a:close/>
                </a:path>
                <a:path w="1753870" h="2089150">
                  <a:moveTo>
                    <a:pt x="984279" y="857009"/>
                  </a:moveTo>
                  <a:lnTo>
                    <a:pt x="842955" y="857009"/>
                  </a:lnTo>
                  <a:lnTo>
                    <a:pt x="845001" y="858053"/>
                  </a:lnTo>
                  <a:lnTo>
                    <a:pt x="845001" y="1487608"/>
                  </a:lnTo>
                  <a:lnTo>
                    <a:pt x="791866" y="1489048"/>
                  </a:lnTo>
                  <a:lnTo>
                    <a:pt x="737449" y="1491765"/>
                  </a:lnTo>
                  <a:lnTo>
                    <a:pt x="682130" y="1495725"/>
                  </a:lnTo>
                  <a:lnTo>
                    <a:pt x="626349" y="1500892"/>
                  </a:lnTo>
                  <a:lnTo>
                    <a:pt x="570560" y="1507232"/>
                  </a:lnTo>
                  <a:lnTo>
                    <a:pt x="515219" y="1514711"/>
                  </a:lnTo>
                  <a:lnTo>
                    <a:pt x="460782" y="1523294"/>
                  </a:lnTo>
                  <a:lnTo>
                    <a:pt x="407707" y="1532946"/>
                  </a:lnTo>
                  <a:lnTo>
                    <a:pt x="356452" y="1543633"/>
                  </a:lnTo>
                  <a:lnTo>
                    <a:pt x="307477" y="1555321"/>
                  </a:lnTo>
                  <a:lnTo>
                    <a:pt x="261239" y="1567974"/>
                  </a:lnTo>
                  <a:lnTo>
                    <a:pt x="218197" y="1581558"/>
                  </a:lnTo>
                  <a:lnTo>
                    <a:pt x="178811" y="1596039"/>
                  </a:lnTo>
                  <a:lnTo>
                    <a:pt x="143540" y="1611382"/>
                  </a:lnTo>
                  <a:lnTo>
                    <a:pt x="87180" y="1644516"/>
                  </a:lnTo>
                  <a:lnTo>
                    <a:pt x="260864" y="1644516"/>
                  </a:lnTo>
                  <a:lnTo>
                    <a:pt x="267298" y="1642176"/>
                  </a:lnTo>
                  <a:lnTo>
                    <a:pt x="315189" y="1627126"/>
                  </a:lnTo>
                  <a:lnTo>
                    <a:pt x="366513" y="1613122"/>
                  </a:lnTo>
                  <a:lnTo>
                    <a:pt x="420805" y="1600267"/>
                  </a:lnTo>
                  <a:lnTo>
                    <a:pt x="477602" y="1588661"/>
                  </a:lnTo>
                  <a:lnTo>
                    <a:pt x="536440" y="1578406"/>
                  </a:lnTo>
                  <a:lnTo>
                    <a:pt x="596854" y="1569604"/>
                  </a:lnTo>
                  <a:lnTo>
                    <a:pt x="658381" y="1562356"/>
                  </a:lnTo>
                  <a:lnTo>
                    <a:pt x="720558" y="1556763"/>
                  </a:lnTo>
                  <a:lnTo>
                    <a:pt x="782919" y="1552926"/>
                  </a:lnTo>
                  <a:lnTo>
                    <a:pt x="845001" y="1550947"/>
                  </a:lnTo>
                  <a:lnTo>
                    <a:pt x="1427518" y="1550947"/>
                  </a:lnTo>
                  <a:lnTo>
                    <a:pt x="1396857" y="1543633"/>
                  </a:lnTo>
                  <a:lnTo>
                    <a:pt x="1345580" y="1532946"/>
                  </a:lnTo>
                  <a:lnTo>
                    <a:pt x="1292481" y="1523294"/>
                  </a:lnTo>
                  <a:lnTo>
                    <a:pt x="1238019" y="1514711"/>
                  </a:lnTo>
                  <a:lnTo>
                    <a:pt x="1182653" y="1507232"/>
                  </a:lnTo>
                  <a:lnTo>
                    <a:pt x="1126843" y="1500892"/>
                  </a:lnTo>
                  <a:lnTo>
                    <a:pt x="1071047" y="1495725"/>
                  </a:lnTo>
                  <a:lnTo>
                    <a:pt x="1015725" y="1491765"/>
                  </a:lnTo>
                  <a:lnTo>
                    <a:pt x="961337" y="1489048"/>
                  </a:lnTo>
                  <a:lnTo>
                    <a:pt x="908340" y="1487608"/>
                  </a:lnTo>
                  <a:lnTo>
                    <a:pt x="908340" y="889660"/>
                  </a:lnTo>
                  <a:lnTo>
                    <a:pt x="1049383" y="889660"/>
                  </a:lnTo>
                  <a:lnTo>
                    <a:pt x="984279" y="857009"/>
                  </a:lnTo>
                  <a:close/>
                </a:path>
                <a:path w="1753870" h="2089150">
                  <a:moveTo>
                    <a:pt x="1456218" y="307028"/>
                  </a:moveTo>
                  <a:lnTo>
                    <a:pt x="1444418" y="311355"/>
                  </a:lnTo>
                  <a:lnTo>
                    <a:pt x="1435503" y="319586"/>
                  </a:lnTo>
                  <a:lnTo>
                    <a:pt x="1430325" y="330558"/>
                  </a:lnTo>
                  <a:lnTo>
                    <a:pt x="1429738" y="343111"/>
                  </a:lnTo>
                  <a:lnTo>
                    <a:pt x="1429826" y="343686"/>
                  </a:lnTo>
                  <a:lnTo>
                    <a:pt x="1429925" y="344255"/>
                  </a:lnTo>
                  <a:lnTo>
                    <a:pt x="1430047" y="344823"/>
                  </a:lnTo>
                  <a:lnTo>
                    <a:pt x="1666203" y="1644516"/>
                  </a:lnTo>
                  <a:lnTo>
                    <a:pt x="1730607" y="1644516"/>
                  </a:lnTo>
                  <a:lnTo>
                    <a:pt x="1492300" y="333508"/>
                  </a:lnTo>
                  <a:lnTo>
                    <a:pt x="1487973" y="321708"/>
                  </a:lnTo>
                  <a:lnTo>
                    <a:pt x="1479742" y="312794"/>
                  </a:lnTo>
                  <a:lnTo>
                    <a:pt x="1468770" y="307617"/>
                  </a:lnTo>
                  <a:lnTo>
                    <a:pt x="1456218" y="307028"/>
                  </a:lnTo>
                  <a:close/>
                </a:path>
                <a:path w="1753870" h="2089150">
                  <a:moveTo>
                    <a:pt x="1049293" y="889660"/>
                  </a:moveTo>
                  <a:lnTo>
                    <a:pt x="908340" y="889660"/>
                  </a:lnTo>
                  <a:lnTo>
                    <a:pt x="1020782" y="946068"/>
                  </a:lnTo>
                  <a:lnTo>
                    <a:pt x="1032898" y="949365"/>
                  </a:lnTo>
                  <a:lnTo>
                    <a:pt x="1044921" y="947813"/>
                  </a:lnTo>
                  <a:lnTo>
                    <a:pt x="1055485" y="941866"/>
                  </a:lnTo>
                  <a:lnTo>
                    <a:pt x="1063223" y="931976"/>
                  </a:lnTo>
                  <a:lnTo>
                    <a:pt x="1066520" y="919860"/>
                  </a:lnTo>
                  <a:lnTo>
                    <a:pt x="1064968" y="907837"/>
                  </a:lnTo>
                  <a:lnTo>
                    <a:pt x="1059021" y="897274"/>
                  </a:lnTo>
                  <a:lnTo>
                    <a:pt x="1049293" y="889660"/>
                  </a:lnTo>
                  <a:close/>
                </a:path>
                <a:path w="1753870" h="2089150">
                  <a:moveTo>
                    <a:pt x="709126" y="601291"/>
                  </a:moveTo>
                  <a:lnTo>
                    <a:pt x="661346" y="611719"/>
                  </a:lnTo>
                  <a:lnTo>
                    <a:pt x="619378" y="635917"/>
                  </a:lnTo>
                  <a:lnTo>
                    <a:pt x="586415" y="672042"/>
                  </a:lnTo>
                  <a:lnTo>
                    <a:pt x="565651" y="718255"/>
                  </a:lnTo>
                  <a:lnTo>
                    <a:pt x="560467" y="768653"/>
                  </a:lnTo>
                  <a:lnTo>
                    <a:pt x="570894" y="816432"/>
                  </a:lnTo>
                  <a:lnTo>
                    <a:pt x="595091" y="858401"/>
                  </a:lnTo>
                  <a:lnTo>
                    <a:pt x="631216" y="891365"/>
                  </a:lnTo>
                  <a:lnTo>
                    <a:pt x="677429" y="912132"/>
                  </a:lnTo>
                  <a:lnTo>
                    <a:pt x="723621" y="917471"/>
                  </a:lnTo>
                  <a:lnTo>
                    <a:pt x="768475" y="909441"/>
                  </a:lnTo>
                  <a:lnTo>
                    <a:pt x="809187" y="888975"/>
                  </a:lnTo>
                  <a:lnTo>
                    <a:pt x="842955" y="857009"/>
                  </a:lnTo>
                  <a:lnTo>
                    <a:pt x="984279" y="857009"/>
                  </a:lnTo>
                  <a:lnTo>
                    <a:pt x="978701" y="854211"/>
                  </a:lnTo>
                  <a:lnTo>
                    <a:pt x="718447" y="854211"/>
                  </a:lnTo>
                  <a:lnTo>
                    <a:pt x="681467" y="846779"/>
                  </a:lnTo>
                  <a:lnTo>
                    <a:pt x="651256" y="826448"/>
                  </a:lnTo>
                  <a:lnTo>
                    <a:pt x="630873" y="796273"/>
                  </a:lnTo>
                  <a:lnTo>
                    <a:pt x="623375" y="759306"/>
                  </a:lnTo>
                  <a:lnTo>
                    <a:pt x="630807" y="722327"/>
                  </a:lnTo>
                  <a:lnTo>
                    <a:pt x="651138" y="692116"/>
                  </a:lnTo>
                  <a:lnTo>
                    <a:pt x="681313" y="671732"/>
                  </a:lnTo>
                  <a:lnTo>
                    <a:pt x="718280" y="664235"/>
                  </a:lnTo>
                  <a:lnTo>
                    <a:pt x="844189" y="664235"/>
                  </a:lnTo>
                  <a:lnTo>
                    <a:pt x="841865" y="660203"/>
                  </a:lnTo>
                  <a:lnTo>
                    <a:pt x="805738" y="627239"/>
                  </a:lnTo>
                  <a:lnTo>
                    <a:pt x="759524" y="606473"/>
                  </a:lnTo>
                  <a:lnTo>
                    <a:pt x="709126" y="601291"/>
                  </a:lnTo>
                  <a:close/>
                </a:path>
                <a:path w="1753870" h="2089150">
                  <a:moveTo>
                    <a:pt x="844189" y="664235"/>
                  </a:moveTo>
                  <a:lnTo>
                    <a:pt x="718280" y="664235"/>
                  </a:lnTo>
                  <a:lnTo>
                    <a:pt x="755583" y="671732"/>
                  </a:lnTo>
                  <a:lnTo>
                    <a:pt x="755357" y="671732"/>
                  </a:lnTo>
                  <a:lnTo>
                    <a:pt x="785552" y="692116"/>
                  </a:lnTo>
                  <a:lnTo>
                    <a:pt x="805855" y="722173"/>
                  </a:lnTo>
                  <a:lnTo>
                    <a:pt x="813351" y="759140"/>
                  </a:lnTo>
                  <a:lnTo>
                    <a:pt x="805847" y="796273"/>
                  </a:lnTo>
                  <a:lnTo>
                    <a:pt x="792268" y="816432"/>
                  </a:lnTo>
                  <a:lnTo>
                    <a:pt x="785459" y="826448"/>
                  </a:lnTo>
                  <a:lnTo>
                    <a:pt x="755333" y="846779"/>
                  </a:lnTo>
                  <a:lnTo>
                    <a:pt x="755174" y="846779"/>
                  </a:lnTo>
                  <a:lnTo>
                    <a:pt x="718447" y="854211"/>
                  </a:lnTo>
                  <a:lnTo>
                    <a:pt x="978701" y="854211"/>
                  </a:lnTo>
                  <a:lnTo>
                    <a:pt x="871306" y="800350"/>
                  </a:lnTo>
                  <a:lnTo>
                    <a:pt x="876489" y="749952"/>
                  </a:lnTo>
                  <a:lnTo>
                    <a:pt x="866062" y="702172"/>
                  </a:lnTo>
                  <a:lnTo>
                    <a:pt x="844189" y="664235"/>
                  </a:lnTo>
                  <a:close/>
                </a:path>
              </a:pathLst>
            </a:custGeom>
            <a:solidFill>
              <a:srgbClr val="F2D351"/>
            </a:solidFill>
          </p:spPr>
          <p:txBody>
            <a:bodyPr wrap="square" lIns="0" tIns="0" rIns="0" bIns="0" rtlCol="0"/>
            <a:lstStyle/>
            <a:p>
              <a:endParaRPr/>
            </a:p>
          </p:txBody>
        </p:sp>
        <p:pic>
          <p:nvPicPr>
            <p:cNvPr id="602" name="object 602"/>
            <p:cNvPicPr/>
            <p:nvPr/>
          </p:nvPicPr>
          <p:blipFill>
            <a:blip r:embed="rId3" cstate="print"/>
            <a:stretch>
              <a:fillRect/>
            </a:stretch>
          </p:blipFill>
          <p:spPr>
            <a:xfrm>
              <a:off x="2355352" y="548622"/>
              <a:ext cx="73151" cy="73149"/>
            </a:xfrm>
            <a:prstGeom prst="rect">
              <a:avLst/>
            </a:prstGeom>
          </p:spPr>
        </p:pic>
        <p:pic>
          <p:nvPicPr>
            <p:cNvPr id="603" name="object 603"/>
            <p:cNvPicPr/>
            <p:nvPr/>
          </p:nvPicPr>
          <p:blipFill>
            <a:blip r:embed="rId4" cstate="print"/>
            <a:stretch>
              <a:fillRect/>
            </a:stretch>
          </p:blipFill>
          <p:spPr>
            <a:xfrm>
              <a:off x="2377607" y="670785"/>
              <a:ext cx="73151" cy="73160"/>
            </a:xfrm>
            <a:prstGeom prst="rect">
              <a:avLst/>
            </a:prstGeom>
          </p:spPr>
        </p:pic>
        <p:pic>
          <p:nvPicPr>
            <p:cNvPr id="604" name="object 604"/>
            <p:cNvPicPr/>
            <p:nvPr/>
          </p:nvPicPr>
          <p:blipFill>
            <a:blip r:embed="rId5" cstate="print"/>
            <a:stretch>
              <a:fillRect/>
            </a:stretch>
          </p:blipFill>
          <p:spPr>
            <a:xfrm>
              <a:off x="2396730" y="767777"/>
              <a:ext cx="73151" cy="73155"/>
            </a:xfrm>
            <a:prstGeom prst="rect">
              <a:avLst/>
            </a:prstGeom>
          </p:spPr>
        </p:pic>
      </p:grpSp>
      <p:sp>
        <p:nvSpPr>
          <p:cNvPr id="605" name="object 605"/>
          <p:cNvSpPr/>
          <p:nvPr/>
        </p:nvSpPr>
        <p:spPr>
          <a:xfrm>
            <a:off x="5556250" y="1997075"/>
            <a:ext cx="34290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F1D351"/>
            </a:solidFill>
          </a:ln>
        </p:spPr>
        <p:txBody>
          <a:bodyPr wrap="square" lIns="0" tIns="0" rIns="0" bIns="0" rtlCol="0"/>
          <a:lstStyle/>
          <a:p>
            <a:endParaRPr/>
          </a:p>
        </p:txBody>
      </p:sp>
      <p:sp>
        <p:nvSpPr>
          <p:cNvPr id="606" name="object 60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607" name="Bilde 606" descr="Et bilde som inneholder tekst, Font, Grafikk, grafisk design&#10;&#10;KI-generert innhold kan være feil.">
            <a:extLst>
              <a:ext uri="{FF2B5EF4-FFF2-40B4-BE49-F238E27FC236}">
                <a16:creationId xmlns:a16="http://schemas.microsoft.com/office/drawing/2014/main" id="{1341595E-44A2-D418-3BF7-2B9C5C899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8255">
              <a:lnSpc>
                <a:spcPct val="100000"/>
              </a:lnSpc>
              <a:spcBef>
                <a:spcPts val="120"/>
              </a:spcBef>
            </a:pPr>
            <a:r>
              <a:rPr lang="nb-NO" b="1" spc="505" dirty="0">
                <a:latin typeface="Helvetica Neue"/>
                <a:cs typeface="Helvetica Neue"/>
              </a:rPr>
              <a:t>Hva er</a:t>
            </a:r>
            <a:r>
              <a:rPr b="1" spc="200" dirty="0">
                <a:latin typeface="Helvetica Neue"/>
                <a:cs typeface="Helvetica Neue"/>
              </a:rPr>
              <a:t> </a:t>
            </a:r>
            <a:r>
              <a:rPr b="1" spc="75" dirty="0">
                <a:latin typeface="Helvetica Neue"/>
                <a:cs typeface="Helvetica Neue"/>
              </a:rPr>
              <a:t>DISC?</a:t>
            </a:r>
          </a:p>
        </p:txBody>
      </p:sp>
      <p:grpSp>
        <p:nvGrpSpPr>
          <p:cNvPr id="3" name="object 3"/>
          <p:cNvGrpSpPr/>
          <p:nvPr/>
        </p:nvGrpSpPr>
        <p:grpSpPr>
          <a:xfrm>
            <a:off x="313392" y="3677285"/>
            <a:ext cx="12447270" cy="7632065"/>
            <a:chOff x="-15875" y="3692680"/>
            <a:chExt cx="12447270" cy="7632065"/>
          </a:xfrm>
        </p:grpSpPr>
        <p:pic>
          <p:nvPicPr>
            <p:cNvPr id="4" name="object 4"/>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0" y="3742944"/>
              <a:ext cx="12415520" cy="7566025"/>
            </a:xfrm>
            <a:custGeom>
              <a:avLst/>
              <a:gdLst/>
              <a:ahLst/>
              <a:cxnLst/>
              <a:rect l="l" t="t" r="r" b="b"/>
              <a:pathLst>
                <a:path w="12415520" h="7566025">
                  <a:moveTo>
                    <a:pt x="2600936" y="7565612"/>
                  </a:moveTo>
                  <a:lnTo>
                    <a:pt x="2618969" y="7512756"/>
                  </a:lnTo>
                  <a:lnTo>
                    <a:pt x="2634528" y="7468222"/>
                  </a:lnTo>
                  <a:lnTo>
                    <a:pt x="2650352" y="7423739"/>
                  </a:lnTo>
                  <a:lnTo>
                    <a:pt x="2666409" y="7379305"/>
                  </a:lnTo>
                  <a:lnTo>
                    <a:pt x="2682670" y="7334920"/>
                  </a:lnTo>
                  <a:lnTo>
                    <a:pt x="2699103" y="7290583"/>
                  </a:lnTo>
                  <a:lnTo>
                    <a:pt x="2715678" y="7246291"/>
                  </a:lnTo>
                  <a:lnTo>
                    <a:pt x="2732364" y="7202045"/>
                  </a:lnTo>
                  <a:lnTo>
                    <a:pt x="2749131" y="7157842"/>
                  </a:lnTo>
                  <a:lnTo>
                    <a:pt x="2765949" y="7113683"/>
                  </a:lnTo>
                  <a:lnTo>
                    <a:pt x="2782786" y="7069565"/>
                  </a:lnTo>
                  <a:lnTo>
                    <a:pt x="2799613" y="7025488"/>
                  </a:lnTo>
                  <a:lnTo>
                    <a:pt x="2816399" y="6981450"/>
                  </a:lnTo>
                  <a:lnTo>
                    <a:pt x="2833113" y="6937451"/>
                  </a:lnTo>
                  <a:lnTo>
                    <a:pt x="2849725" y="6893489"/>
                  </a:lnTo>
                  <a:lnTo>
                    <a:pt x="2866203" y="6849563"/>
                  </a:lnTo>
                  <a:lnTo>
                    <a:pt x="2882519" y="6805672"/>
                  </a:lnTo>
                  <a:lnTo>
                    <a:pt x="2898641" y="6761815"/>
                  </a:lnTo>
                  <a:lnTo>
                    <a:pt x="2914538" y="6717990"/>
                  </a:lnTo>
                  <a:lnTo>
                    <a:pt x="2930180" y="6674197"/>
                  </a:lnTo>
                  <a:lnTo>
                    <a:pt x="2945537" y="6630435"/>
                  </a:lnTo>
                  <a:lnTo>
                    <a:pt x="2960578" y="6586702"/>
                  </a:lnTo>
                  <a:lnTo>
                    <a:pt x="2975273" y="6542997"/>
                  </a:lnTo>
                  <a:lnTo>
                    <a:pt x="2989590" y="6499319"/>
                  </a:lnTo>
                  <a:lnTo>
                    <a:pt x="3003500" y="6455667"/>
                  </a:lnTo>
                  <a:lnTo>
                    <a:pt x="3016972" y="6412040"/>
                  </a:lnTo>
                  <a:lnTo>
                    <a:pt x="3029975" y="6368436"/>
                  </a:lnTo>
                  <a:lnTo>
                    <a:pt x="3042479" y="6324855"/>
                  </a:lnTo>
                  <a:lnTo>
                    <a:pt x="3054453" y="6281296"/>
                  </a:lnTo>
                  <a:lnTo>
                    <a:pt x="3065867" y="6237757"/>
                  </a:lnTo>
                  <a:lnTo>
                    <a:pt x="3076690" y="6194237"/>
                  </a:lnTo>
                  <a:lnTo>
                    <a:pt x="3086892" y="6150735"/>
                  </a:lnTo>
                  <a:lnTo>
                    <a:pt x="3096442" y="6107250"/>
                  </a:lnTo>
                  <a:lnTo>
                    <a:pt x="3105310" y="6063781"/>
                  </a:lnTo>
                  <a:lnTo>
                    <a:pt x="3113465" y="6020326"/>
                  </a:lnTo>
                  <a:lnTo>
                    <a:pt x="3120876" y="5976885"/>
                  </a:lnTo>
                  <a:lnTo>
                    <a:pt x="3127514" y="5933457"/>
                  </a:lnTo>
                  <a:lnTo>
                    <a:pt x="3133347" y="5890039"/>
                  </a:lnTo>
                  <a:lnTo>
                    <a:pt x="3138345" y="5846632"/>
                  </a:lnTo>
                  <a:lnTo>
                    <a:pt x="3142477" y="5803234"/>
                  </a:lnTo>
                  <a:lnTo>
                    <a:pt x="3145714" y="5759844"/>
                  </a:lnTo>
                  <a:lnTo>
                    <a:pt x="3148024" y="5716460"/>
                  </a:lnTo>
                  <a:lnTo>
                    <a:pt x="3149376" y="5673082"/>
                  </a:lnTo>
                  <a:lnTo>
                    <a:pt x="3149741" y="5629709"/>
                  </a:lnTo>
                  <a:lnTo>
                    <a:pt x="3149088" y="5586339"/>
                  </a:lnTo>
                  <a:lnTo>
                    <a:pt x="3147386" y="5542971"/>
                  </a:lnTo>
                  <a:lnTo>
                    <a:pt x="3144605" y="5499605"/>
                  </a:lnTo>
                  <a:lnTo>
                    <a:pt x="3140714" y="5456238"/>
                  </a:lnTo>
                  <a:lnTo>
                    <a:pt x="3135682" y="5412871"/>
                  </a:lnTo>
                  <a:lnTo>
                    <a:pt x="3129480" y="5369501"/>
                  </a:lnTo>
                  <a:lnTo>
                    <a:pt x="3122077" y="5326127"/>
                  </a:lnTo>
                  <a:lnTo>
                    <a:pt x="3113441" y="5282750"/>
                  </a:lnTo>
                  <a:lnTo>
                    <a:pt x="3103543" y="5239366"/>
                  </a:lnTo>
                  <a:lnTo>
                    <a:pt x="3092352" y="5195976"/>
                  </a:lnTo>
                  <a:lnTo>
                    <a:pt x="3079838" y="5152578"/>
                  </a:lnTo>
                  <a:lnTo>
                    <a:pt x="3065969" y="5109171"/>
                  </a:lnTo>
                  <a:lnTo>
                    <a:pt x="3050716" y="5065754"/>
                  </a:lnTo>
                  <a:lnTo>
                    <a:pt x="3034048" y="5022325"/>
                  </a:lnTo>
                  <a:lnTo>
                    <a:pt x="3015934" y="4978884"/>
                  </a:lnTo>
                  <a:lnTo>
                    <a:pt x="2996344" y="4935430"/>
                  </a:lnTo>
                  <a:lnTo>
                    <a:pt x="2976114" y="4893520"/>
                  </a:lnTo>
                  <a:lnTo>
                    <a:pt x="2955189" y="4852741"/>
                  </a:lnTo>
                  <a:lnTo>
                    <a:pt x="2933578" y="4813077"/>
                  </a:lnTo>
                  <a:lnTo>
                    <a:pt x="2911290" y="4774513"/>
                  </a:lnTo>
                  <a:lnTo>
                    <a:pt x="2888334" y="4737032"/>
                  </a:lnTo>
                  <a:lnTo>
                    <a:pt x="2864719" y="4700620"/>
                  </a:lnTo>
                  <a:lnTo>
                    <a:pt x="2840453" y="4665260"/>
                  </a:lnTo>
                  <a:lnTo>
                    <a:pt x="2815546" y="4630936"/>
                  </a:lnTo>
                  <a:lnTo>
                    <a:pt x="2790007" y="4597634"/>
                  </a:lnTo>
                  <a:lnTo>
                    <a:pt x="2763844" y="4565337"/>
                  </a:lnTo>
                  <a:lnTo>
                    <a:pt x="2737067" y="4534030"/>
                  </a:lnTo>
                  <a:lnTo>
                    <a:pt x="2709685" y="4503696"/>
                  </a:lnTo>
                  <a:lnTo>
                    <a:pt x="2681706" y="4474321"/>
                  </a:lnTo>
                  <a:lnTo>
                    <a:pt x="2653140" y="4445889"/>
                  </a:lnTo>
                  <a:lnTo>
                    <a:pt x="2623995" y="4418384"/>
                  </a:lnTo>
                  <a:lnTo>
                    <a:pt x="2594281" y="4391789"/>
                  </a:lnTo>
                  <a:lnTo>
                    <a:pt x="2564007" y="4366091"/>
                  </a:lnTo>
                  <a:lnTo>
                    <a:pt x="2533181" y="4341272"/>
                  </a:lnTo>
                  <a:lnTo>
                    <a:pt x="2501812" y="4317318"/>
                  </a:lnTo>
                  <a:lnTo>
                    <a:pt x="2469910" y="4294212"/>
                  </a:lnTo>
                  <a:lnTo>
                    <a:pt x="2437483" y="4271938"/>
                  </a:lnTo>
                  <a:lnTo>
                    <a:pt x="2404540" y="4250482"/>
                  </a:lnTo>
                  <a:lnTo>
                    <a:pt x="2371091" y="4229828"/>
                  </a:lnTo>
                  <a:lnTo>
                    <a:pt x="2337144" y="4209959"/>
                  </a:lnTo>
                  <a:lnTo>
                    <a:pt x="2302709" y="4190860"/>
                  </a:lnTo>
                  <a:lnTo>
                    <a:pt x="2267793" y="4172516"/>
                  </a:lnTo>
                  <a:lnTo>
                    <a:pt x="2232407" y="4154911"/>
                  </a:lnTo>
                  <a:lnTo>
                    <a:pt x="2196559" y="4138028"/>
                  </a:lnTo>
                  <a:lnTo>
                    <a:pt x="2160259" y="4121853"/>
                  </a:lnTo>
                  <a:lnTo>
                    <a:pt x="2123514" y="4106370"/>
                  </a:lnTo>
                  <a:lnTo>
                    <a:pt x="2086335" y="4091562"/>
                  </a:lnTo>
                  <a:lnTo>
                    <a:pt x="2048729" y="4077415"/>
                  </a:lnTo>
                  <a:lnTo>
                    <a:pt x="2010707" y="4063913"/>
                  </a:lnTo>
                  <a:lnTo>
                    <a:pt x="1972277" y="4051040"/>
                  </a:lnTo>
                  <a:lnTo>
                    <a:pt x="1933447" y="4038779"/>
                  </a:lnTo>
                  <a:lnTo>
                    <a:pt x="1894228" y="4027117"/>
                  </a:lnTo>
                  <a:lnTo>
                    <a:pt x="1854628" y="4016036"/>
                  </a:lnTo>
                  <a:lnTo>
                    <a:pt x="1814656" y="4005522"/>
                  </a:lnTo>
                  <a:lnTo>
                    <a:pt x="1774320" y="3995558"/>
                  </a:lnTo>
                  <a:lnTo>
                    <a:pt x="1733631" y="3986129"/>
                  </a:lnTo>
                  <a:lnTo>
                    <a:pt x="1692596" y="3977219"/>
                  </a:lnTo>
                  <a:lnTo>
                    <a:pt x="1651225" y="3968812"/>
                  </a:lnTo>
                  <a:lnTo>
                    <a:pt x="1609527" y="3960894"/>
                  </a:lnTo>
                  <a:lnTo>
                    <a:pt x="1567510" y="3953447"/>
                  </a:lnTo>
                  <a:lnTo>
                    <a:pt x="1525185" y="3946457"/>
                  </a:lnTo>
                  <a:lnTo>
                    <a:pt x="1482559" y="3939908"/>
                  </a:lnTo>
                  <a:lnTo>
                    <a:pt x="1439642" y="3933784"/>
                  </a:lnTo>
                  <a:lnTo>
                    <a:pt x="1396442" y="3928069"/>
                  </a:lnTo>
                  <a:lnTo>
                    <a:pt x="1352969" y="3922748"/>
                  </a:lnTo>
                  <a:lnTo>
                    <a:pt x="1309232" y="3917805"/>
                  </a:lnTo>
                  <a:lnTo>
                    <a:pt x="1265239" y="3913224"/>
                  </a:lnTo>
                  <a:lnTo>
                    <a:pt x="1221000" y="3908990"/>
                  </a:lnTo>
                  <a:lnTo>
                    <a:pt x="1176524" y="3905087"/>
                  </a:lnTo>
                  <a:lnTo>
                    <a:pt x="1131819" y="3901499"/>
                  </a:lnTo>
                  <a:lnTo>
                    <a:pt x="1086894" y="3898211"/>
                  </a:lnTo>
                  <a:lnTo>
                    <a:pt x="1041759" y="3895206"/>
                  </a:lnTo>
                  <a:lnTo>
                    <a:pt x="996422" y="3892470"/>
                  </a:lnTo>
                  <a:lnTo>
                    <a:pt x="950893" y="3889987"/>
                  </a:lnTo>
                  <a:lnTo>
                    <a:pt x="905180" y="3887740"/>
                  </a:lnTo>
                  <a:lnTo>
                    <a:pt x="859292" y="3885715"/>
                  </a:lnTo>
                  <a:lnTo>
                    <a:pt x="813239" y="3883895"/>
                  </a:lnTo>
                  <a:lnTo>
                    <a:pt x="767029" y="3882265"/>
                  </a:lnTo>
                  <a:lnTo>
                    <a:pt x="720671" y="3880809"/>
                  </a:lnTo>
                  <a:lnTo>
                    <a:pt x="674175" y="3879511"/>
                  </a:lnTo>
                  <a:lnTo>
                    <a:pt x="627548" y="3878356"/>
                  </a:lnTo>
                  <a:lnTo>
                    <a:pt x="580801" y="3877329"/>
                  </a:lnTo>
                  <a:lnTo>
                    <a:pt x="533942" y="3876412"/>
                  </a:lnTo>
                  <a:lnTo>
                    <a:pt x="486981" y="3875592"/>
                  </a:lnTo>
                  <a:lnTo>
                    <a:pt x="439925" y="3874851"/>
                  </a:lnTo>
                  <a:lnTo>
                    <a:pt x="392784" y="3874175"/>
                  </a:lnTo>
                  <a:lnTo>
                    <a:pt x="345568" y="3873548"/>
                  </a:lnTo>
                  <a:lnTo>
                    <a:pt x="298284" y="3872953"/>
                  </a:lnTo>
                  <a:lnTo>
                    <a:pt x="250942" y="3872376"/>
                  </a:lnTo>
                  <a:lnTo>
                    <a:pt x="203552" y="3871801"/>
                  </a:lnTo>
                  <a:lnTo>
                    <a:pt x="156121" y="3871211"/>
                  </a:lnTo>
                  <a:lnTo>
                    <a:pt x="108659" y="3870592"/>
                  </a:lnTo>
                  <a:lnTo>
                    <a:pt x="61176" y="3869927"/>
                  </a:lnTo>
                  <a:lnTo>
                    <a:pt x="13679" y="3869201"/>
                  </a:lnTo>
                  <a:lnTo>
                    <a:pt x="0" y="3868970"/>
                  </a:lnTo>
                </a:path>
                <a:path w="12415520" h="7566025">
                  <a:moveTo>
                    <a:pt x="0" y="0"/>
                  </a:moveTo>
                  <a:lnTo>
                    <a:pt x="38991" y="19869"/>
                  </a:lnTo>
                  <a:lnTo>
                    <a:pt x="75139" y="39217"/>
                  </a:lnTo>
                  <a:lnTo>
                    <a:pt x="111097" y="59347"/>
                  </a:lnTo>
                  <a:lnTo>
                    <a:pt x="146857" y="80261"/>
                  </a:lnTo>
                  <a:lnTo>
                    <a:pt x="182410" y="101965"/>
                  </a:lnTo>
                  <a:lnTo>
                    <a:pt x="217747" y="124461"/>
                  </a:lnTo>
                  <a:lnTo>
                    <a:pt x="252858" y="147754"/>
                  </a:lnTo>
                  <a:lnTo>
                    <a:pt x="287736" y="171848"/>
                  </a:lnTo>
                  <a:lnTo>
                    <a:pt x="322370" y="196746"/>
                  </a:lnTo>
                  <a:lnTo>
                    <a:pt x="356753" y="222451"/>
                  </a:lnTo>
                  <a:lnTo>
                    <a:pt x="390874" y="248969"/>
                  </a:lnTo>
                  <a:lnTo>
                    <a:pt x="424726" y="276302"/>
                  </a:lnTo>
                  <a:lnTo>
                    <a:pt x="458299" y="304454"/>
                  </a:lnTo>
                  <a:lnTo>
                    <a:pt x="491584" y="333430"/>
                  </a:lnTo>
                  <a:lnTo>
                    <a:pt x="524572" y="363233"/>
                  </a:lnTo>
                  <a:lnTo>
                    <a:pt x="557255" y="393866"/>
                  </a:lnTo>
                  <a:lnTo>
                    <a:pt x="589623" y="425334"/>
                  </a:lnTo>
                  <a:lnTo>
                    <a:pt x="621667" y="457641"/>
                  </a:lnTo>
                  <a:lnTo>
                    <a:pt x="653379" y="490790"/>
                  </a:lnTo>
                  <a:lnTo>
                    <a:pt x="684749" y="524785"/>
                  </a:lnTo>
                  <a:lnTo>
                    <a:pt x="715769" y="559630"/>
                  </a:lnTo>
                  <a:lnTo>
                    <a:pt x="746429" y="595329"/>
                  </a:lnTo>
                  <a:lnTo>
                    <a:pt x="776722" y="631885"/>
                  </a:lnTo>
                  <a:lnTo>
                    <a:pt x="806636" y="669302"/>
                  </a:lnTo>
                  <a:lnTo>
                    <a:pt x="836165" y="707584"/>
                  </a:lnTo>
                  <a:lnTo>
                    <a:pt x="865298" y="746736"/>
                  </a:lnTo>
                  <a:lnTo>
                    <a:pt x="894027" y="786760"/>
                  </a:lnTo>
                  <a:lnTo>
                    <a:pt x="922344" y="827660"/>
                  </a:lnTo>
                  <a:lnTo>
                    <a:pt x="950238" y="869441"/>
                  </a:lnTo>
                  <a:lnTo>
                    <a:pt x="977701" y="912106"/>
                  </a:lnTo>
                  <a:lnTo>
                    <a:pt x="1001659" y="950625"/>
                  </a:lnTo>
                  <a:lnTo>
                    <a:pt x="1025212" y="989682"/>
                  </a:lnTo>
                  <a:lnTo>
                    <a:pt x="1048377" y="1029248"/>
                  </a:lnTo>
                  <a:lnTo>
                    <a:pt x="1071173" y="1069296"/>
                  </a:lnTo>
                  <a:lnTo>
                    <a:pt x="1093619" y="1109795"/>
                  </a:lnTo>
                  <a:lnTo>
                    <a:pt x="1115734" y="1150719"/>
                  </a:lnTo>
                  <a:lnTo>
                    <a:pt x="1137535" y="1192039"/>
                  </a:lnTo>
                  <a:lnTo>
                    <a:pt x="1159042" y="1233726"/>
                  </a:lnTo>
                  <a:lnTo>
                    <a:pt x="1180273" y="1275752"/>
                  </a:lnTo>
                  <a:lnTo>
                    <a:pt x="1201248" y="1318088"/>
                  </a:lnTo>
                  <a:lnTo>
                    <a:pt x="1221984" y="1360706"/>
                  </a:lnTo>
                  <a:lnTo>
                    <a:pt x="1242500" y="1403577"/>
                  </a:lnTo>
                  <a:lnTo>
                    <a:pt x="1262814" y="1446674"/>
                  </a:lnTo>
                  <a:lnTo>
                    <a:pt x="1282947" y="1489967"/>
                  </a:lnTo>
                  <a:lnTo>
                    <a:pt x="1302915" y="1533429"/>
                  </a:lnTo>
                  <a:lnTo>
                    <a:pt x="1322739" y="1577030"/>
                  </a:lnTo>
                  <a:lnTo>
                    <a:pt x="1342435" y="1620743"/>
                  </a:lnTo>
                  <a:lnTo>
                    <a:pt x="1362024" y="1664539"/>
                  </a:lnTo>
                  <a:lnTo>
                    <a:pt x="1381524" y="1708389"/>
                  </a:lnTo>
                  <a:lnTo>
                    <a:pt x="1400953" y="1752265"/>
                  </a:lnTo>
                  <a:lnTo>
                    <a:pt x="1420329" y="1796139"/>
                  </a:lnTo>
                  <a:lnTo>
                    <a:pt x="1439673" y="1839982"/>
                  </a:lnTo>
                  <a:lnTo>
                    <a:pt x="1459001" y="1883766"/>
                  </a:lnTo>
                  <a:lnTo>
                    <a:pt x="1478334" y="1927463"/>
                  </a:lnTo>
                  <a:lnTo>
                    <a:pt x="1497689" y="1971043"/>
                  </a:lnTo>
                  <a:lnTo>
                    <a:pt x="1517085" y="2014479"/>
                  </a:lnTo>
                  <a:lnTo>
                    <a:pt x="1536541" y="2057741"/>
                  </a:lnTo>
                  <a:lnTo>
                    <a:pt x="1556076" y="2100803"/>
                  </a:lnTo>
                  <a:lnTo>
                    <a:pt x="1575708" y="2143634"/>
                  </a:lnTo>
                  <a:lnTo>
                    <a:pt x="1595455" y="2186208"/>
                  </a:lnTo>
                  <a:lnTo>
                    <a:pt x="1615337" y="2228494"/>
                  </a:lnTo>
                  <a:lnTo>
                    <a:pt x="1635372" y="2270466"/>
                  </a:lnTo>
                  <a:lnTo>
                    <a:pt x="1655578" y="2312094"/>
                  </a:lnTo>
                  <a:lnTo>
                    <a:pt x="1675975" y="2353350"/>
                  </a:lnTo>
                  <a:lnTo>
                    <a:pt x="1696580" y="2394206"/>
                  </a:lnTo>
                  <a:lnTo>
                    <a:pt x="1717414" y="2434633"/>
                  </a:lnTo>
                  <a:lnTo>
                    <a:pt x="1738493" y="2474602"/>
                  </a:lnTo>
                  <a:lnTo>
                    <a:pt x="1759837" y="2514086"/>
                  </a:lnTo>
                  <a:lnTo>
                    <a:pt x="1781465" y="2553056"/>
                  </a:lnTo>
                  <a:lnTo>
                    <a:pt x="1803395" y="2591483"/>
                  </a:lnTo>
                  <a:lnTo>
                    <a:pt x="1825646" y="2629339"/>
                  </a:lnTo>
                  <a:lnTo>
                    <a:pt x="1848236" y="2666596"/>
                  </a:lnTo>
                  <a:lnTo>
                    <a:pt x="1871184" y="2703225"/>
                  </a:lnTo>
                  <a:lnTo>
                    <a:pt x="1894509" y="2739198"/>
                  </a:lnTo>
                  <a:lnTo>
                    <a:pt x="1918229" y="2774486"/>
                  </a:lnTo>
                  <a:lnTo>
                    <a:pt x="1942364" y="2809061"/>
                  </a:lnTo>
                  <a:lnTo>
                    <a:pt x="1966930" y="2842894"/>
                  </a:lnTo>
                  <a:lnTo>
                    <a:pt x="1991949" y="2875957"/>
                  </a:lnTo>
                  <a:lnTo>
                    <a:pt x="2017437" y="2908222"/>
                  </a:lnTo>
                  <a:lnTo>
                    <a:pt x="2043413" y="2939660"/>
                  </a:lnTo>
                  <a:lnTo>
                    <a:pt x="2069897" y="2970243"/>
                  </a:lnTo>
                  <a:lnTo>
                    <a:pt x="2096906" y="2999942"/>
                  </a:lnTo>
                  <a:lnTo>
                    <a:pt x="2124460" y="3028728"/>
                  </a:lnTo>
                  <a:lnTo>
                    <a:pt x="2152577" y="3056575"/>
                  </a:lnTo>
                  <a:lnTo>
                    <a:pt x="2181276" y="3083452"/>
                  </a:lnTo>
                  <a:lnTo>
                    <a:pt x="2210575" y="3109332"/>
                  </a:lnTo>
                  <a:lnTo>
                    <a:pt x="2240494" y="3134185"/>
                  </a:lnTo>
                  <a:lnTo>
                    <a:pt x="2271050" y="3157985"/>
                  </a:lnTo>
                  <a:lnTo>
                    <a:pt x="2302262" y="3180702"/>
                  </a:lnTo>
                  <a:lnTo>
                    <a:pt x="2334149" y="3202307"/>
                  </a:lnTo>
                  <a:lnTo>
                    <a:pt x="2366729" y="3222773"/>
                  </a:lnTo>
                  <a:lnTo>
                    <a:pt x="2400022" y="3242071"/>
                  </a:lnTo>
                  <a:lnTo>
                    <a:pt x="2434046" y="3260172"/>
                  </a:lnTo>
                  <a:lnTo>
                    <a:pt x="2468819" y="3277049"/>
                  </a:lnTo>
                  <a:lnTo>
                    <a:pt x="2504361" y="3292672"/>
                  </a:lnTo>
                  <a:lnTo>
                    <a:pt x="2540689" y="3307014"/>
                  </a:lnTo>
                  <a:lnTo>
                    <a:pt x="2577823" y="3320045"/>
                  </a:lnTo>
                  <a:lnTo>
                    <a:pt x="2615780" y="3331737"/>
                  </a:lnTo>
                  <a:lnTo>
                    <a:pt x="2654581" y="3342063"/>
                  </a:lnTo>
                  <a:lnTo>
                    <a:pt x="2694242" y="3350993"/>
                  </a:lnTo>
                  <a:lnTo>
                    <a:pt x="2734784" y="3358499"/>
                  </a:lnTo>
                  <a:lnTo>
                    <a:pt x="2776224" y="3364553"/>
                  </a:lnTo>
                  <a:lnTo>
                    <a:pt x="2818582" y="3369126"/>
                  </a:lnTo>
                  <a:lnTo>
                    <a:pt x="2861875" y="3372189"/>
                  </a:lnTo>
                  <a:lnTo>
                    <a:pt x="2906123" y="3373715"/>
                  </a:lnTo>
                  <a:lnTo>
                    <a:pt x="2951344" y="3373675"/>
                  </a:lnTo>
                  <a:lnTo>
                    <a:pt x="2997557" y="3372041"/>
                  </a:lnTo>
                  <a:lnTo>
                    <a:pt x="3045112" y="3368483"/>
                  </a:lnTo>
                  <a:lnTo>
                    <a:pt x="3091763" y="3362882"/>
                  </a:lnTo>
                  <a:lnTo>
                    <a:pt x="3137545" y="3355317"/>
                  </a:lnTo>
                  <a:lnTo>
                    <a:pt x="3182496" y="3345866"/>
                  </a:lnTo>
                  <a:lnTo>
                    <a:pt x="3226654" y="3334610"/>
                  </a:lnTo>
                  <a:lnTo>
                    <a:pt x="3270054" y="3321627"/>
                  </a:lnTo>
                  <a:lnTo>
                    <a:pt x="3312734" y="3306996"/>
                  </a:lnTo>
                  <a:lnTo>
                    <a:pt x="3354732" y="3290798"/>
                  </a:lnTo>
                  <a:lnTo>
                    <a:pt x="3396083" y="3273110"/>
                  </a:lnTo>
                  <a:lnTo>
                    <a:pt x="3436824" y="3254012"/>
                  </a:lnTo>
                  <a:lnTo>
                    <a:pt x="3476994" y="3233584"/>
                  </a:lnTo>
                  <a:lnTo>
                    <a:pt x="3516628" y="3211904"/>
                  </a:lnTo>
                  <a:lnTo>
                    <a:pt x="3555763" y="3189052"/>
                  </a:lnTo>
                  <a:lnTo>
                    <a:pt x="3594437" y="3165107"/>
                  </a:lnTo>
                  <a:lnTo>
                    <a:pt x="3632687" y="3140149"/>
                  </a:lnTo>
                  <a:lnTo>
                    <a:pt x="3670549" y="3114255"/>
                  </a:lnTo>
                  <a:lnTo>
                    <a:pt x="3708060" y="3087507"/>
                  </a:lnTo>
                  <a:lnTo>
                    <a:pt x="3745258" y="3059982"/>
                  </a:lnTo>
                  <a:lnTo>
                    <a:pt x="3782179" y="3031760"/>
                  </a:lnTo>
                  <a:lnTo>
                    <a:pt x="3818860" y="3002920"/>
                  </a:lnTo>
                  <a:lnTo>
                    <a:pt x="3855338" y="2973542"/>
                  </a:lnTo>
                  <a:lnTo>
                    <a:pt x="3891650" y="2943705"/>
                  </a:lnTo>
                  <a:lnTo>
                    <a:pt x="3927834" y="2913487"/>
                  </a:lnTo>
                  <a:lnTo>
                    <a:pt x="3963925" y="2882968"/>
                  </a:lnTo>
                  <a:lnTo>
                    <a:pt x="3999961" y="2852228"/>
                  </a:lnTo>
                  <a:lnTo>
                    <a:pt x="4035979" y="2821345"/>
                  </a:lnTo>
                  <a:lnTo>
                    <a:pt x="4072016" y="2790399"/>
                  </a:lnTo>
                  <a:lnTo>
                    <a:pt x="4108108" y="2759469"/>
                  </a:lnTo>
                  <a:lnTo>
                    <a:pt x="4144293" y="2728634"/>
                  </a:lnTo>
                  <a:lnTo>
                    <a:pt x="4180608" y="2697973"/>
                  </a:lnTo>
                  <a:lnTo>
                    <a:pt x="4217090" y="2667566"/>
                  </a:lnTo>
                  <a:lnTo>
                    <a:pt x="4253774" y="2637491"/>
                  </a:lnTo>
                  <a:lnTo>
                    <a:pt x="4290700" y="2607828"/>
                  </a:lnTo>
                  <a:lnTo>
                    <a:pt x="4327903" y="2578657"/>
                  </a:lnTo>
                  <a:lnTo>
                    <a:pt x="4365420" y="2550056"/>
                  </a:lnTo>
                  <a:lnTo>
                    <a:pt x="4403288" y="2522104"/>
                  </a:lnTo>
                  <a:lnTo>
                    <a:pt x="4441544" y="2494881"/>
                  </a:lnTo>
                  <a:lnTo>
                    <a:pt x="4480226" y="2468467"/>
                  </a:lnTo>
                  <a:lnTo>
                    <a:pt x="4519370" y="2442939"/>
                  </a:lnTo>
                  <a:lnTo>
                    <a:pt x="4559013" y="2418378"/>
                  </a:lnTo>
                  <a:lnTo>
                    <a:pt x="4599192" y="2394862"/>
                  </a:lnTo>
                  <a:lnTo>
                    <a:pt x="4639944" y="2372471"/>
                  </a:lnTo>
                  <a:lnTo>
                    <a:pt x="4681306" y="2351284"/>
                  </a:lnTo>
                  <a:lnTo>
                    <a:pt x="4723314" y="2331380"/>
                  </a:lnTo>
                  <a:lnTo>
                    <a:pt x="4766006" y="2312839"/>
                  </a:lnTo>
                  <a:lnTo>
                    <a:pt x="4809420" y="2295739"/>
                  </a:lnTo>
                  <a:lnTo>
                    <a:pt x="4850450" y="2281004"/>
                  </a:lnTo>
                  <a:lnTo>
                    <a:pt x="4891432" y="2267453"/>
                  </a:lnTo>
                  <a:lnTo>
                    <a:pt x="4932357" y="2255077"/>
                  </a:lnTo>
                  <a:lnTo>
                    <a:pt x="4973219" y="2243865"/>
                  </a:lnTo>
                  <a:lnTo>
                    <a:pt x="5014010" y="2233807"/>
                  </a:lnTo>
                  <a:lnTo>
                    <a:pt x="5054722" y="2224893"/>
                  </a:lnTo>
                  <a:lnTo>
                    <a:pt x="5095348" y="2217112"/>
                  </a:lnTo>
                  <a:lnTo>
                    <a:pt x="5135881" y="2210454"/>
                  </a:lnTo>
                  <a:lnTo>
                    <a:pt x="5176314" y="2204909"/>
                  </a:lnTo>
                  <a:lnTo>
                    <a:pt x="5216638" y="2200466"/>
                  </a:lnTo>
                  <a:lnTo>
                    <a:pt x="5256847" y="2197116"/>
                  </a:lnTo>
                  <a:lnTo>
                    <a:pt x="5296933" y="2194847"/>
                  </a:lnTo>
                  <a:lnTo>
                    <a:pt x="5336889" y="2193649"/>
                  </a:lnTo>
                  <a:lnTo>
                    <a:pt x="5376707" y="2193513"/>
                  </a:lnTo>
                  <a:lnTo>
                    <a:pt x="5416381" y="2194428"/>
                  </a:lnTo>
                  <a:lnTo>
                    <a:pt x="5455902" y="2196383"/>
                  </a:lnTo>
                  <a:lnTo>
                    <a:pt x="5495263" y="2199368"/>
                  </a:lnTo>
                  <a:lnTo>
                    <a:pt x="5534456" y="2203373"/>
                  </a:lnTo>
                  <a:lnTo>
                    <a:pt x="5573476" y="2208388"/>
                  </a:lnTo>
                  <a:lnTo>
                    <a:pt x="5612313" y="2214402"/>
                  </a:lnTo>
                  <a:lnTo>
                    <a:pt x="5650961" y="2221405"/>
                  </a:lnTo>
                  <a:lnTo>
                    <a:pt x="5689412" y="2229386"/>
                  </a:lnTo>
                  <a:lnTo>
                    <a:pt x="5727659" y="2238336"/>
                  </a:lnTo>
                  <a:lnTo>
                    <a:pt x="5765694" y="2248244"/>
                  </a:lnTo>
                  <a:lnTo>
                    <a:pt x="5803511" y="2259099"/>
                  </a:lnTo>
                  <a:lnTo>
                    <a:pt x="5841101" y="2270892"/>
                  </a:lnTo>
                  <a:lnTo>
                    <a:pt x="5878457" y="2283612"/>
                  </a:lnTo>
                  <a:lnTo>
                    <a:pt x="5915573" y="2297248"/>
                  </a:lnTo>
                  <a:lnTo>
                    <a:pt x="5952439" y="2311791"/>
                  </a:lnTo>
                  <a:lnTo>
                    <a:pt x="5989050" y="2327230"/>
                  </a:lnTo>
                  <a:lnTo>
                    <a:pt x="6025397" y="2343555"/>
                  </a:lnTo>
                  <a:lnTo>
                    <a:pt x="6061474" y="2360755"/>
                  </a:lnTo>
                  <a:lnTo>
                    <a:pt x="6097273" y="2378820"/>
                  </a:lnTo>
                  <a:lnTo>
                    <a:pt x="6132786" y="2397740"/>
                  </a:lnTo>
                  <a:lnTo>
                    <a:pt x="6168006" y="2417505"/>
                  </a:lnTo>
                  <a:lnTo>
                    <a:pt x="6202926" y="2438104"/>
                  </a:lnTo>
                  <a:lnTo>
                    <a:pt x="6237538" y="2459526"/>
                  </a:lnTo>
                  <a:lnTo>
                    <a:pt x="6271835" y="2481763"/>
                  </a:lnTo>
                  <a:lnTo>
                    <a:pt x="6305810" y="2504802"/>
                  </a:lnTo>
                  <a:lnTo>
                    <a:pt x="6339455" y="2528634"/>
                  </a:lnTo>
                  <a:lnTo>
                    <a:pt x="6372762" y="2553249"/>
                  </a:lnTo>
                  <a:lnTo>
                    <a:pt x="6405725" y="2578637"/>
                  </a:lnTo>
                  <a:lnTo>
                    <a:pt x="6438336" y="2604786"/>
                  </a:lnTo>
                  <a:lnTo>
                    <a:pt x="6470588" y="2631686"/>
                  </a:lnTo>
                  <a:lnTo>
                    <a:pt x="6502472" y="2659329"/>
                  </a:lnTo>
                  <a:lnTo>
                    <a:pt x="6533982" y="2687702"/>
                  </a:lnTo>
                  <a:lnTo>
                    <a:pt x="6565111" y="2716796"/>
                  </a:lnTo>
                  <a:lnTo>
                    <a:pt x="6595851" y="2746600"/>
                  </a:lnTo>
                  <a:lnTo>
                    <a:pt x="6626194" y="2777104"/>
                  </a:lnTo>
                  <a:lnTo>
                    <a:pt x="6656133" y="2808298"/>
                  </a:lnTo>
                  <a:lnTo>
                    <a:pt x="6685662" y="2840172"/>
                  </a:lnTo>
                  <a:lnTo>
                    <a:pt x="6714771" y="2872714"/>
                  </a:lnTo>
                  <a:lnTo>
                    <a:pt x="6743455" y="2905916"/>
                  </a:lnTo>
                  <a:lnTo>
                    <a:pt x="6771705" y="2939766"/>
                  </a:lnTo>
                  <a:lnTo>
                    <a:pt x="6799515" y="2974254"/>
                  </a:lnTo>
                  <a:lnTo>
                    <a:pt x="6826876" y="3009369"/>
                  </a:lnTo>
                  <a:lnTo>
                    <a:pt x="6853782" y="3045103"/>
                  </a:lnTo>
                  <a:lnTo>
                    <a:pt x="6880224" y="3081444"/>
                  </a:lnTo>
                  <a:lnTo>
                    <a:pt x="6906197" y="3118381"/>
                  </a:lnTo>
                  <a:lnTo>
                    <a:pt x="6931691" y="3155905"/>
                  </a:lnTo>
                  <a:lnTo>
                    <a:pt x="6956701" y="3194006"/>
                  </a:lnTo>
                  <a:lnTo>
                    <a:pt x="6981218" y="3232672"/>
                  </a:lnTo>
                  <a:lnTo>
                    <a:pt x="7005235" y="3271894"/>
                  </a:lnTo>
                  <a:lnTo>
                    <a:pt x="7028744" y="3311661"/>
                  </a:lnTo>
                  <a:lnTo>
                    <a:pt x="7051739" y="3351963"/>
                  </a:lnTo>
                  <a:lnTo>
                    <a:pt x="7074212" y="3392790"/>
                  </a:lnTo>
                  <a:lnTo>
                    <a:pt x="7096155" y="3434132"/>
                  </a:lnTo>
                  <a:lnTo>
                    <a:pt x="7117562" y="3475977"/>
                  </a:lnTo>
                  <a:lnTo>
                    <a:pt x="7138424" y="3518316"/>
                  </a:lnTo>
                  <a:lnTo>
                    <a:pt x="7158734" y="3561139"/>
                  </a:lnTo>
                  <a:lnTo>
                    <a:pt x="7178486" y="3604434"/>
                  </a:lnTo>
                  <a:lnTo>
                    <a:pt x="7197670" y="3648193"/>
                  </a:lnTo>
                  <a:lnTo>
                    <a:pt x="7216281" y="3692404"/>
                  </a:lnTo>
                  <a:lnTo>
                    <a:pt x="7234311" y="3737057"/>
                  </a:lnTo>
                  <a:lnTo>
                    <a:pt x="7251752" y="3782142"/>
                  </a:lnTo>
                  <a:lnTo>
                    <a:pt x="7268597" y="3827648"/>
                  </a:lnTo>
                  <a:lnTo>
                    <a:pt x="7284838" y="3873566"/>
                  </a:lnTo>
                  <a:lnTo>
                    <a:pt x="7300469" y="3919884"/>
                  </a:lnTo>
                  <a:lnTo>
                    <a:pt x="7315481" y="3966593"/>
                  </a:lnTo>
                  <a:lnTo>
                    <a:pt x="7329868" y="4013683"/>
                  </a:lnTo>
                  <a:lnTo>
                    <a:pt x="7343622" y="4061142"/>
                  </a:lnTo>
                  <a:lnTo>
                    <a:pt x="7356735" y="4108961"/>
                  </a:lnTo>
                  <a:lnTo>
                    <a:pt x="7369201" y="4157129"/>
                  </a:lnTo>
                  <a:lnTo>
                    <a:pt x="7381011" y="4205636"/>
                  </a:lnTo>
                  <a:lnTo>
                    <a:pt x="7392159" y="4254472"/>
                  </a:lnTo>
                  <a:lnTo>
                    <a:pt x="7402636" y="4303626"/>
                  </a:lnTo>
                  <a:lnTo>
                    <a:pt x="7412436" y="4353089"/>
                  </a:lnTo>
                  <a:lnTo>
                    <a:pt x="7421552" y="4402849"/>
                  </a:lnTo>
                  <a:lnTo>
                    <a:pt x="7429975" y="4452896"/>
                  </a:lnTo>
                  <a:lnTo>
                    <a:pt x="7437699" y="4503220"/>
                  </a:lnTo>
                  <a:lnTo>
                    <a:pt x="7444715" y="4553812"/>
                  </a:lnTo>
                  <a:lnTo>
                    <a:pt x="7451018" y="4604659"/>
                  </a:lnTo>
                  <a:lnTo>
                    <a:pt x="7456598" y="4655753"/>
                  </a:lnTo>
                  <a:lnTo>
                    <a:pt x="7461450" y="4707083"/>
                  </a:lnTo>
                  <a:lnTo>
                    <a:pt x="7465559" y="4756579"/>
                  </a:lnTo>
                  <a:lnTo>
                    <a:pt x="7469320" y="4806297"/>
                  </a:lnTo>
                  <a:lnTo>
                    <a:pt x="7472799" y="4856204"/>
                  </a:lnTo>
                  <a:lnTo>
                    <a:pt x="7476060" y="4906266"/>
                  </a:lnTo>
                  <a:lnTo>
                    <a:pt x="7479168" y="4956449"/>
                  </a:lnTo>
                  <a:lnTo>
                    <a:pt x="7482187" y="5006721"/>
                  </a:lnTo>
                  <a:lnTo>
                    <a:pt x="7485183" y="5057048"/>
                  </a:lnTo>
                  <a:lnTo>
                    <a:pt x="7488221" y="5107396"/>
                  </a:lnTo>
                  <a:lnTo>
                    <a:pt x="7491364" y="5157731"/>
                  </a:lnTo>
                  <a:lnTo>
                    <a:pt x="7494678" y="5208021"/>
                  </a:lnTo>
                  <a:lnTo>
                    <a:pt x="7498229" y="5258231"/>
                  </a:lnTo>
                  <a:lnTo>
                    <a:pt x="7502079" y="5308328"/>
                  </a:lnTo>
                  <a:lnTo>
                    <a:pt x="7506295" y="5358279"/>
                  </a:lnTo>
                  <a:lnTo>
                    <a:pt x="7510942" y="5408050"/>
                  </a:lnTo>
                  <a:lnTo>
                    <a:pt x="7516083" y="5457607"/>
                  </a:lnTo>
                  <a:lnTo>
                    <a:pt x="7521784" y="5506918"/>
                  </a:lnTo>
                  <a:lnTo>
                    <a:pt x="7528109" y="5555948"/>
                  </a:lnTo>
                  <a:lnTo>
                    <a:pt x="7535124" y="5604664"/>
                  </a:lnTo>
                  <a:lnTo>
                    <a:pt x="7542894" y="5653033"/>
                  </a:lnTo>
                  <a:lnTo>
                    <a:pt x="7551482" y="5701021"/>
                  </a:lnTo>
                  <a:lnTo>
                    <a:pt x="7560954" y="5748594"/>
                  </a:lnTo>
                  <a:lnTo>
                    <a:pt x="7571375" y="5795719"/>
                  </a:lnTo>
                  <a:lnTo>
                    <a:pt x="7582809" y="5842363"/>
                  </a:lnTo>
                  <a:lnTo>
                    <a:pt x="7595321" y="5888492"/>
                  </a:lnTo>
                  <a:lnTo>
                    <a:pt x="7608976" y="5934072"/>
                  </a:lnTo>
                  <a:lnTo>
                    <a:pt x="7623840" y="5979070"/>
                  </a:lnTo>
                  <a:lnTo>
                    <a:pt x="7639976" y="6023453"/>
                  </a:lnTo>
                  <a:lnTo>
                    <a:pt x="7657449" y="6067186"/>
                  </a:lnTo>
                  <a:lnTo>
                    <a:pt x="7676325" y="6110237"/>
                  </a:lnTo>
                  <a:lnTo>
                    <a:pt x="7696667" y="6152572"/>
                  </a:lnTo>
                  <a:lnTo>
                    <a:pt x="7718542" y="6194157"/>
                  </a:lnTo>
                  <a:lnTo>
                    <a:pt x="7742013" y="6234959"/>
                  </a:lnTo>
                  <a:lnTo>
                    <a:pt x="7767146" y="6274945"/>
                  </a:lnTo>
                  <a:lnTo>
                    <a:pt x="7794005" y="6314080"/>
                  </a:lnTo>
                  <a:lnTo>
                    <a:pt x="7822656" y="6352331"/>
                  </a:lnTo>
                  <a:lnTo>
                    <a:pt x="7853162" y="6389666"/>
                  </a:lnTo>
                  <a:lnTo>
                    <a:pt x="7885589" y="6426050"/>
                  </a:lnTo>
                  <a:lnTo>
                    <a:pt x="7920001" y="6461449"/>
                  </a:lnTo>
                  <a:lnTo>
                    <a:pt x="7951759" y="6491788"/>
                  </a:lnTo>
                  <a:lnTo>
                    <a:pt x="7983874" y="6520615"/>
                  </a:lnTo>
                  <a:lnTo>
                    <a:pt x="8016340" y="6547959"/>
                  </a:lnTo>
                  <a:lnTo>
                    <a:pt x="8049150" y="6573849"/>
                  </a:lnTo>
                  <a:lnTo>
                    <a:pt x="8082297" y="6598316"/>
                  </a:lnTo>
                  <a:lnTo>
                    <a:pt x="8115775" y="6621386"/>
                  </a:lnTo>
                  <a:lnTo>
                    <a:pt x="8149577" y="6643091"/>
                  </a:lnTo>
                  <a:lnTo>
                    <a:pt x="8183696" y="6663459"/>
                  </a:lnTo>
                  <a:lnTo>
                    <a:pt x="8218126" y="6682519"/>
                  </a:lnTo>
                  <a:lnTo>
                    <a:pt x="8252859" y="6700300"/>
                  </a:lnTo>
                  <a:lnTo>
                    <a:pt x="8287890" y="6716831"/>
                  </a:lnTo>
                  <a:lnTo>
                    <a:pt x="8323212" y="6732143"/>
                  </a:lnTo>
                  <a:lnTo>
                    <a:pt x="8358818" y="6746263"/>
                  </a:lnTo>
                  <a:lnTo>
                    <a:pt x="8394700" y="6759221"/>
                  </a:lnTo>
                  <a:lnTo>
                    <a:pt x="8467271" y="6781768"/>
                  </a:lnTo>
                  <a:lnTo>
                    <a:pt x="8540870" y="6800016"/>
                  </a:lnTo>
                  <a:lnTo>
                    <a:pt x="8615444" y="6814199"/>
                  </a:lnTo>
                  <a:lnTo>
                    <a:pt x="8690940" y="6824551"/>
                  </a:lnTo>
                  <a:lnTo>
                    <a:pt x="8729017" y="6828362"/>
                  </a:lnTo>
                  <a:lnTo>
                    <a:pt x="8767305" y="6831303"/>
                  </a:lnTo>
                  <a:lnTo>
                    <a:pt x="8805796" y="6833403"/>
                  </a:lnTo>
                  <a:lnTo>
                    <a:pt x="8844484" y="6834691"/>
                  </a:lnTo>
                  <a:lnTo>
                    <a:pt x="8883362" y="6835195"/>
                  </a:lnTo>
                  <a:lnTo>
                    <a:pt x="8922424" y="6834946"/>
                  </a:lnTo>
                  <a:lnTo>
                    <a:pt x="8961663" y="6833972"/>
                  </a:lnTo>
                  <a:lnTo>
                    <a:pt x="9001072" y="6832302"/>
                  </a:lnTo>
                  <a:lnTo>
                    <a:pt x="9040645" y="6829966"/>
                  </a:lnTo>
                  <a:lnTo>
                    <a:pt x="9080375" y="6826993"/>
                  </a:lnTo>
                  <a:lnTo>
                    <a:pt x="9120255" y="6823411"/>
                  </a:lnTo>
                  <a:lnTo>
                    <a:pt x="9160279" y="6819251"/>
                  </a:lnTo>
                  <a:lnTo>
                    <a:pt x="9200439" y="6814540"/>
                  </a:lnTo>
                  <a:lnTo>
                    <a:pt x="9240730" y="6809310"/>
                  </a:lnTo>
                  <a:lnTo>
                    <a:pt x="9281144" y="6803587"/>
                  </a:lnTo>
                  <a:lnTo>
                    <a:pt x="9321675" y="6797402"/>
                  </a:lnTo>
                  <a:lnTo>
                    <a:pt x="9362316" y="6790784"/>
                  </a:lnTo>
                  <a:lnTo>
                    <a:pt x="9403061" y="6783762"/>
                  </a:lnTo>
                  <a:lnTo>
                    <a:pt x="9443902" y="6776366"/>
                  </a:lnTo>
                  <a:lnTo>
                    <a:pt x="9484834" y="6768623"/>
                  </a:lnTo>
                  <a:lnTo>
                    <a:pt x="9525848" y="6760564"/>
                  </a:lnTo>
                  <a:lnTo>
                    <a:pt x="9566940" y="6752217"/>
                  </a:lnTo>
                  <a:lnTo>
                    <a:pt x="9608102" y="6743612"/>
                  </a:lnTo>
                  <a:lnTo>
                    <a:pt x="9649326" y="6734778"/>
                  </a:lnTo>
                  <a:lnTo>
                    <a:pt x="9690608" y="6725745"/>
                  </a:lnTo>
                  <a:lnTo>
                    <a:pt x="9731940" y="6716540"/>
                  </a:lnTo>
                  <a:lnTo>
                    <a:pt x="9773315" y="6707193"/>
                  </a:lnTo>
                  <a:lnTo>
                    <a:pt x="9814726" y="6697735"/>
                  </a:lnTo>
                  <a:lnTo>
                    <a:pt x="9856168" y="6688192"/>
                  </a:lnTo>
                  <a:lnTo>
                    <a:pt x="9897632" y="6678596"/>
                  </a:lnTo>
                  <a:lnTo>
                    <a:pt x="9939114" y="6668975"/>
                  </a:lnTo>
                  <a:lnTo>
                    <a:pt x="9980605" y="6659357"/>
                  </a:lnTo>
                  <a:lnTo>
                    <a:pt x="10022099" y="6649773"/>
                  </a:lnTo>
                  <a:lnTo>
                    <a:pt x="10063590" y="6640252"/>
                  </a:lnTo>
                  <a:lnTo>
                    <a:pt x="10105071" y="6630822"/>
                  </a:lnTo>
                  <a:lnTo>
                    <a:pt x="10146535" y="6621512"/>
                  </a:lnTo>
                  <a:lnTo>
                    <a:pt x="10187975" y="6612353"/>
                  </a:lnTo>
                  <a:lnTo>
                    <a:pt x="10229385" y="6603373"/>
                  </a:lnTo>
                  <a:lnTo>
                    <a:pt x="10270758" y="6594601"/>
                  </a:lnTo>
                  <a:lnTo>
                    <a:pt x="10312088" y="6586066"/>
                  </a:lnTo>
                  <a:lnTo>
                    <a:pt x="10353367" y="6577798"/>
                  </a:lnTo>
                  <a:lnTo>
                    <a:pt x="10394590" y="6569825"/>
                  </a:lnTo>
                  <a:lnTo>
                    <a:pt x="10435749" y="6562177"/>
                  </a:lnTo>
                  <a:lnTo>
                    <a:pt x="10476837" y="6554883"/>
                  </a:lnTo>
                  <a:lnTo>
                    <a:pt x="10517849" y="6547973"/>
                  </a:lnTo>
                  <a:lnTo>
                    <a:pt x="10558776" y="6541474"/>
                  </a:lnTo>
                  <a:lnTo>
                    <a:pt x="10599614" y="6535417"/>
                  </a:lnTo>
                  <a:lnTo>
                    <a:pt x="10640354" y="6529831"/>
                  </a:lnTo>
                  <a:lnTo>
                    <a:pt x="10680991" y="6524744"/>
                  </a:lnTo>
                  <a:lnTo>
                    <a:pt x="10721517" y="6520187"/>
                  </a:lnTo>
                  <a:lnTo>
                    <a:pt x="10761927" y="6516187"/>
                  </a:lnTo>
                  <a:lnTo>
                    <a:pt x="10802212" y="6512774"/>
                  </a:lnTo>
                  <a:lnTo>
                    <a:pt x="10842367" y="6509978"/>
                  </a:lnTo>
                  <a:lnTo>
                    <a:pt x="10882385" y="6507828"/>
                  </a:lnTo>
                  <a:lnTo>
                    <a:pt x="10922259" y="6506352"/>
                  </a:lnTo>
                  <a:lnTo>
                    <a:pt x="10961982" y="6505580"/>
                  </a:lnTo>
                  <a:lnTo>
                    <a:pt x="11001548" y="6505541"/>
                  </a:lnTo>
                  <a:lnTo>
                    <a:pt x="11040951" y="6506264"/>
                  </a:lnTo>
                  <a:lnTo>
                    <a:pt x="11080183" y="6507778"/>
                  </a:lnTo>
                  <a:lnTo>
                    <a:pt x="11119237" y="6510113"/>
                  </a:lnTo>
                  <a:lnTo>
                    <a:pt x="11158108" y="6513297"/>
                  </a:lnTo>
                  <a:lnTo>
                    <a:pt x="11196788" y="6517360"/>
                  </a:lnTo>
                  <a:lnTo>
                    <a:pt x="11235271" y="6522331"/>
                  </a:lnTo>
                  <a:lnTo>
                    <a:pt x="11273549" y="6528239"/>
                  </a:lnTo>
                  <a:lnTo>
                    <a:pt x="11311618" y="6535113"/>
                  </a:lnTo>
                  <a:lnTo>
                    <a:pt x="11349468" y="6542983"/>
                  </a:lnTo>
                  <a:lnTo>
                    <a:pt x="11387095" y="6551877"/>
                  </a:lnTo>
                  <a:lnTo>
                    <a:pt x="11424491" y="6561825"/>
                  </a:lnTo>
                  <a:lnTo>
                    <a:pt x="11461650" y="6572856"/>
                  </a:lnTo>
                  <a:lnTo>
                    <a:pt x="11498564" y="6584998"/>
                  </a:lnTo>
                  <a:lnTo>
                    <a:pt x="11535228" y="6598282"/>
                  </a:lnTo>
                  <a:lnTo>
                    <a:pt x="11571634" y="6612736"/>
                  </a:lnTo>
                  <a:lnTo>
                    <a:pt x="11607777" y="6628390"/>
                  </a:lnTo>
                  <a:lnTo>
                    <a:pt x="11643648" y="6645272"/>
                  </a:lnTo>
                  <a:lnTo>
                    <a:pt x="11679242" y="6663412"/>
                  </a:lnTo>
                  <a:lnTo>
                    <a:pt x="11714552" y="6682838"/>
                  </a:lnTo>
                  <a:lnTo>
                    <a:pt x="11749571" y="6703581"/>
                  </a:lnTo>
                  <a:lnTo>
                    <a:pt x="11810887" y="6742964"/>
                  </a:lnTo>
                  <a:lnTo>
                    <a:pt x="11869377" y="6784041"/>
                  </a:lnTo>
                  <a:lnTo>
                    <a:pt x="11925053" y="6826765"/>
                  </a:lnTo>
                  <a:lnTo>
                    <a:pt x="11977929" y="6871090"/>
                  </a:lnTo>
                  <a:lnTo>
                    <a:pt x="12028020" y="6916967"/>
                  </a:lnTo>
                  <a:lnTo>
                    <a:pt x="12075340" y="6964349"/>
                  </a:lnTo>
                  <a:lnTo>
                    <a:pt x="12119903" y="7013189"/>
                  </a:lnTo>
                  <a:lnTo>
                    <a:pt x="12161723" y="7063440"/>
                  </a:lnTo>
                  <a:lnTo>
                    <a:pt x="12200814" y="7115053"/>
                  </a:lnTo>
                  <a:lnTo>
                    <a:pt x="12237190" y="7167981"/>
                  </a:lnTo>
                  <a:lnTo>
                    <a:pt x="12270865" y="7222177"/>
                  </a:lnTo>
                  <a:lnTo>
                    <a:pt x="12301854" y="7277594"/>
                  </a:lnTo>
                  <a:lnTo>
                    <a:pt x="12330170" y="7334184"/>
                  </a:lnTo>
                  <a:lnTo>
                    <a:pt x="12355828" y="7391900"/>
                  </a:lnTo>
                  <a:lnTo>
                    <a:pt x="12378841" y="7450693"/>
                  </a:lnTo>
                  <a:lnTo>
                    <a:pt x="12399224" y="7510518"/>
                  </a:lnTo>
                  <a:lnTo>
                    <a:pt x="12408434" y="7540802"/>
                  </a:lnTo>
                  <a:lnTo>
                    <a:pt x="12415389" y="7565612"/>
                  </a:lnTo>
                </a:path>
              </a:pathLst>
            </a:custGeom>
            <a:ln w="31412">
              <a:solidFill>
                <a:srgbClr val="000000"/>
              </a:solidFill>
            </a:ln>
          </p:spPr>
          <p:txBody>
            <a:bodyPr wrap="square" lIns="0" tIns="0" rIns="0" bIns="0" rtlCol="0"/>
            <a:lstStyle/>
            <a:p>
              <a:endParaRPr/>
            </a:p>
          </p:txBody>
        </p:sp>
        <p:sp>
          <p:nvSpPr>
            <p:cNvPr id="6" name="object 6"/>
            <p:cNvSpPr/>
            <p:nvPr/>
          </p:nvSpPr>
          <p:spPr>
            <a:xfrm>
              <a:off x="1999216" y="3692680"/>
              <a:ext cx="7848600" cy="4897120"/>
            </a:xfrm>
            <a:custGeom>
              <a:avLst/>
              <a:gdLst/>
              <a:ahLst/>
              <a:cxnLst/>
              <a:rect l="l" t="t" r="r" b="b"/>
              <a:pathLst>
                <a:path w="7848600" h="4897120">
                  <a:moveTo>
                    <a:pt x="7848084" y="0"/>
                  </a:moveTo>
                  <a:lnTo>
                    <a:pt x="0" y="0"/>
                  </a:lnTo>
                  <a:lnTo>
                    <a:pt x="0" y="4896884"/>
                  </a:lnTo>
                  <a:lnTo>
                    <a:pt x="7848084" y="4896884"/>
                  </a:lnTo>
                  <a:lnTo>
                    <a:pt x="7848084" y="0"/>
                  </a:lnTo>
                  <a:close/>
                </a:path>
              </a:pathLst>
            </a:custGeom>
            <a:solidFill>
              <a:srgbClr val="FFFFFF"/>
            </a:solidFill>
          </p:spPr>
          <p:txBody>
            <a:bodyPr wrap="square" lIns="0" tIns="0" rIns="0" bIns="0" rtlCol="0"/>
            <a:lstStyle/>
            <a:p>
              <a:endParaRPr/>
            </a:p>
          </p:txBody>
        </p:sp>
      </p:grpSp>
      <p:sp>
        <p:nvSpPr>
          <p:cNvPr id="8" name="object 8"/>
          <p:cNvSpPr/>
          <p:nvPr/>
        </p:nvSpPr>
        <p:spPr>
          <a:xfrm>
            <a:off x="12648870" y="3123024"/>
            <a:ext cx="3613150" cy="1052830"/>
          </a:xfrm>
          <a:custGeom>
            <a:avLst/>
            <a:gdLst/>
            <a:ahLst/>
            <a:cxnLst/>
            <a:rect l="l" t="t" r="r" b="b"/>
            <a:pathLst>
              <a:path w="3613150" h="1052829">
                <a:moveTo>
                  <a:pt x="1106449" y="447040"/>
                </a:moveTo>
                <a:lnTo>
                  <a:pt x="1104303" y="395859"/>
                </a:lnTo>
                <a:lnTo>
                  <a:pt x="1097800" y="347649"/>
                </a:lnTo>
                <a:lnTo>
                  <a:pt x="1086853" y="302425"/>
                </a:lnTo>
                <a:lnTo>
                  <a:pt x="1074115" y="267690"/>
                </a:lnTo>
                <a:lnTo>
                  <a:pt x="1071346" y="260121"/>
                </a:lnTo>
                <a:lnTo>
                  <a:pt x="1051179" y="220726"/>
                </a:lnTo>
                <a:lnTo>
                  <a:pt x="1026261" y="184213"/>
                </a:lnTo>
                <a:lnTo>
                  <a:pt x="996480" y="150545"/>
                </a:lnTo>
                <a:lnTo>
                  <a:pt x="938225" y="103225"/>
                </a:lnTo>
                <a:lnTo>
                  <a:pt x="903389" y="82753"/>
                </a:lnTo>
                <a:lnTo>
                  <a:pt x="864450" y="64744"/>
                </a:lnTo>
                <a:lnTo>
                  <a:pt x="821169" y="49453"/>
                </a:lnTo>
                <a:lnTo>
                  <a:pt x="818248" y="48704"/>
                </a:lnTo>
                <a:lnTo>
                  <a:pt x="818248" y="468782"/>
                </a:lnTo>
                <a:lnTo>
                  <a:pt x="814527" y="515950"/>
                </a:lnTo>
                <a:lnTo>
                  <a:pt x="803668" y="561568"/>
                </a:lnTo>
                <a:lnTo>
                  <a:pt x="786003" y="604862"/>
                </a:lnTo>
                <a:lnTo>
                  <a:pt x="761822" y="645045"/>
                </a:lnTo>
                <a:lnTo>
                  <a:pt x="731469" y="681329"/>
                </a:lnTo>
                <a:lnTo>
                  <a:pt x="695020" y="712050"/>
                </a:lnTo>
                <a:lnTo>
                  <a:pt x="652830" y="737539"/>
                </a:lnTo>
                <a:lnTo>
                  <a:pt x="605599" y="757643"/>
                </a:lnTo>
                <a:lnTo>
                  <a:pt x="554037" y="772210"/>
                </a:lnTo>
                <a:lnTo>
                  <a:pt x="498856" y="781062"/>
                </a:lnTo>
                <a:lnTo>
                  <a:pt x="440778" y="784059"/>
                </a:lnTo>
                <a:lnTo>
                  <a:pt x="348538" y="784059"/>
                </a:lnTo>
                <a:lnTo>
                  <a:pt x="487362" y="267690"/>
                </a:lnTo>
                <a:lnTo>
                  <a:pt x="569849" y="267690"/>
                </a:lnTo>
                <a:lnTo>
                  <a:pt x="636168" y="272135"/>
                </a:lnTo>
                <a:lnTo>
                  <a:pt x="690537" y="284708"/>
                </a:lnTo>
                <a:lnTo>
                  <a:pt x="734021" y="304330"/>
                </a:lnTo>
                <a:lnTo>
                  <a:pt x="767651" y="329895"/>
                </a:lnTo>
                <a:lnTo>
                  <a:pt x="804875" y="387946"/>
                </a:lnTo>
                <a:lnTo>
                  <a:pt x="814806" y="425323"/>
                </a:lnTo>
                <a:lnTo>
                  <a:pt x="818248" y="468782"/>
                </a:lnTo>
                <a:lnTo>
                  <a:pt x="818248" y="48704"/>
                </a:lnTo>
                <a:lnTo>
                  <a:pt x="773341" y="37122"/>
                </a:lnTo>
                <a:lnTo>
                  <a:pt x="720725" y="28016"/>
                </a:lnTo>
                <a:lnTo>
                  <a:pt x="663092" y="22364"/>
                </a:lnTo>
                <a:lnTo>
                  <a:pt x="600227" y="20421"/>
                </a:lnTo>
                <a:lnTo>
                  <a:pt x="273354" y="20421"/>
                </a:lnTo>
                <a:lnTo>
                  <a:pt x="0" y="1032840"/>
                </a:lnTo>
                <a:lnTo>
                  <a:pt x="409282" y="1032840"/>
                </a:lnTo>
                <a:lnTo>
                  <a:pt x="466623" y="1031494"/>
                </a:lnTo>
                <a:lnTo>
                  <a:pt x="521512" y="1027455"/>
                </a:lnTo>
                <a:lnTo>
                  <a:pt x="573976" y="1020775"/>
                </a:lnTo>
                <a:lnTo>
                  <a:pt x="624027" y="1011466"/>
                </a:lnTo>
                <a:lnTo>
                  <a:pt x="671690" y="999566"/>
                </a:lnTo>
                <a:lnTo>
                  <a:pt x="716978" y="985113"/>
                </a:lnTo>
                <a:lnTo>
                  <a:pt x="759917" y="968121"/>
                </a:lnTo>
                <a:lnTo>
                  <a:pt x="800531" y="948626"/>
                </a:lnTo>
                <a:lnTo>
                  <a:pt x="838822" y="926668"/>
                </a:lnTo>
                <a:lnTo>
                  <a:pt x="874839" y="902258"/>
                </a:lnTo>
                <a:lnTo>
                  <a:pt x="908583" y="875449"/>
                </a:lnTo>
                <a:lnTo>
                  <a:pt x="940066" y="846251"/>
                </a:lnTo>
                <a:lnTo>
                  <a:pt x="974013" y="809815"/>
                </a:lnTo>
                <a:lnTo>
                  <a:pt x="1004354" y="770763"/>
                </a:lnTo>
                <a:lnTo>
                  <a:pt x="1030986" y="729373"/>
                </a:lnTo>
                <a:lnTo>
                  <a:pt x="1053782" y="685927"/>
                </a:lnTo>
                <a:lnTo>
                  <a:pt x="1072642" y="640664"/>
                </a:lnTo>
                <a:lnTo>
                  <a:pt x="1087450" y="593877"/>
                </a:lnTo>
                <a:lnTo>
                  <a:pt x="1098092" y="545833"/>
                </a:lnTo>
                <a:lnTo>
                  <a:pt x="1104468" y="496798"/>
                </a:lnTo>
                <a:lnTo>
                  <a:pt x="1106449" y="447040"/>
                </a:lnTo>
                <a:close/>
              </a:path>
              <a:path w="3613150" h="1052829">
                <a:moveTo>
                  <a:pt x="1661795" y="20421"/>
                </a:moveTo>
                <a:lnTo>
                  <a:pt x="1381188" y="20421"/>
                </a:lnTo>
                <a:lnTo>
                  <a:pt x="1109472" y="1032840"/>
                </a:lnTo>
                <a:lnTo>
                  <a:pt x="1389888" y="1032840"/>
                </a:lnTo>
                <a:lnTo>
                  <a:pt x="1661795" y="20421"/>
                </a:lnTo>
                <a:close/>
              </a:path>
              <a:path w="3613150" h="1052829">
                <a:moveTo>
                  <a:pt x="2575852" y="153250"/>
                </a:moveTo>
                <a:lnTo>
                  <a:pt x="2541955" y="123710"/>
                </a:lnTo>
                <a:lnTo>
                  <a:pt x="2504884" y="96926"/>
                </a:lnTo>
                <a:lnTo>
                  <a:pt x="2464701" y="73101"/>
                </a:lnTo>
                <a:lnTo>
                  <a:pt x="2421445" y="52425"/>
                </a:lnTo>
                <a:lnTo>
                  <a:pt x="2375166" y="35077"/>
                </a:lnTo>
                <a:lnTo>
                  <a:pt x="2325916" y="21259"/>
                </a:lnTo>
                <a:lnTo>
                  <a:pt x="2273731" y="11137"/>
                </a:lnTo>
                <a:lnTo>
                  <a:pt x="2218664" y="4940"/>
                </a:lnTo>
                <a:lnTo>
                  <a:pt x="2160765" y="2832"/>
                </a:lnTo>
                <a:lnTo>
                  <a:pt x="2102040" y="5613"/>
                </a:lnTo>
                <a:lnTo>
                  <a:pt x="2046312" y="13792"/>
                </a:lnTo>
                <a:lnTo>
                  <a:pt x="1993950" y="27089"/>
                </a:lnTo>
                <a:lnTo>
                  <a:pt x="1945309" y="45212"/>
                </a:lnTo>
                <a:lnTo>
                  <a:pt x="1900732" y="67894"/>
                </a:lnTo>
                <a:lnTo>
                  <a:pt x="1860575" y="94830"/>
                </a:lnTo>
                <a:lnTo>
                  <a:pt x="1825205" y="125768"/>
                </a:lnTo>
                <a:lnTo>
                  <a:pt x="1792782" y="163207"/>
                </a:lnTo>
                <a:lnTo>
                  <a:pt x="1766951" y="204914"/>
                </a:lnTo>
                <a:lnTo>
                  <a:pt x="1748066" y="250037"/>
                </a:lnTo>
                <a:lnTo>
                  <a:pt x="1736509" y="297713"/>
                </a:lnTo>
                <a:lnTo>
                  <a:pt x="1732635" y="347091"/>
                </a:lnTo>
                <a:lnTo>
                  <a:pt x="1736369" y="393852"/>
                </a:lnTo>
                <a:lnTo>
                  <a:pt x="1747342" y="435229"/>
                </a:lnTo>
                <a:lnTo>
                  <a:pt x="1765160" y="471830"/>
                </a:lnTo>
                <a:lnTo>
                  <a:pt x="1789430" y="504304"/>
                </a:lnTo>
                <a:lnTo>
                  <a:pt x="1819795" y="533247"/>
                </a:lnTo>
                <a:lnTo>
                  <a:pt x="1855851" y="559295"/>
                </a:lnTo>
                <a:lnTo>
                  <a:pt x="1897227" y="583044"/>
                </a:lnTo>
                <a:lnTo>
                  <a:pt x="1943544" y="605142"/>
                </a:lnTo>
                <a:lnTo>
                  <a:pt x="1994408" y="626186"/>
                </a:lnTo>
                <a:lnTo>
                  <a:pt x="2080666" y="661530"/>
                </a:lnTo>
                <a:lnTo>
                  <a:pt x="2132203" y="688746"/>
                </a:lnTo>
                <a:lnTo>
                  <a:pt x="2157158" y="713244"/>
                </a:lnTo>
                <a:lnTo>
                  <a:pt x="2163673" y="740435"/>
                </a:lnTo>
                <a:lnTo>
                  <a:pt x="2155164" y="771728"/>
                </a:lnTo>
                <a:lnTo>
                  <a:pt x="2131479" y="795426"/>
                </a:lnTo>
                <a:lnTo>
                  <a:pt x="2095322" y="810437"/>
                </a:lnTo>
                <a:lnTo>
                  <a:pt x="2049424" y="815682"/>
                </a:lnTo>
                <a:lnTo>
                  <a:pt x="2002193" y="812850"/>
                </a:lnTo>
                <a:lnTo>
                  <a:pt x="1955965" y="804367"/>
                </a:lnTo>
                <a:lnTo>
                  <a:pt x="1910651" y="790282"/>
                </a:lnTo>
                <a:lnTo>
                  <a:pt x="1866163" y="770597"/>
                </a:lnTo>
                <a:lnTo>
                  <a:pt x="1822450" y="745363"/>
                </a:lnTo>
                <a:lnTo>
                  <a:pt x="1779409" y="714590"/>
                </a:lnTo>
                <a:lnTo>
                  <a:pt x="1736979" y="678307"/>
                </a:lnTo>
                <a:lnTo>
                  <a:pt x="1556194" y="864831"/>
                </a:lnTo>
                <a:lnTo>
                  <a:pt x="1587436" y="895591"/>
                </a:lnTo>
                <a:lnTo>
                  <a:pt x="1621205" y="923836"/>
                </a:lnTo>
                <a:lnTo>
                  <a:pt x="1657413" y="949452"/>
                </a:lnTo>
                <a:lnTo>
                  <a:pt x="1695983" y="972362"/>
                </a:lnTo>
                <a:lnTo>
                  <a:pt x="1736852" y="992492"/>
                </a:lnTo>
                <a:lnTo>
                  <a:pt x="1779943" y="1009738"/>
                </a:lnTo>
                <a:lnTo>
                  <a:pt x="1825180" y="1024039"/>
                </a:lnTo>
                <a:lnTo>
                  <a:pt x="1872513" y="1035304"/>
                </a:lnTo>
                <a:lnTo>
                  <a:pt x="1921840" y="1043432"/>
                </a:lnTo>
                <a:lnTo>
                  <a:pt x="1973097" y="1048346"/>
                </a:lnTo>
                <a:lnTo>
                  <a:pt x="2026221" y="1049972"/>
                </a:lnTo>
                <a:lnTo>
                  <a:pt x="2085060" y="1047267"/>
                </a:lnTo>
                <a:lnTo>
                  <a:pt x="2141016" y="1039304"/>
                </a:lnTo>
                <a:lnTo>
                  <a:pt x="2193658" y="1026299"/>
                </a:lnTo>
                <a:lnTo>
                  <a:pt x="2242616" y="1008494"/>
                </a:lnTo>
                <a:lnTo>
                  <a:pt x="2287473" y="986104"/>
                </a:lnTo>
                <a:lnTo>
                  <a:pt x="2327808" y="959358"/>
                </a:lnTo>
                <a:lnTo>
                  <a:pt x="2363241" y="928484"/>
                </a:lnTo>
                <a:lnTo>
                  <a:pt x="2396540" y="889800"/>
                </a:lnTo>
                <a:lnTo>
                  <a:pt x="2422969" y="846709"/>
                </a:lnTo>
                <a:lnTo>
                  <a:pt x="2442146" y="800100"/>
                </a:lnTo>
                <a:lnTo>
                  <a:pt x="2453703" y="750887"/>
                </a:lnTo>
                <a:lnTo>
                  <a:pt x="2457259" y="699985"/>
                </a:lnTo>
                <a:lnTo>
                  <a:pt x="2453373" y="652259"/>
                </a:lnTo>
                <a:lnTo>
                  <a:pt x="2442032" y="609968"/>
                </a:lnTo>
                <a:lnTo>
                  <a:pt x="2423718" y="572528"/>
                </a:lnTo>
                <a:lnTo>
                  <a:pt x="2398903" y="539381"/>
                </a:lnTo>
                <a:lnTo>
                  <a:pt x="2368067" y="509943"/>
                </a:lnTo>
                <a:lnTo>
                  <a:pt x="2331682" y="483654"/>
                </a:lnTo>
                <a:lnTo>
                  <a:pt x="2290241" y="459930"/>
                </a:lnTo>
                <a:lnTo>
                  <a:pt x="2244191" y="438213"/>
                </a:lnTo>
                <a:lnTo>
                  <a:pt x="2109000" y="383235"/>
                </a:lnTo>
                <a:lnTo>
                  <a:pt x="2057323" y="357378"/>
                </a:lnTo>
                <a:lnTo>
                  <a:pt x="2031682" y="333946"/>
                </a:lnTo>
                <a:lnTo>
                  <a:pt x="2024773" y="306565"/>
                </a:lnTo>
                <a:lnTo>
                  <a:pt x="2032393" y="279006"/>
                </a:lnTo>
                <a:lnTo>
                  <a:pt x="2054263" y="256463"/>
                </a:lnTo>
                <a:lnTo>
                  <a:pt x="2088883" y="241261"/>
                </a:lnTo>
                <a:lnTo>
                  <a:pt x="2134743" y="235673"/>
                </a:lnTo>
                <a:lnTo>
                  <a:pt x="2184946" y="239191"/>
                </a:lnTo>
                <a:lnTo>
                  <a:pt x="2232787" y="249389"/>
                </a:lnTo>
                <a:lnTo>
                  <a:pt x="2278342" y="265696"/>
                </a:lnTo>
                <a:lnTo>
                  <a:pt x="2321712" y="287553"/>
                </a:lnTo>
                <a:lnTo>
                  <a:pt x="2363000" y="314388"/>
                </a:lnTo>
                <a:lnTo>
                  <a:pt x="2402306" y="345643"/>
                </a:lnTo>
                <a:lnTo>
                  <a:pt x="2575852" y="153250"/>
                </a:lnTo>
                <a:close/>
              </a:path>
              <a:path w="3613150" h="1052829">
                <a:moveTo>
                  <a:pt x="3612858" y="256032"/>
                </a:moveTo>
                <a:lnTo>
                  <a:pt x="3594265" y="214858"/>
                </a:lnTo>
                <a:lnTo>
                  <a:pt x="3571671" y="176682"/>
                </a:lnTo>
                <a:lnTo>
                  <a:pt x="3545167" y="141681"/>
                </a:lnTo>
                <a:lnTo>
                  <a:pt x="3514864" y="110070"/>
                </a:lnTo>
                <a:lnTo>
                  <a:pt x="3480828" y="82042"/>
                </a:lnTo>
                <a:lnTo>
                  <a:pt x="3443160" y="57785"/>
                </a:lnTo>
                <a:lnTo>
                  <a:pt x="3401961" y="37503"/>
                </a:lnTo>
                <a:lnTo>
                  <a:pt x="3357308" y="21386"/>
                </a:lnTo>
                <a:lnTo>
                  <a:pt x="3309289" y="9639"/>
                </a:lnTo>
                <a:lnTo>
                  <a:pt x="3258020" y="2438"/>
                </a:lnTo>
                <a:lnTo>
                  <a:pt x="3203562" y="0"/>
                </a:lnTo>
                <a:lnTo>
                  <a:pt x="3148126" y="2171"/>
                </a:lnTo>
                <a:lnTo>
                  <a:pt x="3094698" y="8521"/>
                </a:lnTo>
                <a:lnTo>
                  <a:pt x="3043390" y="18821"/>
                </a:lnTo>
                <a:lnTo>
                  <a:pt x="2994304" y="32816"/>
                </a:lnTo>
                <a:lnTo>
                  <a:pt x="2947543" y="50266"/>
                </a:lnTo>
                <a:lnTo>
                  <a:pt x="2903220" y="70929"/>
                </a:lnTo>
                <a:lnTo>
                  <a:pt x="2861424" y="94551"/>
                </a:lnTo>
                <a:lnTo>
                  <a:pt x="2822270" y="120904"/>
                </a:lnTo>
                <a:lnTo>
                  <a:pt x="2785859" y="149720"/>
                </a:lnTo>
                <a:lnTo>
                  <a:pt x="2752293" y="180784"/>
                </a:lnTo>
                <a:lnTo>
                  <a:pt x="2718384" y="217462"/>
                </a:lnTo>
                <a:lnTo>
                  <a:pt x="2687802" y="256146"/>
                </a:lnTo>
                <a:lnTo>
                  <a:pt x="2660637" y="296621"/>
                </a:lnTo>
                <a:lnTo>
                  <a:pt x="2636926" y="338620"/>
                </a:lnTo>
                <a:lnTo>
                  <a:pt x="2616708" y="381901"/>
                </a:lnTo>
                <a:lnTo>
                  <a:pt x="2600058" y="426224"/>
                </a:lnTo>
                <a:lnTo>
                  <a:pt x="2587015" y="471347"/>
                </a:lnTo>
                <a:lnTo>
                  <a:pt x="2577630" y="517029"/>
                </a:lnTo>
                <a:lnTo>
                  <a:pt x="2571966" y="563016"/>
                </a:lnTo>
                <a:lnTo>
                  <a:pt x="2570061" y="609053"/>
                </a:lnTo>
                <a:lnTo>
                  <a:pt x="2572372" y="658850"/>
                </a:lnTo>
                <a:lnTo>
                  <a:pt x="2579192" y="706208"/>
                </a:lnTo>
                <a:lnTo>
                  <a:pt x="2590342" y="751001"/>
                </a:lnTo>
                <a:lnTo>
                  <a:pt x="2605633" y="793140"/>
                </a:lnTo>
                <a:lnTo>
                  <a:pt x="2624912" y="832523"/>
                </a:lnTo>
                <a:lnTo>
                  <a:pt x="2647975" y="869022"/>
                </a:lnTo>
                <a:lnTo>
                  <a:pt x="2674670" y="902550"/>
                </a:lnTo>
                <a:lnTo>
                  <a:pt x="2704820" y="932992"/>
                </a:lnTo>
                <a:lnTo>
                  <a:pt x="2738221" y="960247"/>
                </a:lnTo>
                <a:lnTo>
                  <a:pt x="2774734" y="984199"/>
                </a:lnTo>
                <a:lnTo>
                  <a:pt x="2814142" y="1004747"/>
                </a:lnTo>
                <a:lnTo>
                  <a:pt x="2856306" y="1021791"/>
                </a:lnTo>
                <a:lnTo>
                  <a:pt x="2901023" y="1035215"/>
                </a:lnTo>
                <a:lnTo>
                  <a:pt x="2948127" y="1044930"/>
                </a:lnTo>
                <a:lnTo>
                  <a:pt x="2997441" y="1050798"/>
                </a:lnTo>
                <a:lnTo>
                  <a:pt x="3048787" y="1052741"/>
                </a:lnTo>
                <a:lnTo>
                  <a:pt x="3104743" y="1050442"/>
                </a:lnTo>
                <a:lnTo>
                  <a:pt x="3157283" y="1043736"/>
                </a:lnTo>
                <a:lnTo>
                  <a:pt x="3206559" y="1032865"/>
                </a:lnTo>
                <a:lnTo>
                  <a:pt x="3252724" y="1018133"/>
                </a:lnTo>
                <a:lnTo>
                  <a:pt x="3295929" y="999782"/>
                </a:lnTo>
                <a:lnTo>
                  <a:pt x="3336302" y="978077"/>
                </a:lnTo>
                <a:lnTo>
                  <a:pt x="3374009" y="953312"/>
                </a:lnTo>
                <a:lnTo>
                  <a:pt x="3409200" y="925741"/>
                </a:lnTo>
                <a:lnTo>
                  <a:pt x="3442004" y="895629"/>
                </a:lnTo>
                <a:lnTo>
                  <a:pt x="3472586" y="863244"/>
                </a:lnTo>
                <a:lnTo>
                  <a:pt x="3283089" y="695502"/>
                </a:lnTo>
                <a:lnTo>
                  <a:pt x="3243872" y="731177"/>
                </a:lnTo>
                <a:lnTo>
                  <a:pt x="3203867" y="759752"/>
                </a:lnTo>
                <a:lnTo>
                  <a:pt x="3161766" y="780770"/>
                </a:lnTo>
                <a:lnTo>
                  <a:pt x="3116288" y="793724"/>
                </a:lnTo>
                <a:lnTo>
                  <a:pt x="3066123" y="798156"/>
                </a:lnTo>
                <a:lnTo>
                  <a:pt x="3018129" y="793369"/>
                </a:lnTo>
                <a:lnTo>
                  <a:pt x="2974898" y="779386"/>
                </a:lnTo>
                <a:lnTo>
                  <a:pt x="2937395" y="756729"/>
                </a:lnTo>
                <a:lnTo>
                  <a:pt x="2906560" y="725919"/>
                </a:lnTo>
                <a:lnTo>
                  <a:pt x="2883357" y="687501"/>
                </a:lnTo>
                <a:lnTo>
                  <a:pt x="2868739" y="641997"/>
                </a:lnTo>
                <a:lnTo>
                  <a:pt x="2863659" y="589953"/>
                </a:lnTo>
                <a:lnTo>
                  <a:pt x="2866745" y="543890"/>
                </a:lnTo>
                <a:lnTo>
                  <a:pt x="2875635" y="498970"/>
                </a:lnTo>
                <a:lnTo>
                  <a:pt x="2890101" y="455714"/>
                </a:lnTo>
                <a:lnTo>
                  <a:pt x="2909951" y="414642"/>
                </a:lnTo>
                <a:lnTo>
                  <a:pt x="2934970" y="376288"/>
                </a:lnTo>
                <a:lnTo>
                  <a:pt x="2964916" y="341160"/>
                </a:lnTo>
                <a:lnTo>
                  <a:pt x="2999067" y="311150"/>
                </a:lnTo>
                <a:lnTo>
                  <a:pt x="3037167" y="287134"/>
                </a:lnTo>
                <a:lnTo>
                  <a:pt x="3078442" y="269443"/>
                </a:lnTo>
                <a:lnTo>
                  <a:pt x="3122117" y="258419"/>
                </a:lnTo>
                <a:lnTo>
                  <a:pt x="3167392" y="254381"/>
                </a:lnTo>
                <a:lnTo>
                  <a:pt x="3222333" y="260032"/>
                </a:lnTo>
                <a:lnTo>
                  <a:pt x="3269488" y="276618"/>
                </a:lnTo>
                <a:lnTo>
                  <a:pt x="3309416" y="303542"/>
                </a:lnTo>
                <a:lnTo>
                  <a:pt x="3342690" y="340245"/>
                </a:lnTo>
                <a:lnTo>
                  <a:pt x="3369856" y="386156"/>
                </a:lnTo>
                <a:lnTo>
                  <a:pt x="3612858" y="256032"/>
                </a:lnTo>
                <a:close/>
              </a:path>
            </a:pathLst>
          </a:custGeom>
          <a:solidFill>
            <a:srgbClr val="111211"/>
          </a:solidFill>
        </p:spPr>
        <p:txBody>
          <a:bodyPr wrap="square" lIns="0" tIns="0" rIns="0" bIns="0" rtlCol="0"/>
          <a:lstStyle/>
          <a:p>
            <a:endParaRPr/>
          </a:p>
        </p:txBody>
      </p:sp>
      <p:sp>
        <p:nvSpPr>
          <p:cNvPr id="9" name="object 9"/>
          <p:cNvSpPr/>
          <p:nvPr/>
        </p:nvSpPr>
        <p:spPr>
          <a:xfrm>
            <a:off x="13052031" y="4356555"/>
            <a:ext cx="442595" cy="428625"/>
          </a:xfrm>
          <a:custGeom>
            <a:avLst/>
            <a:gdLst/>
            <a:ahLst/>
            <a:cxnLst/>
            <a:rect l="l" t="t" r="r" b="b"/>
            <a:pathLst>
              <a:path w="442594" h="428625">
                <a:moveTo>
                  <a:pt x="442301" y="0"/>
                </a:moveTo>
                <a:lnTo>
                  <a:pt x="0" y="0"/>
                </a:lnTo>
                <a:lnTo>
                  <a:pt x="0" y="428531"/>
                </a:lnTo>
                <a:lnTo>
                  <a:pt x="442301" y="428531"/>
                </a:lnTo>
                <a:lnTo>
                  <a:pt x="442301" y="0"/>
                </a:lnTo>
                <a:close/>
              </a:path>
            </a:pathLst>
          </a:custGeom>
          <a:solidFill>
            <a:srgbClr val="E95C4F"/>
          </a:solidFill>
        </p:spPr>
        <p:txBody>
          <a:bodyPr wrap="square" lIns="0" tIns="0" rIns="0" bIns="0" rtlCol="0"/>
          <a:lstStyle/>
          <a:p>
            <a:endParaRPr/>
          </a:p>
        </p:txBody>
      </p:sp>
      <p:sp>
        <p:nvSpPr>
          <p:cNvPr id="10" name="object 10"/>
          <p:cNvSpPr/>
          <p:nvPr/>
        </p:nvSpPr>
        <p:spPr>
          <a:xfrm>
            <a:off x="13019226" y="1849411"/>
            <a:ext cx="442595" cy="1103630"/>
          </a:xfrm>
          <a:custGeom>
            <a:avLst/>
            <a:gdLst/>
            <a:ahLst/>
            <a:cxnLst/>
            <a:rect l="l" t="t" r="r" b="b"/>
            <a:pathLst>
              <a:path w="442594" h="1103630">
                <a:moveTo>
                  <a:pt x="442301" y="0"/>
                </a:moveTo>
                <a:lnTo>
                  <a:pt x="0" y="0"/>
                </a:lnTo>
                <a:lnTo>
                  <a:pt x="0" y="1103480"/>
                </a:lnTo>
                <a:lnTo>
                  <a:pt x="442301" y="1103480"/>
                </a:lnTo>
                <a:lnTo>
                  <a:pt x="442301" y="0"/>
                </a:lnTo>
                <a:close/>
              </a:path>
            </a:pathLst>
          </a:custGeom>
          <a:solidFill>
            <a:srgbClr val="E95C4F"/>
          </a:solidFill>
        </p:spPr>
        <p:txBody>
          <a:bodyPr wrap="square" lIns="0" tIns="0" rIns="0" bIns="0" rtlCol="0"/>
          <a:lstStyle/>
          <a:p>
            <a:endParaRPr/>
          </a:p>
        </p:txBody>
      </p:sp>
      <p:sp>
        <p:nvSpPr>
          <p:cNvPr id="11" name="object 11"/>
          <p:cNvSpPr/>
          <p:nvPr/>
        </p:nvSpPr>
        <p:spPr>
          <a:xfrm>
            <a:off x="13871609" y="4356555"/>
            <a:ext cx="442595" cy="428625"/>
          </a:xfrm>
          <a:custGeom>
            <a:avLst/>
            <a:gdLst/>
            <a:ahLst/>
            <a:cxnLst/>
            <a:rect l="l" t="t" r="r" b="b"/>
            <a:pathLst>
              <a:path w="442594" h="428625">
                <a:moveTo>
                  <a:pt x="442301" y="0"/>
                </a:moveTo>
                <a:lnTo>
                  <a:pt x="0" y="0"/>
                </a:lnTo>
                <a:lnTo>
                  <a:pt x="0" y="428531"/>
                </a:lnTo>
                <a:lnTo>
                  <a:pt x="442301" y="428531"/>
                </a:lnTo>
                <a:lnTo>
                  <a:pt x="442301" y="0"/>
                </a:lnTo>
                <a:close/>
              </a:path>
            </a:pathLst>
          </a:custGeom>
          <a:solidFill>
            <a:srgbClr val="F2D351"/>
          </a:solidFill>
        </p:spPr>
        <p:txBody>
          <a:bodyPr wrap="square" lIns="0" tIns="0" rIns="0" bIns="0" rtlCol="0"/>
          <a:lstStyle/>
          <a:p>
            <a:endParaRPr/>
          </a:p>
        </p:txBody>
      </p:sp>
      <p:sp>
        <p:nvSpPr>
          <p:cNvPr id="12" name="object 12"/>
          <p:cNvSpPr/>
          <p:nvPr/>
        </p:nvSpPr>
        <p:spPr>
          <a:xfrm>
            <a:off x="13871609" y="1367446"/>
            <a:ext cx="442595" cy="1585595"/>
          </a:xfrm>
          <a:custGeom>
            <a:avLst/>
            <a:gdLst/>
            <a:ahLst/>
            <a:cxnLst/>
            <a:rect l="l" t="t" r="r" b="b"/>
            <a:pathLst>
              <a:path w="442594" h="1585595">
                <a:moveTo>
                  <a:pt x="442301" y="0"/>
                </a:moveTo>
                <a:lnTo>
                  <a:pt x="0" y="0"/>
                </a:lnTo>
                <a:lnTo>
                  <a:pt x="0" y="1585577"/>
                </a:lnTo>
                <a:lnTo>
                  <a:pt x="442301" y="1585577"/>
                </a:lnTo>
                <a:lnTo>
                  <a:pt x="442301" y="0"/>
                </a:lnTo>
                <a:close/>
              </a:path>
            </a:pathLst>
          </a:custGeom>
          <a:solidFill>
            <a:srgbClr val="F2D351"/>
          </a:solidFill>
        </p:spPr>
        <p:txBody>
          <a:bodyPr wrap="square" lIns="0" tIns="0" rIns="0" bIns="0" rtlCol="0"/>
          <a:lstStyle/>
          <a:p>
            <a:endParaRPr/>
          </a:p>
        </p:txBody>
      </p:sp>
      <p:sp>
        <p:nvSpPr>
          <p:cNvPr id="13" name="object 13"/>
          <p:cNvSpPr/>
          <p:nvPr/>
        </p:nvSpPr>
        <p:spPr>
          <a:xfrm>
            <a:off x="14691176" y="4356555"/>
            <a:ext cx="442595" cy="428625"/>
          </a:xfrm>
          <a:custGeom>
            <a:avLst/>
            <a:gdLst/>
            <a:ahLst/>
            <a:cxnLst/>
            <a:rect l="l" t="t" r="r" b="b"/>
            <a:pathLst>
              <a:path w="442594" h="428625">
                <a:moveTo>
                  <a:pt x="442301" y="0"/>
                </a:moveTo>
                <a:lnTo>
                  <a:pt x="0" y="0"/>
                </a:lnTo>
                <a:lnTo>
                  <a:pt x="0" y="428531"/>
                </a:lnTo>
                <a:lnTo>
                  <a:pt x="442301" y="428531"/>
                </a:lnTo>
                <a:lnTo>
                  <a:pt x="442301" y="0"/>
                </a:lnTo>
                <a:close/>
              </a:path>
            </a:pathLst>
          </a:custGeom>
          <a:solidFill>
            <a:srgbClr val="80BA5B"/>
          </a:solidFill>
        </p:spPr>
        <p:txBody>
          <a:bodyPr wrap="square" lIns="0" tIns="0" rIns="0" bIns="0" rtlCol="0"/>
          <a:lstStyle/>
          <a:p>
            <a:endParaRPr/>
          </a:p>
        </p:txBody>
      </p:sp>
      <p:sp>
        <p:nvSpPr>
          <p:cNvPr id="14" name="object 14"/>
          <p:cNvSpPr/>
          <p:nvPr/>
        </p:nvSpPr>
        <p:spPr>
          <a:xfrm>
            <a:off x="14691176" y="2090625"/>
            <a:ext cx="442595" cy="862965"/>
          </a:xfrm>
          <a:custGeom>
            <a:avLst/>
            <a:gdLst/>
            <a:ahLst/>
            <a:cxnLst/>
            <a:rect l="l" t="t" r="r" b="b"/>
            <a:pathLst>
              <a:path w="442594" h="862964">
                <a:moveTo>
                  <a:pt x="442301" y="0"/>
                </a:moveTo>
                <a:lnTo>
                  <a:pt x="0" y="0"/>
                </a:lnTo>
                <a:lnTo>
                  <a:pt x="0" y="862464"/>
                </a:lnTo>
                <a:lnTo>
                  <a:pt x="442301" y="862464"/>
                </a:lnTo>
                <a:lnTo>
                  <a:pt x="442301" y="0"/>
                </a:lnTo>
                <a:close/>
              </a:path>
            </a:pathLst>
          </a:custGeom>
          <a:solidFill>
            <a:srgbClr val="80BA5B"/>
          </a:solidFill>
        </p:spPr>
        <p:txBody>
          <a:bodyPr wrap="square" lIns="0" tIns="0" rIns="0" bIns="0" rtlCol="0"/>
          <a:lstStyle/>
          <a:p>
            <a:endParaRPr/>
          </a:p>
        </p:txBody>
      </p:sp>
      <p:sp>
        <p:nvSpPr>
          <p:cNvPr id="15" name="object 15"/>
          <p:cNvSpPr/>
          <p:nvPr/>
        </p:nvSpPr>
        <p:spPr>
          <a:xfrm>
            <a:off x="15510752" y="4356555"/>
            <a:ext cx="442595" cy="428625"/>
          </a:xfrm>
          <a:custGeom>
            <a:avLst/>
            <a:gdLst/>
            <a:ahLst/>
            <a:cxnLst/>
            <a:rect l="l" t="t" r="r" b="b"/>
            <a:pathLst>
              <a:path w="442594" h="428625">
                <a:moveTo>
                  <a:pt x="442301" y="0"/>
                </a:moveTo>
                <a:lnTo>
                  <a:pt x="0" y="0"/>
                </a:lnTo>
                <a:lnTo>
                  <a:pt x="0" y="428531"/>
                </a:lnTo>
                <a:lnTo>
                  <a:pt x="442301" y="428531"/>
                </a:lnTo>
                <a:lnTo>
                  <a:pt x="442301" y="0"/>
                </a:lnTo>
                <a:close/>
              </a:path>
            </a:pathLst>
          </a:custGeom>
          <a:solidFill>
            <a:srgbClr val="508FAA"/>
          </a:solidFill>
        </p:spPr>
        <p:txBody>
          <a:bodyPr wrap="square" lIns="0" tIns="0" rIns="0" bIns="0" rtlCol="0"/>
          <a:lstStyle/>
          <a:p>
            <a:endParaRPr/>
          </a:p>
        </p:txBody>
      </p:sp>
      <p:sp>
        <p:nvSpPr>
          <p:cNvPr id="16" name="object 16"/>
          <p:cNvSpPr/>
          <p:nvPr/>
        </p:nvSpPr>
        <p:spPr>
          <a:xfrm>
            <a:off x="15510752" y="2331641"/>
            <a:ext cx="442595" cy="621665"/>
          </a:xfrm>
          <a:custGeom>
            <a:avLst/>
            <a:gdLst/>
            <a:ahLst/>
            <a:cxnLst/>
            <a:rect l="l" t="t" r="r" b="b"/>
            <a:pathLst>
              <a:path w="442594" h="621664">
                <a:moveTo>
                  <a:pt x="442301" y="0"/>
                </a:moveTo>
                <a:lnTo>
                  <a:pt x="0" y="0"/>
                </a:lnTo>
                <a:lnTo>
                  <a:pt x="0" y="621383"/>
                </a:lnTo>
                <a:lnTo>
                  <a:pt x="442301" y="621383"/>
                </a:lnTo>
                <a:lnTo>
                  <a:pt x="442301" y="0"/>
                </a:lnTo>
                <a:close/>
              </a:path>
            </a:pathLst>
          </a:custGeom>
          <a:solidFill>
            <a:srgbClr val="508FAA"/>
          </a:solidFill>
        </p:spPr>
        <p:txBody>
          <a:bodyPr wrap="square" lIns="0" tIns="0" rIns="0" bIns="0" rtlCol="0"/>
          <a:lstStyle/>
          <a:p>
            <a:endParaRPr/>
          </a:p>
        </p:txBody>
      </p:sp>
      <p:sp>
        <p:nvSpPr>
          <p:cNvPr id="17" name="object 17"/>
          <p:cNvSpPr txBox="1"/>
          <p:nvPr/>
        </p:nvSpPr>
        <p:spPr>
          <a:xfrm>
            <a:off x="2447235" y="4053441"/>
            <a:ext cx="6892290" cy="3811556"/>
          </a:xfrm>
          <a:prstGeom prst="rect">
            <a:avLst/>
          </a:prstGeom>
        </p:spPr>
        <p:txBody>
          <a:bodyPr vert="horz" wrap="square" lIns="0" tIns="35560" rIns="0" bIns="0" rtlCol="0">
            <a:spAutoFit/>
          </a:bodyPr>
          <a:lstStyle/>
          <a:p>
            <a:pPr marL="12700" marR="5080">
              <a:lnSpc>
                <a:spcPts val="3550"/>
              </a:lnSpc>
              <a:spcBef>
                <a:spcPts val="280"/>
              </a:spcBef>
            </a:pPr>
            <a:r>
              <a:rPr lang="nb-NO" sz="3000" spc="50" dirty="0">
                <a:latin typeface="Avenir Book" panose="02000503020000020003" pitchFamily="2" charset="0"/>
                <a:cs typeface="Helvetica Neue"/>
              </a:rPr>
              <a:t>DISC er en universell </a:t>
            </a:r>
            <a:r>
              <a:rPr lang="nb-NO" sz="3000" spc="50" dirty="0" err="1">
                <a:latin typeface="Avenir Book" panose="02000503020000020003" pitchFamily="2" charset="0"/>
                <a:cs typeface="Helvetica Neue"/>
              </a:rPr>
              <a:t>atferdsmodell</a:t>
            </a:r>
            <a:r>
              <a:rPr lang="nb-NO" sz="3000" spc="50" dirty="0">
                <a:latin typeface="Avenir Book" panose="02000503020000020003" pitchFamily="2" charset="0"/>
                <a:cs typeface="Helvetica Neue"/>
              </a:rPr>
              <a:t> som inneholder fire separate faktorer: Dominans, Innflytelse, Stødig</a:t>
            </a:r>
          </a:p>
          <a:p>
            <a:pPr marL="12700" marR="5080">
              <a:lnSpc>
                <a:spcPts val="3550"/>
              </a:lnSpc>
              <a:spcBef>
                <a:spcPts val="280"/>
              </a:spcBef>
            </a:pPr>
            <a:r>
              <a:rPr lang="nb-NO" sz="3000" spc="50" dirty="0">
                <a:latin typeface="Avenir Book" panose="02000503020000020003" pitchFamily="2" charset="0"/>
                <a:cs typeface="Helvetica Neue"/>
              </a:rPr>
              <a:t>og Etterlevelse.
Enkelt sagt: DISC analyserer </a:t>
            </a:r>
            <a:r>
              <a:rPr lang="nb-NO" sz="3000" b="1" spc="50" dirty="0">
                <a:latin typeface="Avenir Book" panose="02000503020000020003" pitchFamily="2" charset="0"/>
                <a:cs typeface="Helvetica Neue"/>
              </a:rPr>
              <a:t>HVORDAN </a:t>
            </a:r>
            <a:r>
              <a:rPr lang="nb-NO" sz="3000" spc="50" dirty="0">
                <a:latin typeface="Avenir Book" panose="02000503020000020003" pitchFamily="2" charset="0"/>
                <a:cs typeface="Helvetica Neue"/>
              </a:rPr>
              <a:t>en person gjør det man gjør. </a:t>
            </a:r>
            <a:r>
              <a:rPr lang="nb-NO" sz="3200" spc="50" dirty="0">
                <a:latin typeface="Avenir Book" panose="02000503020000020003" pitchFamily="2" charset="0"/>
                <a:cs typeface="Helvetica Neue"/>
              </a:rPr>
              <a:t>Det skaper et språk rundt observerbar atferd.</a:t>
            </a:r>
            <a:endParaRPr sz="3000" dirty="0">
              <a:latin typeface="Avenir Book" panose="02000503020000020003" pitchFamily="2" charset="0"/>
              <a:cs typeface="Geneva"/>
            </a:endParaRPr>
          </a:p>
        </p:txBody>
      </p:sp>
      <p:grpSp>
        <p:nvGrpSpPr>
          <p:cNvPr id="18" name="object 18"/>
          <p:cNvGrpSpPr/>
          <p:nvPr/>
        </p:nvGrpSpPr>
        <p:grpSpPr>
          <a:xfrm>
            <a:off x="13912542" y="5706045"/>
            <a:ext cx="2238375" cy="2945130"/>
            <a:chOff x="14569755" y="6130583"/>
            <a:chExt cx="2238375" cy="2945130"/>
          </a:xfrm>
        </p:grpSpPr>
        <p:sp>
          <p:nvSpPr>
            <p:cNvPr id="19" name="object 19"/>
            <p:cNvSpPr/>
            <p:nvPr/>
          </p:nvSpPr>
          <p:spPr>
            <a:xfrm>
              <a:off x="14569745" y="6130588"/>
              <a:ext cx="2238375" cy="2945130"/>
            </a:xfrm>
            <a:custGeom>
              <a:avLst/>
              <a:gdLst/>
              <a:ahLst/>
              <a:cxnLst/>
              <a:rect l="l" t="t" r="r" b="b"/>
              <a:pathLst>
                <a:path w="2238375" h="2945129">
                  <a:moveTo>
                    <a:pt x="731304" y="1433080"/>
                  </a:moveTo>
                  <a:lnTo>
                    <a:pt x="652754" y="1433080"/>
                  </a:lnTo>
                  <a:lnTo>
                    <a:pt x="652754" y="1511604"/>
                  </a:lnTo>
                  <a:lnTo>
                    <a:pt x="731304" y="1511604"/>
                  </a:lnTo>
                  <a:lnTo>
                    <a:pt x="731304" y="1433080"/>
                  </a:lnTo>
                  <a:close/>
                </a:path>
                <a:path w="2238375" h="2945129">
                  <a:moveTo>
                    <a:pt x="1156665" y="1433080"/>
                  </a:moveTo>
                  <a:lnTo>
                    <a:pt x="1077264" y="1433080"/>
                  </a:lnTo>
                  <a:lnTo>
                    <a:pt x="1077264" y="1511604"/>
                  </a:lnTo>
                  <a:lnTo>
                    <a:pt x="1156665" y="1511604"/>
                  </a:lnTo>
                  <a:lnTo>
                    <a:pt x="1156665" y="1433080"/>
                  </a:lnTo>
                  <a:close/>
                </a:path>
                <a:path w="2238375" h="2945129">
                  <a:moveTo>
                    <a:pt x="1585264" y="1433080"/>
                  </a:moveTo>
                  <a:lnTo>
                    <a:pt x="1502613" y="1433080"/>
                  </a:lnTo>
                  <a:lnTo>
                    <a:pt x="1502613" y="1511604"/>
                  </a:lnTo>
                  <a:lnTo>
                    <a:pt x="1585264" y="1511604"/>
                  </a:lnTo>
                  <a:lnTo>
                    <a:pt x="1585264" y="1433080"/>
                  </a:lnTo>
                  <a:close/>
                </a:path>
                <a:path w="2238375" h="2945129">
                  <a:moveTo>
                    <a:pt x="2237981" y="341591"/>
                  </a:moveTo>
                  <a:lnTo>
                    <a:pt x="2234933" y="296545"/>
                  </a:lnTo>
                  <a:lnTo>
                    <a:pt x="2234857" y="295300"/>
                  </a:lnTo>
                  <a:lnTo>
                    <a:pt x="2225751" y="250888"/>
                  </a:lnTo>
                  <a:lnTo>
                    <a:pt x="2211095" y="208749"/>
                  </a:lnTo>
                  <a:lnTo>
                    <a:pt x="2191270" y="169316"/>
                  </a:lnTo>
                  <a:lnTo>
                    <a:pt x="2166709" y="132981"/>
                  </a:lnTo>
                  <a:lnTo>
                    <a:pt x="2153335" y="117792"/>
                  </a:lnTo>
                  <a:lnTo>
                    <a:pt x="2137816" y="100164"/>
                  </a:lnTo>
                  <a:lnTo>
                    <a:pt x="2120188" y="84645"/>
                  </a:lnTo>
                  <a:lnTo>
                    <a:pt x="2120188" y="341591"/>
                  </a:lnTo>
                  <a:lnTo>
                    <a:pt x="2120188" y="1433093"/>
                  </a:lnTo>
                  <a:lnTo>
                    <a:pt x="1931200" y="1433093"/>
                  </a:lnTo>
                  <a:lnTo>
                    <a:pt x="1931200" y="1511604"/>
                  </a:lnTo>
                  <a:lnTo>
                    <a:pt x="2120188" y="1511604"/>
                  </a:lnTo>
                  <a:lnTo>
                    <a:pt x="2120188" y="2603119"/>
                  </a:lnTo>
                  <a:lnTo>
                    <a:pt x="2115350" y="2649397"/>
                  </a:lnTo>
                  <a:lnTo>
                    <a:pt x="2115337" y="2649588"/>
                  </a:lnTo>
                  <a:lnTo>
                    <a:pt x="2101418" y="2692730"/>
                  </a:lnTo>
                  <a:lnTo>
                    <a:pt x="2079459" y="2731554"/>
                  </a:lnTo>
                  <a:lnTo>
                    <a:pt x="2050453" y="2765082"/>
                  </a:lnTo>
                  <a:lnTo>
                    <a:pt x="2015413" y="2792311"/>
                  </a:lnTo>
                  <a:lnTo>
                    <a:pt x="1975319" y="2812262"/>
                  </a:lnTo>
                  <a:lnTo>
                    <a:pt x="1931200" y="2823921"/>
                  </a:lnTo>
                  <a:lnTo>
                    <a:pt x="1931200" y="2826918"/>
                  </a:lnTo>
                  <a:lnTo>
                    <a:pt x="306768" y="2826918"/>
                  </a:lnTo>
                  <a:lnTo>
                    <a:pt x="306768" y="2823921"/>
                  </a:lnTo>
                  <a:lnTo>
                    <a:pt x="262648" y="2812262"/>
                  </a:lnTo>
                  <a:lnTo>
                    <a:pt x="222567" y="2792311"/>
                  </a:lnTo>
                  <a:lnTo>
                    <a:pt x="187515" y="2765082"/>
                  </a:lnTo>
                  <a:lnTo>
                    <a:pt x="158521" y="2731554"/>
                  </a:lnTo>
                  <a:lnTo>
                    <a:pt x="136563" y="2692730"/>
                  </a:lnTo>
                  <a:lnTo>
                    <a:pt x="122656" y="2649588"/>
                  </a:lnTo>
                  <a:lnTo>
                    <a:pt x="117792" y="2603119"/>
                  </a:lnTo>
                  <a:lnTo>
                    <a:pt x="117792" y="1511604"/>
                  </a:lnTo>
                  <a:lnTo>
                    <a:pt x="306768" y="1511604"/>
                  </a:lnTo>
                  <a:lnTo>
                    <a:pt x="306768" y="1433093"/>
                  </a:lnTo>
                  <a:lnTo>
                    <a:pt x="117792" y="1433093"/>
                  </a:lnTo>
                  <a:lnTo>
                    <a:pt x="117792" y="341591"/>
                  </a:lnTo>
                  <a:lnTo>
                    <a:pt x="122351" y="296545"/>
                  </a:lnTo>
                  <a:lnTo>
                    <a:pt x="135407" y="254558"/>
                  </a:lnTo>
                  <a:lnTo>
                    <a:pt x="156070" y="216547"/>
                  </a:lnTo>
                  <a:lnTo>
                    <a:pt x="183413" y="183413"/>
                  </a:lnTo>
                  <a:lnTo>
                    <a:pt x="216547" y="156057"/>
                  </a:lnTo>
                  <a:lnTo>
                    <a:pt x="254558" y="135407"/>
                  </a:lnTo>
                  <a:lnTo>
                    <a:pt x="296545" y="122339"/>
                  </a:lnTo>
                  <a:lnTo>
                    <a:pt x="341591" y="117792"/>
                  </a:lnTo>
                  <a:lnTo>
                    <a:pt x="1896389" y="117792"/>
                  </a:lnTo>
                  <a:lnTo>
                    <a:pt x="1941436" y="122339"/>
                  </a:lnTo>
                  <a:lnTo>
                    <a:pt x="1983422" y="135407"/>
                  </a:lnTo>
                  <a:lnTo>
                    <a:pt x="2021433" y="156057"/>
                  </a:lnTo>
                  <a:lnTo>
                    <a:pt x="2054567" y="183413"/>
                  </a:lnTo>
                  <a:lnTo>
                    <a:pt x="2081923" y="216547"/>
                  </a:lnTo>
                  <a:lnTo>
                    <a:pt x="2102573" y="254558"/>
                  </a:lnTo>
                  <a:lnTo>
                    <a:pt x="2115642" y="296545"/>
                  </a:lnTo>
                  <a:lnTo>
                    <a:pt x="2120188" y="341591"/>
                  </a:lnTo>
                  <a:lnTo>
                    <a:pt x="2120188" y="84645"/>
                  </a:lnTo>
                  <a:lnTo>
                    <a:pt x="2068664" y="46710"/>
                  </a:lnTo>
                  <a:lnTo>
                    <a:pt x="2029231" y="26885"/>
                  </a:lnTo>
                  <a:lnTo>
                    <a:pt x="1987092" y="12230"/>
                  </a:lnTo>
                  <a:lnTo>
                    <a:pt x="1942680" y="3124"/>
                  </a:lnTo>
                  <a:lnTo>
                    <a:pt x="1896389" y="0"/>
                  </a:lnTo>
                  <a:lnTo>
                    <a:pt x="341591" y="0"/>
                  </a:lnTo>
                  <a:lnTo>
                    <a:pt x="295300" y="3124"/>
                  </a:lnTo>
                  <a:lnTo>
                    <a:pt x="250888" y="12230"/>
                  </a:lnTo>
                  <a:lnTo>
                    <a:pt x="208762" y="26885"/>
                  </a:lnTo>
                  <a:lnTo>
                    <a:pt x="169316" y="46710"/>
                  </a:lnTo>
                  <a:lnTo>
                    <a:pt x="132981" y="71272"/>
                  </a:lnTo>
                  <a:lnTo>
                    <a:pt x="100164" y="100164"/>
                  </a:lnTo>
                  <a:lnTo>
                    <a:pt x="71272" y="132981"/>
                  </a:lnTo>
                  <a:lnTo>
                    <a:pt x="46710" y="169316"/>
                  </a:lnTo>
                  <a:lnTo>
                    <a:pt x="26885" y="208749"/>
                  </a:lnTo>
                  <a:lnTo>
                    <a:pt x="12230" y="250888"/>
                  </a:lnTo>
                  <a:lnTo>
                    <a:pt x="3124" y="295300"/>
                  </a:lnTo>
                  <a:lnTo>
                    <a:pt x="0" y="341591"/>
                  </a:lnTo>
                  <a:lnTo>
                    <a:pt x="0" y="2603119"/>
                  </a:lnTo>
                  <a:lnTo>
                    <a:pt x="3124" y="2649397"/>
                  </a:lnTo>
                  <a:lnTo>
                    <a:pt x="12230" y="2693822"/>
                  </a:lnTo>
                  <a:lnTo>
                    <a:pt x="26885" y="2735948"/>
                  </a:lnTo>
                  <a:lnTo>
                    <a:pt x="46710" y="2775394"/>
                  </a:lnTo>
                  <a:lnTo>
                    <a:pt x="71272" y="2811729"/>
                  </a:lnTo>
                  <a:lnTo>
                    <a:pt x="100164" y="2844546"/>
                  </a:lnTo>
                  <a:lnTo>
                    <a:pt x="132981" y="2873438"/>
                  </a:lnTo>
                  <a:lnTo>
                    <a:pt x="169316" y="2898000"/>
                  </a:lnTo>
                  <a:lnTo>
                    <a:pt x="208762" y="2917825"/>
                  </a:lnTo>
                  <a:lnTo>
                    <a:pt x="250888" y="2932480"/>
                  </a:lnTo>
                  <a:lnTo>
                    <a:pt x="295300" y="2941586"/>
                  </a:lnTo>
                  <a:lnTo>
                    <a:pt x="341591" y="2944711"/>
                  </a:lnTo>
                  <a:lnTo>
                    <a:pt x="1896389" y="2944711"/>
                  </a:lnTo>
                  <a:lnTo>
                    <a:pt x="1942680" y="2941586"/>
                  </a:lnTo>
                  <a:lnTo>
                    <a:pt x="1987092" y="2932480"/>
                  </a:lnTo>
                  <a:lnTo>
                    <a:pt x="2029231" y="2917825"/>
                  </a:lnTo>
                  <a:lnTo>
                    <a:pt x="2068664" y="2898000"/>
                  </a:lnTo>
                  <a:lnTo>
                    <a:pt x="2104999" y="2873438"/>
                  </a:lnTo>
                  <a:lnTo>
                    <a:pt x="2137816" y="2844546"/>
                  </a:lnTo>
                  <a:lnTo>
                    <a:pt x="2153335" y="2826918"/>
                  </a:lnTo>
                  <a:lnTo>
                    <a:pt x="2166709" y="2811729"/>
                  </a:lnTo>
                  <a:lnTo>
                    <a:pt x="2191270" y="2775394"/>
                  </a:lnTo>
                  <a:lnTo>
                    <a:pt x="2211095" y="2735948"/>
                  </a:lnTo>
                  <a:lnTo>
                    <a:pt x="2225751" y="2693822"/>
                  </a:lnTo>
                  <a:lnTo>
                    <a:pt x="2234819" y="2649588"/>
                  </a:lnTo>
                  <a:lnTo>
                    <a:pt x="2237981" y="2603119"/>
                  </a:lnTo>
                  <a:lnTo>
                    <a:pt x="2237981" y="341591"/>
                  </a:lnTo>
                  <a:close/>
                </a:path>
              </a:pathLst>
            </a:custGeom>
            <a:solidFill>
              <a:srgbClr val="CBCBCA"/>
            </a:solidFill>
          </p:spPr>
          <p:txBody>
            <a:bodyPr wrap="square" lIns="0" tIns="0" rIns="0" bIns="0" rtlCol="0"/>
            <a:lstStyle/>
            <a:p>
              <a:endParaRPr/>
            </a:p>
          </p:txBody>
        </p:sp>
        <p:sp>
          <p:nvSpPr>
            <p:cNvPr id="20" name="object 20"/>
            <p:cNvSpPr/>
            <p:nvPr/>
          </p:nvSpPr>
          <p:spPr>
            <a:xfrm>
              <a:off x="14876501" y="7301705"/>
              <a:ext cx="346075" cy="1656080"/>
            </a:xfrm>
            <a:custGeom>
              <a:avLst/>
              <a:gdLst/>
              <a:ahLst/>
              <a:cxnLst/>
              <a:rect l="l" t="t" r="r" b="b"/>
              <a:pathLst>
                <a:path w="346075" h="1656079">
                  <a:moveTo>
                    <a:pt x="345986" y="0"/>
                  </a:moveTo>
                  <a:lnTo>
                    <a:pt x="0" y="0"/>
                  </a:lnTo>
                  <a:lnTo>
                    <a:pt x="0" y="261620"/>
                  </a:lnTo>
                  <a:lnTo>
                    <a:pt x="0" y="1656080"/>
                  </a:lnTo>
                  <a:lnTo>
                    <a:pt x="345986" y="1656080"/>
                  </a:lnTo>
                  <a:lnTo>
                    <a:pt x="345986" y="261620"/>
                  </a:lnTo>
                  <a:lnTo>
                    <a:pt x="345986" y="0"/>
                  </a:lnTo>
                  <a:close/>
                </a:path>
              </a:pathLst>
            </a:custGeom>
            <a:solidFill>
              <a:srgbClr val="F15B4E"/>
            </a:solidFill>
          </p:spPr>
          <p:txBody>
            <a:bodyPr wrap="square" lIns="0" tIns="0" rIns="0" bIns="0" rtlCol="0"/>
            <a:lstStyle/>
            <a:p>
              <a:endParaRPr/>
            </a:p>
          </p:txBody>
        </p:sp>
        <p:sp>
          <p:nvSpPr>
            <p:cNvPr id="21" name="object 21"/>
            <p:cNvSpPr/>
            <p:nvPr/>
          </p:nvSpPr>
          <p:spPr>
            <a:xfrm>
              <a:off x="15301037" y="6750525"/>
              <a:ext cx="346075" cy="2207260"/>
            </a:xfrm>
            <a:custGeom>
              <a:avLst/>
              <a:gdLst/>
              <a:ahLst/>
              <a:cxnLst/>
              <a:rect l="l" t="t" r="r" b="b"/>
              <a:pathLst>
                <a:path w="346075" h="2207259">
                  <a:moveTo>
                    <a:pt x="345973" y="0"/>
                  </a:moveTo>
                  <a:lnTo>
                    <a:pt x="0" y="0"/>
                  </a:lnTo>
                  <a:lnTo>
                    <a:pt x="0" y="812800"/>
                  </a:lnTo>
                  <a:lnTo>
                    <a:pt x="0" y="2207260"/>
                  </a:lnTo>
                  <a:lnTo>
                    <a:pt x="345973" y="2207260"/>
                  </a:lnTo>
                  <a:lnTo>
                    <a:pt x="345973" y="812800"/>
                  </a:lnTo>
                  <a:lnTo>
                    <a:pt x="345973" y="0"/>
                  </a:lnTo>
                  <a:close/>
                </a:path>
              </a:pathLst>
            </a:custGeom>
            <a:solidFill>
              <a:srgbClr val="F2D351"/>
            </a:solidFill>
          </p:spPr>
          <p:txBody>
            <a:bodyPr wrap="square" lIns="0" tIns="0" rIns="0" bIns="0" rtlCol="0"/>
            <a:lstStyle/>
            <a:p>
              <a:endParaRPr/>
            </a:p>
          </p:txBody>
        </p:sp>
        <p:sp>
          <p:nvSpPr>
            <p:cNvPr id="22" name="object 22"/>
            <p:cNvSpPr/>
            <p:nvPr/>
          </p:nvSpPr>
          <p:spPr>
            <a:xfrm>
              <a:off x="15726411" y="7021035"/>
              <a:ext cx="346075" cy="1936750"/>
            </a:xfrm>
            <a:custGeom>
              <a:avLst/>
              <a:gdLst/>
              <a:ahLst/>
              <a:cxnLst/>
              <a:rect l="l" t="t" r="r" b="b"/>
              <a:pathLst>
                <a:path w="346075" h="1936750">
                  <a:moveTo>
                    <a:pt x="345948" y="0"/>
                  </a:moveTo>
                  <a:lnTo>
                    <a:pt x="0" y="0"/>
                  </a:lnTo>
                  <a:lnTo>
                    <a:pt x="0" y="542290"/>
                  </a:lnTo>
                  <a:lnTo>
                    <a:pt x="0" y="1936750"/>
                  </a:lnTo>
                  <a:lnTo>
                    <a:pt x="345948" y="1936750"/>
                  </a:lnTo>
                  <a:lnTo>
                    <a:pt x="345948" y="542290"/>
                  </a:lnTo>
                  <a:lnTo>
                    <a:pt x="345948" y="0"/>
                  </a:lnTo>
                  <a:close/>
                </a:path>
              </a:pathLst>
            </a:custGeom>
            <a:solidFill>
              <a:srgbClr val="80BA5B"/>
            </a:solidFill>
          </p:spPr>
          <p:txBody>
            <a:bodyPr wrap="square" lIns="0" tIns="0" rIns="0" bIns="0" rtlCol="0"/>
            <a:lstStyle/>
            <a:p>
              <a:endParaRPr/>
            </a:p>
          </p:txBody>
        </p:sp>
        <p:sp>
          <p:nvSpPr>
            <p:cNvPr id="23" name="object 23"/>
            <p:cNvSpPr/>
            <p:nvPr/>
          </p:nvSpPr>
          <p:spPr>
            <a:xfrm>
              <a:off x="16155016" y="7395466"/>
              <a:ext cx="346075" cy="1562100"/>
            </a:xfrm>
            <a:custGeom>
              <a:avLst/>
              <a:gdLst/>
              <a:ahLst/>
              <a:cxnLst/>
              <a:rect l="l" t="t" r="r" b="b"/>
              <a:pathLst>
                <a:path w="346075" h="1562100">
                  <a:moveTo>
                    <a:pt x="345937" y="0"/>
                  </a:moveTo>
                  <a:lnTo>
                    <a:pt x="0" y="0"/>
                  </a:lnTo>
                  <a:lnTo>
                    <a:pt x="0" y="1562036"/>
                  </a:lnTo>
                  <a:lnTo>
                    <a:pt x="345937" y="1562036"/>
                  </a:lnTo>
                  <a:lnTo>
                    <a:pt x="345937" y="0"/>
                  </a:lnTo>
                  <a:close/>
                </a:path>
              </a:pathLst>
            </a:custGeom>
            <a:solidFill>
              <a:srgbClr val="5090AD"/>
            </a:solidFill>
          </p:spPr>
          <p:txBody>
            <a:bodyPr wrap="square" lIns="0" tIns="0" rIns="0" bIns="0" rtlCol="0"/>
            <a:lstStyle/>
            <a:p>
              <a:endParaRPr/>
            </a:p>
          </p:txBody>
        </p:sp>
      </p:grpSp>
      <p:grpSp>
        <p:nvGrpSpPr>
          <p:cNvPr id="24" name="object 24"/>
          <p:cNvGrpSpPr/>
          <p:nvPr/>
        </p:nvGrpSpPr>
        <p:grpSpPr>
          <a:xfrm>
            <a:off x="11143641" y="5699810"/>
            <a:ext cx="2238375" cy="2945130"/>
            <a:chOff x="12102877" y="6130583"/>
            <a:chExt cx="2238375" cy="2945130"/>
          </a:xfrm>
        </p:grpSpPr>
        <p:sp>
          <p:nvSpPr>
            <p:cNvPr id="25" name="object 25"/>
            <p:cNvSpPr/>
            <p:nvPr/>
          </p:nvSpPr>
          <p:spPr>
            <a:xfrm>
              <a:off x="12102871" y="6130588"/>
              <a:ext cx="2238375" cy="2945130"/>
            </a:xfrm>
            <a:custGeom>
              <a:avLst/>
              <a:gdLst/>
              <a:ahLst/>
              <a:cxnLst/>
              <a:rect l="l" t="t" r="r" b="b"/>
              <a:pathLst>
                <a:path w="2238375" h="2945129">
                  <a:moveTo>
                    <a:pt x="731304" y="1433080"/>
                  </a:moveTo>
                  <a:lnTo>
                    <a:pt x="652741" y="1433080"/>
                  </a:lnTo>
                  <a:lnTo>
                    <a:pt x="652741" y="1511604"/>
                  </a:lnTo>
                  <a:lnTo>
                    <a:pt x="731304" y="1511604"/>
                  </a:lnTo>
                  <a:lnTo>
                    <a:pt x="731304" y="1433080"/>
                  </a:lnTo>
                  <a:close/>
                </a:path>
                <a:path w="2238375" h="2945129">
                  <a:moveTo>
                    <a:pt x="1156677" y="1433080"/>
                  </a:moveTo>
                  <a:lnTo>
                    <a:pt x="1077264" y="1433080"/>
                  </a:lnTo>
                  <a:lnTo>
                    <a:pt x="1077264" y="1511604"/>
                  </a:lnTo>
                  <a:lnTo>
                    <a:pt x="1156677" y="1511604"/>
                  </a:lnTo>
                  <a:lnTo>
                    <a:pt x="1156677" y="1433080"/>
                  </a:lnTo>
                  <a:close/>
                </a:path>
                <a:path w="2238375" h="2945129">
                  <a:moveTo>
                    <a:pt x="2237968" y="341591"/>
                  </a:moveTo>
                  <a:lnTo>
                    <a:pt x="2234933" y="296545"/>
                  </a:lnTo>
                  <a:lnTo>
                    <a:pt x="2225751" y="250888"/>
                  </a:lnTo>
                  <a:lnTo>
                    <a:pt x="2211082" y="208749"/>
                  </a:lnTo>
                  <a:lnTo>
                    <a:pt x="2191270" y="169316"/>
                  </a:lnTo>
                  <a:lnTo>
                    <a:pt x="2166709" y="132981"/>
                  </a:lnTo>
                  <a:lnTo>
                    <a:pt x="2153335" y="117792"/>
                  </a:lnTo>
                  <a:lnTo>
                    <a:pt x="2137816" y="100164"/>
                  </a:lnTo>
                  <a:lnTo>
                    <a:pt x="2120188" y="84658"/>
                  </a:lnTo>
                  <a:lnTo>
                    <a:pt x="2120188" y="341591"/>
                  </a:lnTo>
                  <a:lnTo>
                    <a:pt x="2120188" y="1433093"/>
                  </a:lnTo>
                  <a:lnTo>
                    <a:pt x="1502600" y="1433093"/>
                  </a:lnTo>
                  <a:lnTo>
                    <a:pt x="1502600" y="1511604"/>
                  </a:lnTo>
                  <a:lnTo>
                    <a:pt x="2120188" y="1511604"/>
                  </a:lnTo>
                  <a:lnTo>
                    <a:pt x="2120188" y="2603119"/>
                  </a:lnTo>
                  <a:lnTo>
                    <a:pt x="2115350" y="2649397"/>
                  </a:lnTo>
                  <a:lnTo>
                    <a:pt x="2101418" y="2692730"/>
                  </a:lnTo>
                  <a:lnTo>
                    <a:pt x="2079459" y="2731554"/>
                  </a:lnTo>
                  <a:lnTo>
                    <a:pt x="2050453" y="2765082"/>
                  </a:lnTo>
                  <a:lnTo>
                    <a:pt x="2015413" y="2792311"/>
                  </a:lnTo>
                  <a:lnTo>
                    <a:pt x="1975319" y="2812262"/>
                  </a:lnTo>
                  <a:lnTo>
                    <a:pt x="1931200" y="2823921"/>
                  </a:lnTo>
                  <a:lnTo>
                    <a:pt x="1931200" y="2826918"/>
                  </a:lnTo>
                  <a:lnTo>
                    <a:pt x="306781" y="2826918"/>
                  </a:lnTo>
                  <a:lnTo>
                    <a:pt x="306781" y="2823921"/>
                  </a:lnTo>
                  <a:lnTo>
                    <a:pt x="262648" y="2812262"/>
                  </a:lnTo>
                  <a:lnTo>
                    <a:pt x="222567" y="2792311"/>
                  </a:lnTo>
                  <a:lnTo>
                    <a:pt x="187528" y="2765082"/>
                  </a:lnTo>
                  <a:lnTo>
                    <a:pt x="158521" y="2731554"/>
                  </a:lnTo>
                  <a:lnTo>
                    <a:pt x="136563" y="2692730"/>
                  </a:lnTo>
                  <a:lnTo>
                    <a:pt x="122643" y="2649588"/>
                  </a:lnTo>
                  <a:lnTo>
                    <a:pt x="117792" y="2603119"/>
                  </a:lnTo>
                  <a:lnTo>
                    <a:pt x="117792" y="1511604"/>
                  </a:lnTo>
                  <a:lnTo>
                    <a:pt x="306781" y="1511604"/>
                  </a:lnTo>
                  <a:lnTo>
                    <a:pt x="306781" y="1433093"/>
                  </a:lnTo>
                  <a:lnTo>
                    <a:pt x="117792" y="1433093"/>
                  </a:lnTo>
                  <a:lnTo>
                    <a:pt x="117792" y="341591"/>
                  </a:lnTo>
                  <a:lnTo>
                    <a:pt x="122339" y="296545"/>
                  </a:lnTo>
                  <a:lnTo>
                    <a:pt x="135407" y="254558"/>
                  </a:lnTo>
                  <a:lnTo>
                    <a:pt x="156057" y="216547"/>
                  </a:lnTo>
                  <a:lnTo>
                    <a:pt x="183413" y="183413"/>
                  </a:lnTo>
                  <a:lnTo>
                    <a:pt x="216547" y="156057"/>
                  </a:lnTo>
                  <a:lnTo>
                    <a:pt x="254558" y="135407"/>
                  </a:lnTo>
                  <a:lnTo>
                    <a:pt x="296545" y="122339"/>
                  </a:lnTo>
                  <a:lnTo>
                    <a:pt x="341591" y="117792"/>
                  </a:lnTo>
                  <a:lnTo>
                    <a:pt x="1896376" y="117792"/>
                  </a:lnTo>
                  <a:lnTo>
                    <a:pt x="1941436" y="122339"/>
                  </a:lnTo>
                  <a:lnTo>
                    <a:pt x="1983409" y="135407"/>
                  </a:lnTo>
                  <a:lnTo>
                    <a:pt x="2021433" y="156057"/>
                  </a:lnTo>
                  <a:lnTo>
                    <a:pt x="2054567" y="183413"/>
                  </a:lnTo>
                  <a:lnTo>
                    <a:pt x="2081911" y="216547"/>
                  </a:lnTo>
                  <a:lnTo>
                    <a:pt x="2102573" y="254558"/>
                  </a:lnTo>
                  <a:lnTo>
                    <a:pt x="2115629" y="296545"/>
                  </a:lnTo>
                  <a:lnTo>
                    <a:pt x="2120188" y="341591"/>
                  </a:lnTo>
                  <a:lnTo>
                    <a:pt x="2120188" y="84658"/>
                  </a:lnTo>
                  <a:lnTo>
                    <a:pt x="2068664" y="46710"/>
                  </a:lnTo>
                  <a:lnTo>
                    <a:pt x="2029218" y="26885"/>
                  </a:lnTo>
                  <a:lnTo>
                    <a:pt x="1987092" y="12230"/>
                  </a:lnTo>
                  <a:lnTo>
                    <a:pt x="1942668" y="3124"/>
                  </a:lnTo>
                  <a:lnTo>
                    <a:pt x="1896376" y="0"/>
                  </a:lnTo>
                  <a:lnTo>
                    <a:pt x="341591" y="0"/>
                  </a:lnTo>
                  <a:lnTo>
                    <a:pt x="295300" y="3124"/>
                  </a:lnTo>
                  <a:lnTo>
                    <a:pt x="250888" y="12230"/>
                  </a:lnTo>
                  <a:lnTo>
                    <a:pt x="208749" y="26885"/>
                  </a:lnTo>
                  <a:lnTo>
                    <a:pt x="169316" y="46710"/>
                  </a:lnTo>
                  <a:lnTo>
                    <a:pt x="132981" y="71272"/>
                  </a:lnTo>
                  <a:lnTo>
                    <a:pt x="100164" y="100164"/>
                  </a:lnTo>
                  <a:lnTo>
                    <a:pt x="71259" y="132981"/>
                  </a:lnTo>
                  <a:lnTo>
                    <a:pt x="46697" y="169316"/>
                  </a:lnTo>
                  <a:lnTo>
                    <a:pt x="26885" y="208749"/>
                  </a:lnTo>
                  <a:lnTo>
                    <a:pt x="12217" y="250888"/>
                  </a:lnTo>
                  <a:lnTo>
                    <a:pt x="3124" y="295300"/>
                  </a:lnTo>
                  <a:lnTo>
                    <a:pt x="0" y="341591"/>
                  </a:lnTo>
                  <a:lnTo>
                    <a:pt x="0" y="2603119"/>
                  </a:lnTo>
                  <a:lnTo>
                    <a:pt x="3124" y="2649397"/>
                  </a:lnTo>
                  <a:lnTo>
                    <a:pt x="12217" y="2693822"/>
                  </a:lnTo>
                  <a:lnTo>
                    <a:pt x="26885" y="2735948"/>
                  </a:lnTo>
                  <a:lnTo>
                    <a:pt x="46697" y="2775394"/>
                  </a:lnTo>
                  <a:lnTo>
                    <a:pt x="71259" y="2811729"/>
                  </a:lnTo>
                  <a:lnTo>
                    <a:pt x="100164" y="2844546"/>
                  </a:lnTo>
                  <a:lnTo>
                    <a:pt x="132981" y="2873438"/>
                  </a:lnTo>
                  <a:lnTo>
                    <a:pt x="169316" y="2898000"/>
                  </a:lnTo>
                  <a:lnTo>
                    <a:pt x="208749" y="2917825"/>
                  </a:lnTo>
                  <a:lnTo>
                    <a:pt x="250888" y="2932480"/>
                  </a:lnTo>
                  <a:lnTo>
                    <a:pt x="295300" y="2941586"/>
                  </a:lnTo>
                  <a:lnTo>
                    <a:pt x="341591" y="2944711"/>
                  </a:lnTo>
                  <a:lnTo>
                    <a:pt x="1896376" y="2944711"/>
                  </a:lnTo>
                  <a:lnTo>
                    <a:pt x="1942668" y="2941586"/>
                  </a:lnTo>
                  <a:lnTo>
                    <a:pt x="1987092" y="2932480"/>
                  </a:lnTo>
                  <a:lnTo>
                    <a:pt x="2029218" y="2917825"/>
                  </a:lnTo>
                  <a:lnTo>
                    <a:pt x="2068664" y="2898000"/>
                  </a:lnTo>
                  <a:lnTo>
                    <a:pt x="2104986" y="2873438"/>
                  </a:lnTo>
                  <a:lnTo>
                    <a:pt x="2137816" y="2844546"/>
                  </a:lnTo>
                  <a:lnTo>
                    <a:pt x="2153323" y="2826918"/>
                  </a:lnTo>
                  <a:lnTo>
                    <a:pt x="2166709" y="2811729"/>
                  </a:lnTo>
                  <a:lnTo>
                    <a:pt x="2191270" y="2775394"/>
                  </a:lnTo>
                  <a:lnTo>
                    <a:pt x="2211082" y="2735948"/>
                  </a:lnTo>
                  <a:lnTo>
                    <a:pt x="2225751" y="2693822"/>
                  </a:lnTo>
                  <a:lnTo>
                    <a:pt x="2234819" y="2649588"/>
                  </a:lnTo>
                  <a:lnTo>
                    <a:pt x="2237968" y="2603119"/>
                  </a:lnTo>
                  <a:lnTo>
                    <a:pt x="2237968" y="341591"/>
                  </a:lnTo>
                  <a:close/>
                </a:path>
              </a:pathLst>
            </a:custGeom>
            <a:solidFill>
              <a:srgbClr val="CBCBCA"/>
            </a:solidFill>
          </p:spPr>
          <p:txBody>
            <a:bodyPr wrap="square" lIns="0" tIns="0" rIns="0" bIns="0" rtlCol="0"/>
            <a:lstStyle/>
            <a:p>
              <a:endParaRPr/>
            </a:p>
          </p:txBody>
        </p:sp>
        <p:sp>
          <p:nvSpPr>
            <p:cNvPr id="26" name="object 26"/>
            <p:cNvSpPr/>
            <p:nvPr/>
          </p:nvSpPr>
          <p:spPr>
            <a:xfrm>
              <a:off x="12409653" y="6706075"/>
              <a:ext cx="346075" cy="2251710"/>
            </a:xfrm>
            <a:custGeom>
              <a:avLst/>
              <a:gdLst/>
              <a:ahLst/>
              <a:cxnLst/>
              <a:rect l="l" t="t" r="r" b="b"/>
              <a:pathLst>
                <a:path w="346075" h="2251709">
                  <a:moveTo>
                    <a:pt x="345960" y="0"/>
                  </a:moveTo>
                  <a:lnTo>
                    <a:pt x="0" y="0"/>
                  </a:lnTo>
                  <a:lnTo>
                    <a:pt x="0" y="857250"/>
                  </a:lnTo>
                  <a:lnTo>
                    <a:pt x="0" y="2251710"/>
                  </a:lnTo>
                  <a:lnTo>
                    <a:pt x="345960" y="2251710"/>
                  </a:lnTo>
                  <a:lnTo>
                    <a:pt x="345960" y="857250"/>
                  </a:lnTo>
                  <a:lnTo>
                    <a:pt x="345960" y="0"/>
                  </a:lnTo>
                  <a:close/>
                </a:path>
              </a:pathLst>
            </a:custGeom>
            <a:solidFill>
              <a:srgbClr val="F15B4E"/>
            </a:solidFill>
          </p:spPr>
          <p:txBody>
            <a:bodyPr wrap="square" lIns="0" tIns="0" rIns="0" bIns="0" rtlCol="0"/>
            <a:lstStyle/>
            <a:p>
              <a:endParaRPr/>
            </a:p>
          </p:txBody>
        </p:sp>
        <p:sp>
          <p:nvSpPr>
            <p:cNvPr id="27" name="object 27"/>
            <p:cNvSpPr/>
            <p:nvPr/>
          </p:nvSpPr>
          <p:spPr>
            <a:xfrm>
              <a:off x="12834163" y="7301705"/>
              <a:ext cx="346075" cy="1656080"/>
            </a:xfrm>
            <a:custGeom>
              <a:avLst/>
              <a:gdLst/>
              <a:ahLst/>
              <a:cxnLst/>
              <a:rect l="l" t="t" r="r" b="b"/>
              <a:pathLst>
                <a:path w="346075" h="1656079">
                  <a:moveTo>
                    <a:pt x="345973" y="0"/>
                  </a:moveTo>
                  <a:lnTo>
                    <a:pt x="0" y="0"/>
                  </a:lnTo>
                  <a:lnTo>
                    <a:pt x="0" y="261620"/>
                  </a:lnTo>
                  <a:lnTo>
                    <a:pt x="0" y="1656080"/>
                  </a:lnTo>
                  <a:lnTo>
                    <a:pt x="345973" y="1656080"/>
                  </a:lnTo>
                  <a:lnTo>
                    <a:pt x="345973" y="261620"/>
                  </a:lnTo>
                  <a:lnTo>
                    <a:pt x="345973" y="0"/>
                  </a:lnTo>
                  <a:close/>
                </a:path>
              </a:pathLst>
            </a:custGeom>
            <a:solidFill>
              <a:srgbClr val="F2D351"/>
            </a:solidFill>
          </p:spPr>
          <p:txBody>
            <a:bodyPr wrap="square" lIns="0" tIns="0" rIns="0" bIns="0" rtlCol="0"/>
            <a:lstStyle/>
            <a:p>
              <a:endParaRPr/>
            </a:p>
          </p:txBody>
        </p:sp>
        <p:sp>
          <p:nvSpPr>
            <p:cNvPr id="28" name="object 28"/>
            <p:cNvSpPr/>
            <p:nvPr/>
          </p:nvSpPr>
          <p:spPr>
            <a:xfrm>
              <a:off x="13259554" y="6922392"/>
              <a:ext cx="346075" cy="2035175"/>
            </a:xfrm>
            <a:custGeom>
              <a:avLst/>
              <a:gdLst/>
              <a:ahLst/>
              <a:cxnLst/>
              <a:rect l="l" t="t" r="r" b="b"/>
              <a:pathLst>
                <a:path w="346075" h="2035175">
                  <a:moveTo>
                    <a:pt x="345926" y="0"/>
                  </a:moveTo>
                  <a:lnTo>
                    <a:pt x="0" y="0"/>
                  </a:lnTo>
                  <a:lnTo>
                    <a:pt x="0" y="2035110"/>
                  </a:lnTo>
                  <a:lnTo>
                    <a:pt x="345926" y="2035110"/>
                  </a:lnTo>
                  <a:lnTo>
                    <a:pt x="345926" y="0"/>
                  </a:lnTo>
                  <a:close/>
                </a:path>
              </a:pathLst>
            </a:custGeom>
            <a:solidFill>
              <a:srgbClr val="80BA5B"/>
            </a:solidFill>
          </p:spPr>
          <p:txBody>
            <a:bodyPr wrap="square" lIns="0" tIns="0" rIns="0" bIns="0" rtlCol="0"/>
            <a:lstStyle/>
            <a:p>
              <a:endParaRPr/>
            </a:p>
          </p:txBody>
        </p:sp>
        <p:sp>
          <p:nvSpPr>
            <p:cNvPr id="29" name="object 29"/>
            <p:cNvSpPr/>
            <p:nvPr/>
          </p:nvSpPr>
          <p:spPr>
            <a:xfrm>
              <a:off x="13688148" y="8237694"/>
              <a:ext cx="346075" cy="720090"/>
            </a:xfrm>
            <a:custGeom>
              <a:avLst/>
              <a:gdLst/>
              <a:ahLst/>
              <a:cxnLst/>
              <a:rect l="l" t="t" r="r" b="b"/>
              <a:pathLst>
                <a:path w="346075" h="720090">
                  <a:moveTo>
                    <a:pt x="345926" y="0"/>
                  </a:moveTo>
                  <a:lnTo>
                    <a:pt x="0" y="0"/>
                  </a:lnTo>
                  <a:lnTo>
                    <a:pt x="0" y="719800"/>
                  </a:lnTo>
                  <a:lnTo>
                    <a:pt x="345926" y="719800"/>
                  </a:lnTo>
                  <a:lnTo>
                    <a:pt x="345926" y="0"/>
                  </a:lnTo>
                  <a:close/>
                </a:path>
              </a:pathLst>
            </a:custGeom>
            <a:solidFill>
              <a:srgbClr val="5090AD"/>
            </a:solidFill>
          </p:spPr>
          <p:txBody>
            <a:bodyPr wrap="square" lIns="0" tIns="0" rIns="0" bIns="0" rtlCol="0"/>
            <a:lstStyle/>
            <a:p>
              <a:endParaRPr/>
            </a:p>
          </p:txBody>
        </p:sp>
      </p:grpSp>
      <p:sp>
        <p:nvSpPr>
          <p:cNvPr id="30" name="object 30"/>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31" name="Bilde 30" descr="Et bilde som inneholder tekst, Font, Grafikk, grafisk design&#10;&#10;KI-generert innhold kan være feil.">
            <a:extLst>
              <a:ext uri="{FF2B5EF4-FFF2-40B4-BE49-F238E27FC236}">
                <a16:creationId xmlns:a16="http://schemas.microsoft.com/office/drawing/2014/main" id="{D6014578-FB81-D237-8EF0-A204A051C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1450" y="8644940"/>
            <a:ext cx="3712252" cy="19102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265" y="3986696"/>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6439535"/>
            </a:xfrm>
            <a:custGeom>
              <a:avLst/>
              <a:gdLst/>
              <a:ahLst/>
              <a:cxnLst/>
              <a:rect l="l" t="t" r="r" b="b"/>
              <a:pathLst>
                <a:path w="13455650" h="6439534">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5561709"/>
                  </a:lnTo>
                  <a:lnTo>
                    <a:pt x="245" y="5629813"/>
                  </a:lnTo>
                  <a:lnTo>
                    <a:pt x="910" y="5692886"/>
                  </a:lnTo>
                  <a:lnTo>
                    <a:pt x="2205" y="5751177"/>
                  </a:lnTo>
                  <a:lnTo>
                    <a:pt x="4341" y="5804940"/>
                  </a:lnTo>
                  <a:lnTo>
                    <a:pt x="7528" y="5854425"/>
                  </a:lnTo>
                  <a:lnTo>
                    <a:pt x="11975" y="5899884"/>
                  </a:lnTo>
                  <a:lnTo>
                    <a:pt x="17893" y="5941569"/>
                  </a:lnTo>
                  <a:lnTo>
                    <a:pt x="25491" y="5979731"/>
                  </a:lnTo>
                  <a:lnTo>
                    <a:pt x="46570" y="6046493"/>
                  </a:lnTo>
                  <a:lnTo>
                    <a:pt x="66155" y="6093714"/>
                  </a:lnTo>
                  <a:lnTo>
                    <a:pt x="89626" y="6138681"/>
                  </a:lnTo>
                  <a:lnTo>
                    <a:pt x="116781" y="6181189"/>
                  </a:lnTo>
                  <a:lnTo>
                    <a:pt x="147416" y="6221036"/>
                  </a:lnTo>
                  <a:lnTo>
                    <a:pt x="181325" y="6258016"/>
                  </a:lnTo>
                  <a:lnTo>
                    <a:pt x="218305" y="6291925"/>
                  </a:lnTo>
                  <a:lnTo>
                    <a:pt x="258151" y="6322559"/>
                  </a:lnTo>
                  <a:lnTo>
                    <a:pt x="300660" y="6349715"/>
                  </a:lnTo>
                  <a:lnTo>
                    <a:pt x="345626" y="6373186"/>
                  </a:lnTo>
                  <a:lnTo>
                    <a:pt x="392847" y="6392770"/>
                  </a:lnTo>
                  <a:lnTo>
                    <a:pt x="459610" y="6413850"/>
                  </a:lnTo>
                  <a:lnTo>
                    <a:pt x="497772" y="6421448"/>
                  </a:lnTo>
                  <a:lnTo>
                    <a:pt x="539457" y="6427366"/>
                  </a:lnTo>
                  <a:lnTo>
                    <a:pt x="584916" y="6431813"/>
                  </a:lnTo>
                  <a:lnTo>
                    <a:pt x="634401" y="6435000"/>
                  </a:lnTo>
                  <a:lnTo>
                    <a:pt x="688163" y="6437135"/>
                  </a:lnTo>
                  <a:lnTo>
                    <a:pt x="746455" y="6438431"/>
                  </a:lnTo>
                  <a:lnTo>
                    <a:pt x="877632" y="6439341"/>
                  </a:lnTo>
                  <a:lnTo>
                    <a:pt x="12578023" y="6439341"/>
                  </a:lnTo>
                  <a:lnTo>
                    <a:pt x="12709198" y="6438431"/>
                  </a:lnTo>
                  <a:lnTo>
                    <a:pt x="12767489" y="6437135"/>
                  </a:lnTo>
                  <a:lnTo>
                    <a:pt x="12821251" y="6435000"/>
                  </a:lnTo>
                  <a:lnTo>
                    <a:pt x="12870735" y="6431813"/>
                  </a:lnTo>
                  <a:lnTo>
                    <a:pt x="12916194" y="6427366"/>
                  </a:lnTo>
                  <a:lnTo>
                    <a:pt x="12957880" y="6421448"/>
                  </a:lnTo>
                  <a:lnTo>
                    <a:pt x="12996042" y="6413850"/>
                  </a:lnTo>
                  <a:lnTo>
                    <a:pt x="13062808" y="6392770"/>
                  </a:lnTo>
                  <a:lnTo>
                    <a:pt x="13110027" y="6373186"/>
                  </a:lnTo>
                  <a:lnTo>
                    <a:pt x="13154993" y="6349715"/>
                  </a:lnTo>
                  <a:lnTo>
                    <a:pt x="13197501" y="6322559"/>
                  </a:lnTo>
                  <a:lnTo>
                    <a:pt x="13237347" y="6291925"/>
                  </a:lnTo>
                  <a:lnTo>
                    <a:pt x="13274326" y="6258016"/>
                  </a:lnTo>
                  <a:lnTo>
                    <a:pt x="13308235" y="6221036"/>
                  </a:lnTo>
                  <a:lnTo>
                    <a:pt x="13338869" y="6181189"/>
                  </a:lnTo>
                  <a:lnTo>
                    <a:pt x="13366024" y="6138681"/>
                  </a:lnTo>
                  <a:lnTo>
                    <a:pt x="13389496" y="6093714"/>
                  </a:lnTo>
                  <a:lnTo>
                    <a:pt x="13409080" y="6046493"/>
                  </a:lnTo>
                  <a:lnTo>
                    <a:pt x="13430159" y="5979731"/>
                  </a:lnTo>
                  <a:lnTo>
                    <a:pt x="13437758" y="5941569"/>
                  </a:lnTo>
                  <a:lnTo>
                    <a:pt x="13443675" y="5899884"/>
                  </a:lnTo>
                  <a:lnTo>
                    <a:pt x="13448122" y="5854425"/>
                  </a:lnTo>
                  <a:lnTo>
                    <a:pt x="13451309" y="5804940"/>
                  </a:lnTo>
                  <a:lnTo>
                    <a:pt x="13453445" y="5751177"/>
                  </a:lnTo>
                  <a:lnTo>
                    <a:pt x="13454740" y="5692886"/>
                  </a:lnTo>
                  <a:lnTo>
                    <a:pt x="13455406" y="5629813"/>
                  </a:lnTo>
                  <a:lnTo>
                    <a:pt x="13455651" y="5561709"/>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6439535"/>
            </a:xfrm>
            <a:custGeom>
              <a:avLst/>
              <a:gdLst/>
              <a:ahLst/>
              <a:cxnLst/>
              <a:rect l="l" t="t" r="r" b="b"/>
              <a:pathLst>
                <a:path w="13456285" h="6439534">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5488355"/>
                  </a:lnTo>
                  <a:lnTo>
                    <a:pt x="13455691" y="5561744"/>
                  </a:lnTo>
                  <a:lnTo>
                    <a:pt x="13455446" y="5629848"/>
                  </a:lnTo>
                  <a:lnTo>
                    <a:pt x="13454780" y="5692921"/>
                  </a:lnTo>
                  <a:lnTo>
                    <a:pt x="13453485" y="5751212"/>
                  </a:lnTo>
                  <a:lnTo>
                    <a:pt x="13451349" y="5804975"/>
                  </a:lnTo>
                  <a:lnTo>
                    <a:pt x="13448163" y="5854460"/>
                  </a:lnTo>
                  <a:lnTo>
                    <a:pt x="13443716" y="5899919"/>
                  </a:lnTo>
                  <a:lnTo>
                    <a:pt x="13437798" y="5941604"/>
                  </a:lnTo>
                  <a:lnTo>
                    <a:pt x="13430199" y="5979766"/>
                  </a:lnTo>
                  <a:lnTo>
                    <a:pt x="13409120" y="6046528"/>
                  </a:lnTo>
                  <a:lnTo>
                    <a:pt x="13389536" y="6093749"/>
                  </a:lnTo>
                  <a:lnTo>
                    <a:pt x="13366064" y="6138716"/>
                  </a:lnTo>
                  <a:lnTo>
                    <a:pt x="13338909" y="6181225"/>
                  </a:lnTo>
                  <a:lnTo>
                    <a:pt x="13308274" y="6221071"/>
                  </a:lnTo>
                  <a:lnTo>
                    <a:pt x="13274365" y="6258051"/>
                  </a:lnTo>
                  <a:lnTo>
                    <a:pt x="13237385" y="6291960"/>
                  </a:lnTo>
                  <a:lnTo>
                    <a:pt x="13197537" y="6322595"/>
                  </a:lnTo>
                  <a:lnTo>
                    <a:pt x="13155028" y="6349750"/>
                  </a:lnTo>
                  <a:lnTo>
                    <a:pt x="13110060" y="6373222"/>
                  </a:lnTo>
                  <a:lnTo>
                    <a:pt x="13062837" y="6392806"/>
                  </a:lnTo>
                  <a:lnTo>
                    <a:pt x="12996077" y="6413885"/>
                  </a:lnTo>
                  <a:lnTo>
                    <a:pt x="12957916" y="6421484"/>
                  </a:lnTo>
                  <a:lnTo>
                    <a:pt x="12916231" y="6427401"/>
                  </a:lnTo>
                  <a:lnTo>
                    <a:pt x="12870773" y="6431848"/>
                  </a:lnTo>
                  <a:lnTo>
                    <a:pt x="12821288" y="6435035"/>
                  </a:lnTo>
                  <a:lnTo>
                    <a:pt x="12767526" y="6437171"/>
                  </a:lnTo>
                  <a:lnTo>
                    <a:pt x="12709234" y="6438466"/>
                  </a:lnTo>
                  <a:lnTo>
                    <a:pt x="12646161" y="6439132"/>
                  </a:lnTo>
                  <a:lnTo>
                    <a:pt x="12578056" y="6439377"/>
                  </a:lnTo>
                  <a:lnTo>
                    <a:pt x="12504666" y="6439412"/>
                  </a:lnTo>
                  <a:lnTo>
                    <a:pt x="951056" y="6439412"/>
                  </a:lnTo>
                  <a:lnTo>
                    <a:pt x="877667" y="6439377"/>
                  </a:lnTo>
                  <a:lnTo>
                    <a:pt x="809563" y="6439132"/>
                  </a:lnTo>
                  <a:lnTo>
                    <a:pt x="746490" y="6438466"/>
                  </a:lnTo>
                  <a:lnTo>
                    <a:pt x="688199" y="6437171"/>
                  </a:lnTo>
                  <a:lnTo>
                    <a:pt x="634436" y="6435035"/>
                  </a:lnTo>
                  <a:lnTo>
                    <a:pt x="584951" y="6431848"/>
                  </a:lnTo>
                  <a:lnTo>
                    <a:pt x="539492" y="6427401"/>
                  </a:lnTo>
                  <a:lnTo>
                    <a:pt x="497807" y="6421484"/>
                  </a:lnTo>
                  <a:lnTo>
                    <a:pt x="459645" y="6413885"/>
                  </a:lnTo>
                  <a:lnTo>
                    <a:pt x="392882" y="6392806"/>
                  </a:lnTo>
                  <a:lnTo>
                    <a:pt x="345662" y="6373222"/>
                  </a:lnTo>
                  <a:lnTo>
                    <a:pt x="300695" y="6349750"/>
                  </a:lnTo>
                  <a:lnTo>
                    <a:pt x="258186" y="6322595"/>
                  </a:lnTo>
                  <a:lnTo>
                    <a:pt x="218340" y="6291960"/>
                  </a:lnTo>
                  <a:lnTo>
                    <a:pt x="181360" y="6258051"/>
                  </a:lnTo>
                  <a:lnTo>
                    <a:pt x="147451" y="6221071"/>
                  </a:lnTo>
                  <a:lnTo>
                    <a:pt x="116817" y="6181225"/>
                  </a:lnTo>
                  <a:lnTo>
                    <a:pt x="89661" y="6138716"/>
                  </a:lnTo>
                  <a:lnTo>
                    <a:pt x="66190" y="6093749"/>
                  </a:lnTo>
                  <a:lnTo>
                    <a:pt x="46606" y="6046528"/>
                  </a:lnTo>
                  <a:lnTo>
                    <a:pt x="25526" y="5979766"/>
                  </a:lnTo>
                  <a:lnTo>
                    <a:pt x="17928" y="5941604"/>
                  </a:lnTo>
                  <a:lnTo>
                    <a:pt x="12010" y="5899919"/>
                  </a:lnTo>
                  <a:lnTo>
                    <a:pt x="7563" y="5854460"/>
                  </a:lnTo>
                  <a:lnTo>
                    <a:pt x="4376" y="5804975"/>
                  </a:lnTo>
                  <a:lnTo>
                    <a:pt x="2241" y="5751212"/>
                  </a:lnTo>
                  <a:lnTo>
                    <a:pt x="945" y="5692921"/>
                  </a:lnTo>
                  <a:lnTo>
                    <a:pt x="280" y="5629848"/>
                  </a:lnTo>
                  <a:lnTo>
                    <a:pt x="35" y="5561744"/>
                  </a:lnTo>
                  <a:lnTo>
                    <a:pt x="0" y="5488355"/>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F1D351"/>
              </a:solidFill>
            </a:ln>
          </p:spPr>
          <p:txBody>
            <a:bodyPr wrap="square" lIns="0" tIns="0" rIns="0" bIns="0" rtlCol="0"/>
            <a:lstStyle/>
            <a:p>
              <a:endParaRPr/>
            </a:p>
          </p:txBody>
        </p:sp>
      </p:grpSp>
      <p:sp>
        <p:nvSpPr>
          <p:cNvPr id="6" name="object 6"/>
          <p:cNvSpPr txBox="1"/>
          <p:nvPr/>
        </p:nvSpPr>
        <p:spPr>
          <a:xfrm>
            <a:off x="7420534" y="5284523"/>
            <a:ext cx="2057400" cy="486409"/>
          </a:xfrm>
          <a:prstGeom prst="rect">
            <a:avLst/>
          </a:prstGeom>
        </p:spPr>
        <p:txBody>
          <a:bodyPr vert="horz" wrap="square" lIns="0" tIns="15240" rIns="0" bIns="0" rtlCol="0">
            <a:spAutoFit/>
          </a:bodyPr>
          <a:lstStyle/>
          <a:p>
            <a:pPr marL="12700">
              <a:lnSpc>
                <a:spcPct val="100000"/>
              </a:lnSpc>
              <a:spcBef>
                <a:spcPts val="120"/>
              </a:spcBef>
            </a:pPr>
            <a:r>
              <a:rPr lang="nb-NO" sz="3000" spc="60" dirty="0">
                <a:solidFill>
                  <a:srgbClr val="F1D351"/>
                </a:solidFill>
                <a:latin typeface="Geneva"/>
                <a:cs typeface="Geneva"/>
              </a:rPr>
              <a:t>Behersket</a:t>
            </a:r>
            <a:endParaRPr sz="3000" dirty="0">
              <a:latin typeface="Geneva"/>
              <a:cs typeface="Geneva"/>
            </a:endParaRPr>
          </a:p>
        </p:txBody>
      </p:sp>
      <p:sp>
        <p:nvSpPr>
          <p:cNvPr id="7" name="object 7"/>
          <p:cNvSpPr txBox="1"/>
          <p:nvPr/>
        </p:nvSpPr>
        <p:spPr>
          <a:xfrm>
            <a:off x="7420534" y="6233185"/>
            <a:ext cx="2631516" cy="477054"/>
          </a:xfrm>
          <a:prstGeom prst="rect">
            <a:avLst/>
          </a:prstGeom>
        </p:spPr>
        <p:txBody>
          <a:bodyPr vert="horz" wrap="square" lIns="0" tIns="15240" rIns="0" bIns="0" rtlCol="0">
            <a:spAutoFit/>
          </a:bodyPr>
          <a:lstStyle/>
          <a:p>
            <a:pPr marL="12700">
              <a:lnSpc>
                <a:spcPct val="100000"/>
              </a:lnSpc>
              <a:spcBef>
                <a:spcPts val="120"/>
              </a:spcBef>
            </a:pPr>
            <a:r>
              <a:rPr lang="nb-NO" sz="3000" spc="75" dirty="0">
                <a:solidFill>
                  <a:srgbClr val="F1D351"/>
                </a:solidFill>
                <a:latin typeface="Geneva"/>
                <a:cs typeface="Geneva"/>
              </a:rPr>
              <a:t>Kontrollert</a:t>
            </a:r>
            <a:endParaRPr sz="3000" dirty="0">
              <a:latin typeface="Geneva"/>
              <a:cs typeface="Geneva"/>
            </a:endParaRPr>
          </a:p>
        </p:txBody>
      </p:sp>
      <p:sp>
        <p:nvSpPr>
          <p:cNvPr id="8" name="object 8"/>
          <p:cNvSpPr txBox="1"/>
          <p:nvPr/>
        </p:nvSpPr>
        <p:spPr>
          <a:xfrm>
            <a:off x="7420534" y="7181847"/>
            <a:ext cx="2631516" cy="477054"/>
          </a:xfrm>
          <a:prstGeom prst="rect">
            <a:avLst/>
          </a:prstGeom>
        </p:spPr>
        <p:txBody>
          <a:bodyPr vert="horz" wrap="square" lIns="0" tIns="15240" rIns="0" bIns="0" rtlCol="0">
            <a:spAutoFit/>
          </a:bodyPr>
          <a:lstStyle/>
          <a:p>
            <a:pPr marL="12700">
              <a:lnSpc>
                <a:spcPct val="100000"/>
              </a:lnSpc>
              <a:spcBef>
                <a:spcPts val="120"/>
              </a:spcBef>
            </a:pPr>
            <a:r>
              <a:rPr lang="nb-NO" sz="3000" spc="45" dirty="0">
                <a:solidFill>
                  <a:srgbClr val="F1D351"/>
                </a:solidFill>
                <a:latin typeface="Geneva"/>
                <a:cs typeface="Geneva"/>
              </a:rPr>
              <a:t>Reflekterende</a:t>
            </a:r>
            <a:endParaRPr sz="3000" dirty="0">
              <a:latin typeface="Geneva"/>
              <a:cs typeface="Geneva"/>
            </a:endParaRPr>
          </a:p>
        </p:txBody>
      </p:sp>
      <p:sp>
        <p:nvSpPr>
          <p:cNvPr id="9" name="object 9"/>
          <p:cNvSpPr txBox="1"/>
          <p:nvPr/>
        </p:nvSpPr>
        <p:spPr>
          <a:xfrm>
            <a:off x="7420534" y="8130509"/>
            <a:ext cx="3129280" cy="486409"/>
          </a:xfrm>
          <a:prstGeom prst="rect">
            <a:avLst/>
          </a:prstGeom>
        </p:spPr>
        <p:txBody>
          <a:bodyPr vert="horz" wrap="square" lIns="0" tIns="15240" rIns="0" bIns="0" rtlCol="0">
            <a:spAutoFit/>
          </a:bodyPr>
          <a:lstStyle/>
          <a:p>
            <a:pPr marL="12700">
              <a:lnSpc>
                <a:spcPct val="100000"/>
              </a:lnSpc>
              <a:spcBef>
                <a:spcPts val="120"/>
              </a:spcBef>
            </a:pPr>
            <a:r>
              <a:rPr lang="nb-NO" sz="3000" spc="90" dirty="0">
                <a:solidFill>
                  <a:srgbClr val="F1D351"/>
                </a:solidFill>
                <a:latin typeface="Geneva"/>
                <a:cs typeface="Geneva"/>
              </a:rPr>
              <a:t>Sosialt diskret</a:t>
            </a:r>
            <a:endParaRPr sz="3000" dirty="0">
              <a:latin typeface="Geneva"/>
              <a:cs typeface="Geneva"/>
            </a:endParaRPr>
          </a:p>
        </p:txBody>
      </p:sp>
      <p:sp>
        <p:nvSpPr>
          <p:cNvPr id="10" name="object 10"/>
          <p:cNvSpPr txBox="1"/>
          <p:nvPr/>
        </p:nvSpPr>
        <p:spPr>
          <a:xfrm>
            <a:off x="7423721" y="9175819"/>
            <a:ext cx="2246594" cy="477054"/>
          </a:xfrm>
          <a:prstGeom prst="rect">
            <a:avLst/>
          </a:prstGeom>
        </p:spPr>
        <p:txBody>
          <a:bodyPr vert="horz" wrap="square" lIns="0" tIns="15240" rIns="0" bIns="0" rtlCol="0">
            <a:spAutoFit/>
          </a:bodyPr>
          <a:lstStyle/>
          <a:p>
            <a:pPr marL="12700">
              <a:lnSpc>
                <a:spcPct val="100000"/>
              </a:lnSpc>
              <a:spcBef>
                <a:spcPts val="120"/>
              </a:spcBef>
            </a:pPr>
            <a:r>
              <a:rPr lang="nb-NO" sz="3000" spc="125" dirty="0">
                <a:solidFill>
                  <a:srgbClr val="F1D351"/>
                </a:solidFill>
                <a:latin typeface="Geneva"/>
                <a:cs typeface="Geneva"/>
              </a:rPr>
              <a:t>Formell</a:t>
            </a:r>
            <a:endParaRPr sz="3000" dirty="0">
              <a:latin typeface="Geneva"/>
              <a:cs typeface="Geneva"/>
            </a:endParaRPr>
          </a:p>
        </p:txBody>
      </p:sp>
      <p:sp>
        <p:nvSpPr>
          <p:cNvPr id="15" name="object 15"/>
          <p:cNvSpPr txBox="1"/>
          <p:nvPr/>
        </p:nvSpPr>
        <p:spPr>
          <a:xfrm>
            <a:off x="11489128" y="5284523"/>
            <a:ext cx="3973122" cy="477054"/>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F1D351"/>
                </a:solidFill>
                <a:latin typeface="Geneva"/>
                <a:cs typeface="Geneva"/>
              </a:rPr>
              <a:t>Ikke snakkesalig</a:t>
            </a:r>
            <a:endParaRPr sz="3000" dirty="0">
              <a:latin typeface="Geneva"/>
              <a:cs typeface="Geneva"/>
            </a:endParaRPr>
          </a:p>
        </p:txBody>
      </p:sp>
      <p:sp>
        <p:nvSpPr>
          <p:cNvPr id="16" name="object 16"/>
          <p:cNvSpPr txBox="1"/>
          <p:nvPr/>
        </p:nvSpPr>
        <p:spPr>
          <a:xfrm>
            <a:off x="11489128" y="6233185"/>
            <a:ext cx="1405890" cy="486409"/>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F1D351"/>
                </a:solidFill>
                <a:latin typeface="Geneva"/>
                <a:cs typeface="Geneva"/>
              </a:rPr>
              <a:t>Logisk</a:t>
            </a:r>
            <a:r>
              <a:rPr sz="3000" spc="95" dirty="0">
                <a:solidFill>
                  <a:srgbClr val="F1D351"/>
                </a:solidFill>
                <a:latin typeface="Geneva"/>
                <a:cs typeface="Geneva"/>
              </a:rPr>
              <a:t>l</a:t>
            </a:r>
            <a:endParaRPr sz="3000" dirty="0">
              <a:latin typeface="Geneva"/>
              <a:cs typeface="Geneva"/>
            </a:endParaRPr>
          </a:p>
        </p:txBody>
      </p:sp>
      <p:sp>
        <p:nvSpPr>
          <p:cNvPr id="17" name="object 17"/>
          <p:cNvSpPr txBox="1"/>
          <p:nvPr/>
        </p:nvSpPr>
        <p:spPr>
          <a:xfrm>
            <a:off x="11489128" y="7181847"/>
            <a:ext cx="3028315" cy="486409"/>
          </a:xfrm>
          <a:prstGeom prst="rect">
            <a:avLst/>
          </a:prstGeom>
        </p:spPr>
        <p:txBody>
          <a:bodyPr vert="horz" wrap="square" lIns="0" tIns="15240" rIns="0" bIns="0" rtlCol="0">
            <a:spAutoFit/>
          </a:bodyPr>
          <a:lstStyle/>
          <a:p>
            <a:pPr marL="12700">
              <a:lnSpc>
                <a:spcPct val="100000"/>
              </a:lnSpc>
              <a:spcBef>
                <a:spcPts val="120"/>
              </a:spcBef>
            </a:pPr>
            <a:r>
              <a:rPr lang="nb-NO" sz="3000" spc="40" dirty="0">
                <a:solidFill>
                  <a:srgbClr val="F1D351"/>
                </a:solidFill>
                <a:latin typeface="Geneva"/>
                <a:cs typeface="Geneva"/>
              </a:rPr>
              <a:t>Ukomplisert</a:t>
            </a:r>
            <a:endParaRPr sz="3000" dirty="0">
              <a:latin typeface="Geneva"/>
              <a:cs typeface="Geneva"/>
            </a:endParaRPr>
          </a:p>
        </p:txBody>
      </p:sp>
      <p:sp>
        <p:nvSpPr>
          <p:cNvPr id="18" name="object 18"/>
          <p:cNvSpPr txBox="1"/>
          <p:nvPr/>
        </p:nvSpPr>
        <p:spPr>
          <a:xfrm>
            <a:off x="11489127" y="8130509"/>
            <a:ext cx="3129279" cy="477054"/>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F1D351"/>
                </a:solidFill>
                <a:latin typeface="Geneva"/>
                <a:cs typeface="Geneva"/>
              </a:rPr>
              <a:t>Oppmerksom</a:t>
            </a:r>
            <a:endParaRPr sz="3000" dirty="0">
              <a:latin typeface="Geneva"/>
              <a:cs typeface="Geneva"/>
            </a:endParaRPr>
          </a:p>
        </p:txBody>
      </p:sp>
      <p:sp>
        <p:nvSpPr>
          <p:cNvPr id="20" name="object 20"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b="1" spc="185" dirty="0">
                <a:latin typeface="Helvetica Neue"/>
                <a:cs typeface="Helvetica Neue"/>
              </a:rPr>
              <a:t>Reserve</a:t>
            </a:r>
            <a:r>
              <a:rPr lang="nb-NO" b="1" spc="185" dirty="0" err="1">
                <a:latin typeface="Helvetica Neue"/>
                <a:cs typeface="Helvetica Neue"/>
              </a:rPr>
              <a:t>rt</a:t>
            </a:r>
            <a:r>
              <a:rPr b="1" spc="175" dirty="0">
                <a:latin typeface="Helvetica Neue"/>
                <a:cs typeface="Helvetica Neue"/>
              </a:rPr>
              <a:t> </a:t>
            </a:r>
            <a:r>
              <a:rPr b="1" spc="440" dirty="0">
                <a:solidFill>
                  <a:srgbClr val="F1D351"/>
                </a:solidFill>
                <a:latin typeface="Helvetica Neue"/>
                <a:cs typeface="Helvetica Neue"/>
              </a:rPr>
              <a:t>(L</a:t>
            </a:r>
            <a:r>
              <a:rPr lang="nb-NO" b="1" spc="440" dirty="0">
                <a:solidFill>
                  <a:srgbClr val="F1D351"/>
                </a:solidFill>
                <a:latin typeface="Helvetica Neue"/>
                <a:cs typeface="Helvetica Neue"/>
              </a:rPr>
              <a:t>av</a:t>
            </a:r>
            <a:r>
              <a:rPr b="1" spc="175" dirty="0">
                <a:solidFill>
                  <a:srgbClr val="F1D351"/>
                </a:solidFill>
                <a:latin typeface="Helvetica Neue"/>
                <a:cs typeface="Helvetica Neue"/>
              </a:rPr>
              <a:t> </a:t>
            </a:r>
            <a:r>
              <a:rPr b="1" spc="675" dirty="0">
                <a:solidFill>
                  <a:srgbClr val="F1D351"/>
                </a:solidFill>
                <a:latin typeface="Helvetica Neue"/>
                <a:cs typeface="Helvetica Neue"/>
              </a:rPr>
              <a:t>I)</a:t>
            </a:r>
          </a:p>
        </p:txBody>
      </p:sp>
      <p:pic>
        <p:nvPicPr>
          <p:cNvPr id="21" name="object 21"/>
          <p:cNvPicPr/>
          <p:nvPr/>
        </p:nvPicPr>
        <p:blipFill>
          <a:blip r:embed="rId2" cstate="print"/>
          <a:stretch>
            <a:fillRect/>
          </a:stretch>
        </p:blipFill>
        <p:spPr>
          <a:xfrm>
            <a:off x="2529972" y="2473738"/>
            <a:ext cx="3050312" cy="6855548"/>
          </a:xfrm>
          <a:prstGeom prst="rect">
            <a:avLst/>
          </a:prstGeom>
        </p:spPr>
      </p:pic>
      <p:grpSp>
        <p:nvGrpSpPr>
          <p:cNvPr id="22" name="object 22"/>
          <p:cNvGrpSpPr/>
          <p:nvPr/>
        </p:nvGrpSpPr>
        <p:grpSpPr>
          <a:xfrm>
            <a:off x="653219" y="622033"/>
            <a:ext cx="2254250" cy="1727200"/>
            <a:chOff x="653219" y="622033"/>
            <a:chExt cx="2254250" cy="1727200"/>
          </a:xfrm>
        </p:grpSpPr>
        <p:sp>
          <p:nvSpPr>
            <p:cNvPr id="23" name="object 23"/>
            <p:cNvSpPr/>
            <p:nvPr/>
          </p:nvSpPr>
          <p:spPr>
            <a:xfrm>
              <a:off x="653211" y="622039"/>
              <a:ext cx="2254250" cy="1727200"/>
            </a:xfrm>
            <a:custGeom>
              <a:avLst/>
              <a:gdLst/>
              <a:ahLst/>
              <a:cxnLst/>
              <a:rect l="l" t="t" r="r" b="b"/>
              <a:pathLst>
                <a:path w="2254250" h="1727200">
                  <a:moveTo>
                    <a:pt x="1469377" y="1690992"/>
                  </a:moveTo>
                  <a:lnTo>
                    <a:pt x="1468628" y="1680730"/>
                  </a:lnTo>
                  <a:lnTo>
                    <a:pt x="1455699" y="1628559"/>
                  </a:lnTo>
                  <a:lnTo>
                    <a:pt x="1381480" y="1329182"/>
                  </a:lnTo>
                  <a:lnTo>
                    <a:pt x="1381480" y="1628559"/>
                  </a:lnTo>
                  <a:lnTo>
                    <a:pt x="1354340" y="1617052"/>
                  </a:lnTo>
                  <a:lnTo>
                    <a:pt x="1280972" y="1587093"/>
                  </a:lnTo>
                  <a:lnTo>
                    <a:pt x="1273467" y="1556727"/>
                  </a:lnTo>
                  <a:lnTo>
                    <a:pt x="987488" y="398513"/>
                  </a:lnTo>
                  <a:lnTo>
                    <a:pt x="972439" y="379260"/>
                  </a:lnTo>
                  <a:lnTo>
                    <a:pt x="950722" y="375894"/>
                  </a:lnTo>
                  <a:lnTo>
                    <a:pt x="931456" y="387527"/>
                  </a:lnTo>
                  <a:lnTo>
                    <a:pt x="923734" y="413232"/>
                  </a:lnTo>
                  <a:lnTo>
                    <a:pt x="1205839" y="1556727"/>
                  </a:lnTo>
                  <a:lnTo>
                    <a:pt x="869696" y="1419694"/>
                  </a:lnTo>
                  <a:lnTo>
                    <a:pt x="699884" y="1350518"/>
                  </a:lnTo>
                  <a:lnTo>
                    <a:pt x="696899" y="1349222"/>
                  </a:lnTo>
                  <a:lnTo>
                    <a:pt x="693851" y="1348079"/>
                  </a:lnTo>
                  <a:lnTo>
                    <a:pt x="690753" y="1347101"/>
                  </a:lnTo>
                  <a:lnTo>
                    <a:pt x="614489" y="1033487"/>
                  </a:lnTo>
                  <a:lnTo>
                    <a:pt x="599440" y="1014222"/>
                  </a:lnTo>
                  <a:lnTo>
                    <a:pt x="577723" y="1010869"/>
                  </a:lnTo>
                  <a:lnTo>
                    <a:pt x="558457" y="1022477"/>
                  </a:lnTo>
                  <a:lnTo>
                    <a:pt x="550735" y="1048156"/>
                  </a:lnTo>
                  <a:lnTo>
                    <a:pt x="625906" y="1357172"/>
                  </a:lnTo>
                  <a:lnTo>
                    <a:pt x="622185" y="1358150"/>
                  </a:lnTo>
                  <a:lnTo>
                    <a:pt x="290766" y="1440319"/>
                  </a:lnTo>
                  <a:lnTo>
                    <a:pt x="263080" y="1441348"/>
                  </a:lnTo>
                  <a:lnTo>
                    <a:pt x="237502" y="1433004"/>
                  </a:lnTo>
                  <a:lnTo>
                    <a:pt x="201587" y="1392999"/>
                  </a:lnTo>
                  <a:lnTo>
                    <a:pt x="194856" y="1368539"/>
                  </a:lnTo>
                  <a:lnTo>
                    <a:pt x="193306" y="1361528"/>
                  </a:lnTo>
                  <a:lnTo>
                    <a:pt x="192455" y="1358150"/>
                  </a:lnTo>
                  <a:lnTo>
                    <a:pt x="80683" y="907338"/>
                  </a:lnTo>
                  <a:lnTo>
                    <a:pt x="79832" y="903986"/>
                  </a:lnTo>
                  <a:lnTo>
                    <a:pt x="78930" y="900607"/>
                  </a:lnTo>
                  <a:lnTo>
                    <a:pt x="77990" y="897229"/>
                  </a:lnTo>
                  <a:lnTo>
                    <a:pt x="75603" y="889355"/>
                  </a:lnTo>
                  <a:lnTo>
                    <a:pt x="73825" y="881316"/>
                  </a:lnTo>
                  <a:lnTo>
                    <a:pt x="85521" y="819480"/>
                  </a:lnTo>
                  <a:lnTo>
                    <a:pt x="128866" y="787336"/>
                  </a:lnTo>
                  <a:lnTo>
                    <a:pt x="169049" y="777341"/>
                  </a:lnTo>
                  <a:lnTo>
                    <a:pt x="170281" y="777062"/>
                  </a:lnTo>
                  <a:lnTo>
                    <a:pt x="212547" y="954455"/>
                  </a:lnTo>
                  <a:lnTo>
                    <a:pt x="228180" y="979525"/>
                  </a:lnTo>
                  <a:lnTo>
                    <a:pt x="251091" y="983259"/>
                  </a:lnTo>
                  <a:lnTo>
                    <a:pt x="270662" y="968921"/>
                  </a:lnTo>
                  <a:lnTo>
                    <a:pt x="276301" y="939774"/>
                  </a:lnTo>
                  <a:lnTo>
                    <a:pt x="237566" y="777341"/>
                  </a:lnTo>
                  <a:lnTo>
                    <a:pt x="237490" y="777062"/>
                  </a:lnTo>
                  <a:lnTo>
                    <a:pt x="233743" y="761326"/>
                  </a:lnTo>
                  <a:lnTo>
                    <a:pt x="390550" y="722604"/>
                  </a:lnTo>
                  <a:lnTo>
                    <a:pt x="461225" y="705967"/>
                  </a:lnTo>
                  <a:lnTo>
                    <a:pt x="484974" y="699846"/>
                  </a:lnTo>
                  <a:lnTo>
                    <a:pt x="523443" y="685203"/>
                  </a:lnTo>
                  <a:lnTo>
                    <a:pt x="533946" y="673493"/>
                  </a:lnTo>
                  <a:lnTo>
                    <a:pt x="556310" y="647052"/>
                  </a:lnTo>
                  <a:lnTo>
                    <a:pt x="560679" y="641972"/>
                  </a:lnTo>
                  <a:lnTo>
                    <a:pt x="565086" y="636930"/>
                  </a:lnTo>
                  <a:lnTo>
                    <a:pt x="1005827" y="113804"/>
                  </a:lnTo>
                  <a:lnTo>
                    <a:pt x="1381480" y="1628559"/>
                  </a:lnTo>
                  <a:lnTo>
                    <a:pt x="1381480" y="1329182"/>
                  </a:lnTo>
                  <a:lnTo>
                    <a:pt x="1109281" y="231190"/>
                  </a:lnTo>
                  <a:lnTo>
                    <a:pt x="1105103" y="214160"/>
                  </a:lnTo>
                  <a:lnTo>
                    <a:pt x="1096911" y="180403"/>
                  </a:lnTo>
                  <a:lnTo>
                    <a:pt x="1092974" y="164376"/>
                  </a:lnTo>
                  <a:lnTo>
                    <a:pt x="1085100" y="131267"/>
                  </a:lnTo>
                  <a:lnTo>
                    <a:pt x="1080858" y="113804"/>
                  </a:lnTo>
                  <a:lnTo>
                    <a:pt x="1076985" y="97891"/>
                  </a:lnTo>
                  <a:lnTo>
                    <a:pt x="1068514" y="64554"/>
                  </a:lnTo>
                  <a:lnTo>
                    <a:pt x="1059548" y="31546"/>
                  </a:lnTo>
                  <a:lnTo>
                    <a:pt x="1058722" y="23876"/>
                  </a:lnTo>
                  <a:lnTo>
                    <a:pt x="1055420" y="16840"/>
                  </a:lnTo>
                  <a:lnTo>
                    <a:pt x="1055357" y="16700"/>
                  </a:lnTo>
                  <a:lnTo>
                    <a:pt x="1049578" y="10744"/>
                  </a:lnTo>
                  <a:lnTo>
                    <a:pt x="1049147" y="10337"/>
                  </a:lnTo>
                  <a:lnTo>
                    <a:pt x="1048715" y="9944"/>
                  </a:lnTo>
                  <a:lnTo>
                    <a:pt x="1044879" y="6248"/>
                  </a:lnTo>
                  <a:lnTo>
                    <a:pt x="1040206" y="3543"/>
                  </a:lnTo>
                  <a:lnTo>
                    <a:pt x="1035100" y="2070"/>
                  </a:lnTo>
                  <a:lnTo>
                    <a:pt x="1030732" y="660"/>
                  </a:lnTo>
                  <a:lnTo>
                    <a:pt x="1026160" y="0"/>
                  </a:lnTo>
                  <a:lnTo>
                    <a:pt x="1021562" y="152"/>
                  </a:lnTo>
                  <a:lnTo>
                    <a:pt x="1014920" y="939"/>
                  </a:lnTo>
                  <a:lnTo>
                    <a:pt x="993292" y="16700"/>
                  </a:lnTo>
                  <a:lnTo>
                    <a:pt x="993190" y="16840"/>
                  </a:lnTo>
                  <a:lnTo>
                    <a:pt x="480098" y="625716"/>
                  </a:lnTo>
                  <a:lnTo>
                    <a:pt x="115697" y="716089"/>
                  </a:lnTo>
                  <a:lnTo>
                    <a:pt x="87998" y="725398"/>
                  </a:lnTo>
                  <a:lnTo>
                    <a:pt x="41084" y="758850"/>
                  </a:lnTo>
                  <a:lnTo>
                    <a:pt x="9436" y="810425"/>
                  </a:lnTo>
                  <a:lnTo>
                    <a:pt x="0" y="871994"/>
                  </a:lnTo>
                  <a:lnTo>
                    <a:pt x="4660" y="903262"/>
                  </a:lnTo>
                  <a:lnTo>
                    <a:pt x="124104" y="1385023"/>
                  </a:lnTo>
                  <a:lnTo>
                    <a:pt x="136626" y="1425879"/>
                  </a:lnTo>
                  <a:lnTo>
                    <a:pt x="169456" y="1473022"/>
                  </a:lnTo>
                  <a:lnTo>
                    <a:pt x="203682" y="1497863"/>
                  </a:lnTo>
                  <a:lnTo>
                    <a:pt x="243090" y="1512303"/>
                  </a:lnTo>
                  <a:lnTo>
                    <a:pt x="284899" y="1514868"/>
                  </a:lnTo>
                  <a:lnTo>
                    <a:pt x="295643" y="1513319"/>
                  </a:lnTo>
                  <a:lnTo>
                    <a:pt x="306324" y="1511388"/>
                  </a:lnTo>
                  <a:lnTo>
                    <a:pt x="316928" y="1509077"/>
                  </a:lnTo>
                  <a:lnTo>
                    <a:pt x="589648" y="1441348"/>
                  </a:lnTo>
                  <a:lnTo>
                    <a:pt x="676935" y="1419694"/>
                  </a:lnTo>
                  <a:lnTo>
                    <a:pt x="1428584" y="1726247"/>
                  </a:lnTo>
                  <a:lnTo>
                    <a:pt x="1435366" y="1726742"/>
                  </a:lnTo>
                  <a:lnTo>
                    <a:pt x="1447076" y="1723821"/>
                  </a:lnTo>
                  <a:lnTo>
                    <a:pt x="1451952" y="1721256"/>
                  </a:lnTo>
                  <a:lnTo>
                    <a:pt x="1456029" y="1717662"/>
                  </a:lnTo>
                  <a:lnTo>
                    <a:pt x="1462900" y="1709978"/>
                  </a:lnTo>
                  <a:lnTo>
                    <a:pt x="1467408" y="1700923"/>
                  </a:lnTo>
                  <a:lnTo>
                    <a:pt x="1469377" y="1690992"/>
                  </a:lnTo>
                  <a:close/>
                </a:path>
                <a:path w="2254250" h="1727200">
                  <a:moveTo>
                    <a:pt x="2253640" y="907046"/>
                  </a:moveTo>
                  <a:lnTo>
                    <a:pt x="1918258" y="691134"/>
                  </a:lnTo>
                  <a:lnTo>
                    <a:pt x="2112200" y="377977"/>
                  </a:lnTo>
                  <a:lnTo>
                    <a:pt x="2116163" y="369887"/>
                  </a:lnTo>
                  <a:lnTo>
                    <a:pt x="2117788" y="361188"/>
                  </a:lnTo>
                  <a:lnTo>
                    <a:pt x="2117077" y="352361"/>
                  </a:lnTo>
                  <a:lnTo>
                    <a:pt x="2081098" y="323519"/>
                  </a:lnTo>
                  <a:lnTo>
                    <a:pt x="2071928" y="324459"/>
                  </a:lnTo>
                  <a:lnTo>
                    <a:pt x="2063483" y="327761"/>
                  </a:lnTo>
                  <a:lnTo>
                    <a:pt x="2056206" y="333159"/>
                  </a:lnTo>
                  <a:lnTo>
                    <a:pt x="2050529" y="340436"/>
                  </a:lnTo>
                  <a:lnTo>
                    <a:pt x="1855978" y="654532"/>
                  </a:lnTo>
                  <a:lnTo>
                    <a:pt x="1537639" y="467931"/>
                  </a:lnTo>
                  <a:lnTo>
                    <a:pt x="1529181" y="464159"/>
                  </a:lnTo>
                  <a:lnTo>
                    <a:pt x="1520177" y="462775"/>
                  </a:lnTo>
                  <a:lnTo>
                    <a:pt x="1511134" y="463816"/>
                  </a:lnTo>
                  <a:lnTo>
                    <a:pt x="1483017" y="500456"/>
                  </a:lnTo>
                  <a:lnTo>
                    <a:pt x="1484223" y="509447"/>
                  </a:lnTo>
                  <a:lnTo>
                    <a:pt x="1487728" y="517639"/>
                  </a:lnTo>
                  <a:lnTo>
                    <a:pt x="1493266" y="524624"/>
                  </a:lnTo>
                  <a:lnTo>
                    <a:pt x="1500581" y="529971"/>
                  </a:lnTo>
                  <a:lnTo>
                    <a:pt x="1818030" y="716000"/>
                  </a:lnTo>
                  <a:lnTo>
                    <a:pt x="1624291" y="1028966"/>
                  </a:lnTo>
                  <a:lnTo>
                    <a:pt x="1620380" y="1037145"/>
                  </a:lnTo>
                  <a:lnTo>
                    <a:pt x="1618818" y="1045921"/>
                  </a:lnTo>
                  <a:lnTo>
                    <a:pt x="1619605" y="1054785"/>
                  </a:lnTo>
                  <a:lnTo>
                    <a:pt x="1655635" y="1083373"/>
                  </a:lnTo>
                  <a:lnTo>
                    <a:pt x="1658721" y="1083462"/>
                  </a:lnTo>
                  <a:lnTo>
                    <a:pt x="1661807" y="1083144"/>
                  </a:lnTo>
                  <a:lnTo>
                    <a:pt x="1829968" y="834085"/>
                  </a:lnTo>
                  <a:lnTo>
                    <a:pt x="1880311" y="752563"/>
                  </a:lnTo>
                  <a:lnTo>
                    <a:pt x="2199055" y="939165"/>
                  </a:lnTo>
                  <a:lnTo>
                    <a:pt x="2207399" y="943063"/>
                  </a:lnTo>
                  <a:lnTo>
                    <a:pt x="2216327" y="944537"/>
                  </a:lnTo>
                  <a:lnTo>
                    <a:pt x="2225319" y="943584"/>
                  </a:lnTo>
                  <a:lnTo>
                    <a:pt x="2233866" y="940181"/>
                  </a:lnTo>
                  <a:lnTo>
                    <a:pt x="2241918" y="934034"/>
                  </a:lnTo>
                  <a:lnTo>
                    <a:pt x="2248052" y="926185"/>
                  </a:lnTo>
                  <a:lnTo>
                    <a:pt x="2252040" y="917041"/>
                  </a:lnTo>
                  <a:lnTo>
                    <a:pt x="2253640" y="907046"/>
                  </a:lnTo>
                  <a:close/>
                </a:path>
              </a:pathLst>
            </a:custGeom>
            <a:solidFill>
              <a:srgbClr val="F2D351"/>
            </a:solidFill>
          </p:spPr>
          <p:txBody>
            <a:bodyPr wrap="square" lIns="0" tIns="0" rIns="0" bIns="0" rtlCol="0"/>
            <a:lstStyle/>
            <a:p>
              <a:endParaRPr/>
            </a:p>
          </p:txBody>
        </p:sp>
        <p:pic>
          <p:nvPicPr>
            <p:cNvPr id="24" name="object 24"/>
            <p:cNvPicPr/>
            <p:nvPr/>
          </p:nvPicPr>
          <p:blipFill>
            <a:blip r:embed="rId3" cstate="print"/>
            <a:stretch>
              <a:fillRect/>
            </a:stretch>
          </p:blipFill>
          <p:spPr>
            <a:xfrm>
              <a:off x="895804" y="1666648"/>
              <a:ext cx="85393" cy="159852"/>
            </a:xfrm>
            <a:prstGeom prst="rect">
              <a:avLst/>
            </a:prstGeom>
          </p:spPr>
        </p:pic>
      </p:grpSp>
      <p:sp>
        <p:nvSpPr>
          <p:cNvPr id="25" name="object 25"/>
          <p:cNvSpPr txBox="1">
            <a:spLocks noGrp="1"/>
          </p:cNvSpPr>
          <p:nvPr>
            <p:ph type="ftr" sz="quarter" idx="5"/>
          </p:nvPr>
        </p:nvSpPr>
        <p:spPr>
          <a:xfrm>
            <a:off x="18310469" y="10139874"/>
            <a:ext cx="1333500" cy="383438"/>
          </a:xfrm>
          <a:prstGeom prst="rect">
            <a:avLst/>
          </a:prstGeom>
        </p:spPr>
        <p:txBody>
          <a:bodyPr vert="horz" wrap="square" lIns="0" tIns="13970" rIns="0" bIns="0" rtlCol="0">
            <a:spAutoFit/>
          </a:bodyPr>
          <a:lstStyle/>
          <a:p>
            <a:pPr marL="12700">
              <a:lnSpc>
                <a:spcPct val="100000"/>
              </a:lnSpc>
              <a:spcBef>
                <a:spcPts val="110"/>
              </a:spcBef>
            </a:pPr>
            <a:r>
              <a:rPr spc="150" dirty="0" err="1"/>
              <a:t>ttisiom</a:t>
            </a:r>
            <a:endParaRPr spc="150" dirty="0"/>
          </a:p>
        </p:txBody>
      </p:sp>
      <p:sp>
        <p:nvSpPr>
          <p:cNvPr id="27" name="TekstSylinder 26">
            <a:extLst>
              <a:ext uri="{FF2B5EF4-FFF2-40B4-BE49-F238E27FC236}">
                <a16:creationId xmlns:a16="http://schemas.microsoft.com/office/drawing/2014/main" id="{01D687A9-A15D-16E6-AFEE-ADEDA11A2665}"/>
              </a:ext>
            </a:extLst>
          </p:cNvPr>
          <p:cNvSpPr txBox="1"/>
          <p:nvPr/>
        </p:nvSpPr>
        <p:spPr>
          <a:xfrm>
            <a:off x="6307528" y="3332743"/>
            <a:ext cx="10363200" cy="830997"/>
          </a:xfrm>
          <a:prstGeom prst="rect">
            <a:avLst/>
          </a:prstGeom>
          <a:noFill/>
        </p:spPr>
        <p:txBody>
          <a:bodyPr wrap="square">
            <a:spAutoFit/>
          </a:bodyPr>
          <a:lstStyle/>
          <a:p>
            <a:pPr>
              <a:buNone/>
            </a:pPr>
            <a:r>
              <a:rPr lang="nb-NO" sz="4800" b="1" dirty="0">
                <a:solidFill>
                  <a:srgbClr val="FEFFFE"/>
                </a:solidFill>
                <a:effectLst/>
                <a:latin typeface="Helvetica" pitchFamily="2" charset="0"/>
              </a:rPr>
              <a:t>Hva betyr Reservert? </a:t>
            </a:r>
            <a:endParaRPr lang="nb-NO" sz="4800" dirty="0">
              <a:solidFill>
                <a:srgbClr val="FEFFFE"/>
              </a:solidFill>
              <a:effectLst/>
              <a:latin typeface="Helvetica" pitchFamily="2" charset="0"/>
            </a:endParaRPr>
          </a:p>
        </p:txBody>
      </p:sp>
      <p:pic>
        <p:nvPicPr>
          <p:cNvPr id="28" name="Bilde 27" descr="Et bilde som inneholder tekst, Font, Grafikk, grafisk design&#10;&#10;KI-generert innhold kan være feil.">
            <a:extLst>
              <a:ext uri="{FF2B5EF4-FFF2-40B4-BE49-F238E27FC236}">
                <a16:creationId xmlns:a16="http://schemas.microsoft.com/office/drawing/2014/main" id="{13D8466F-B3CB-4245-7C06-5E26EBB3C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24935" y="3825875"/>
            <a:ext cx="10518140" cy="5006179"/>
          </a:xfrm>
          <a:prstGeom prst="rect">
            <a:avLst/>
          </a:prstGeom>
        </p:spPr>
        <p:txBody>
          <a:bodyPr vert="horz" wrap="square" lIns="0" tIns="10160" rIns="0" bIns="0" rtlCol="0">
            <a:spAutoFit/>
          </a:bodyPr>
          <a:lstStyle/>
          <a:p>
            <a:pPr marL="12700" marR="5080">
              <a:lnSpc>
                <a:spcPct val="100600"/>
              </a:lnSpc>
              <a:spcBef>
                <a:spcPts val="80"/>
              </a:spcBef>
            </a:pPr>
            <a:r>
              <a:rPr lang="nb-NO" sz="3200" spc="65" dirty="0">
                <a:latin typeface="Avenir Book" panose="02000503020000020003" pitchFamily="2" charset="0"/>
                <a:cs typeface="Geneva"/>
              </a:rPr>
              <a:t>De som er reservert i sin kommunikasjonstil er </a:t>
            </a:r>
            <a:r>
              <a:rPr lang="nb-NO" sz="3200" b="1" spc="65" dirty="0">
                <a:latin typeface="Avenir Book" panose="02000503020000020003" pitchFamily="2" charset="0"/>
                <a:cs typeface="Geneva"/>
              </a:rPr>
              <a:t>mestere i praktiske detaljer</a:t>
            </a:r>
            <a:r>
              <a:rPr lang="nb-NO" sz="3200" spc="65" dirty="0">
                <a:latin typeface="Avenir Book" panose="02000503020000020003" pitchFamily="2" charset="0"/>
                <a:cs typeface="Geneva"/>
              </a:rPr>
              <a:t> og vil ikke nøle med å </a:t>
            </a:r>
            <a:r>
              <a:rPr lang="nb-NO" sz="3200" b="1" spc="65" dirty="0">
                <a:latin typeface="Avenir Book" panose="02000503020000020003" pitchFamily="2" charset="0"/>
                <a:cs typeface="Geneva"/>
              </a:rPr>
              <a:t>stille de vanskelige spørsmålene for å få jobben gjort</a:t>
            </a:r>
            <a:r>
              <a:rPr lang="nb-NO" sz="3200" spc="65" dirty="0">
                <a:latin typeface="Avenir Book" panose="02000503020000020003" pitchFamily="2" charset="0"/>
                <a:cs typeface="Geneva"/>
              </a:rPr>
              <a:t>. De er </a:t>
            </a:r>
            <a:r>
              <a:rPr lang="nb-NO" sz="3200" b="1" spc="65" dirty="0">
                <a:latin typeface="Avenir Book" panose="02000503020000020003" pitchFamily="2" charset="0"/>
                <a:cs typeface="Geneva"/>
              </a:rPr>
              <a:t>flinke til å fange omfanget og behovene til prosjekter </a:t>
            </a:r>
            <a:r>
              <a:rPr lang="nb-NO" sz="3200" spc="65" dirty="0">
                <a:latin typeface="Avenir Book" panose="02000503020000020003" pitchFamily="2" charset="0"/>
                <a:cs typeface="Geneva"/>
              </a:rPr>
              <a:t>og vil sørge for at alt blir gjort rede for.</a:t>
            </a:r>
          </a:p>
          <a:p>
            <a:pPr marL="12700" marR="5080">
              <a:lnSpc>
                <a:spcPct val="100600"/>
              </a:lnSpc>
              <a:spcBef>
                <a:spcPts val="80"/>
              </a:spcBef>
            </a:pPr>
            <a:endParaRPr lang="nb-NO" sz="3200" spc="65" dirty="0">
              <a:latin typeface="Avenir Book" panose="02000503020000020003" pitchFamily="2" charset="0"/>
              <a:cs typeface="Geneva"/>
            </a:endParaRPr>
          </a:p>
          <a:p>
            <a:pPr marL="12700" marR="5080">
              <a:lnSpc>
                <a:spcPct val="100600"/>
              </a:lnSpc>
              <a:spcBef>
                <a:spcPts val="80"/>
              </a:spcBef>
            </a:pPr>
            <a:r>
              <a:rPr lang="nb-NO" sz="3200" dirty="0">
                <a:latin typeface="Avenir Book" panose="02000503020000020003" pitchFamily="2" charset="0"/>
                <a:cs typeface="Geneva"/>
              </a:rPr>
              <a:t>De er også veldig </a:t>
            </a:r>
            <a:r>
              <a:rPr lang="nb-NO" sz="3200" b="1" dirty="0">
                <a:latin typeface="Avenir Book" panose="02000503020000020003" pitchFamily="2" charset="0"/>
                <a:cs typeface="Geneva"/>
              </a:rPr>
              <a:t>oppmerksomme på omgivelsene </a:t>
            </a:r>
            <a:r>
              <a:rPr lang="nb-NO" sz="3200" dirty="0">
                <a:latin typeface="Avenir Book" panose="02000503020000020003" pitchFamily="2" charset="0"/>
                <a:cs typeface="Geneva"/>
              </a:rPr>
              <a:t>sine. Denne årvåkenheten kan hjelpe teamene deres med å </a:t>
            </a:r>
            <a:r>
              <a:rPr lang="nb-NO" sz="3200" b="1" dirty="0">
                <a:latin typeface="Avenir Book" panose="02000503020000020003" pitchFamily="2" charset="0"/>
                <a:cs typeface="Geneva"/>
              </a:rPr>
              <a:t>fange opp problemer tidligere og unngå konflikter på veien.</a:t>
            </a:r>
            <a:endParaRPr sz="3200" b="1"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351056" y="2016109"/>
            <a:ext cx="3557993" cy="76390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F1D351"/>
            </a:solidFill>
          </a:ln>
        </p:spPr>
        <p:txBody>
          <a:bodyPr wrap="square" lIns="0" tIns="0" rIns="0" bIns="0" rtlCol="0"/>
          <a:lstStyle/>
          <a:p>
            <a:endParaRPr/>
          </a:p>
        </p:txBody>
      </p:sp>
      <p:sp>
        <p:nvSpPr>
          <p:cNvPr id="6" name="object 6" descr="$PPTXTitle"/>
          <p:cNvSpPr txBox="1">
            <a:spLocks noGrp="1"/>
          </p:cNvSpPr>
          <p:nvPr>
            <p:ph type="title"/>
          </p:nvPr>
        </p:nvSpPr>
        <p:spPr>
          <a:xfrm>
            <a:off x="3220777" y="549275"/>
            <a:ext cx="14146473" cy="2230739"/>
          </a:xfrm>
          <a:prstGeom prst="rect">
            <a:avLst/>
          </a:prstGeom>
        </p:spPr>
        <p:txBody>
          <a:bodyPr vert="horz" wrap="square" lIns="0" tIns="200025" rIns="0" bIns="0" rtlCol="0">
            <a:spAutoFit/>
          </a:bodyPr>
          <a:lstStyle/>
          <a:p>
            <a:pPr marL="12700">
              <a:lnSpc>
                <a:spcPct val="100000"/>
              </a:lnSpc>
              <a:spcBef>
                <a:spcPts val="1575"/>
              </a:spcBef>
            </a:pPr>
            <a:r>
              <a:rPr b="1" spc="185" dirty="0">
                <a:latin typeface="Helvetica Neue"/>
                <a:cs typeface="Helvetica Neue"/>
              </a:rPr>
              <a:t>Reserve</a:t>
            </a:r>
            <a:r>
              <a:rPr lang="nb-NO" b="1" spc="185" dirty="0" err="1">
                <a:latin typeface="Helvetica Neue"/>
                <a:cs typeface="Helvetica Neue"/>
              </a:rPr>
              <a:t>rt</a:t>
            </a:r>
            <a:r>
              <a:rPr b="1" spc="175" dirty="0">
                <a:latin typeface="Helvetica Neue"/>
                <a:cs typeface="Helvetica Neue"/>
              </a:rPr>
              <a:t> </a:t>
            </a:r>
            <a:r>
              <a:rPr b="1" spc="440" dirty="0">
                <a:solidFill>
                  <a:srgbClr val="F1D351"/>
                </a:solidFill>
                <a:latin typeface="Helvetica Neue"/>
                <a:cs typeface="Helvetica Neue"/>
              </a:rPr>
              <a:t>(L</a:t>
            </a:r>
            <a:r>
              <a:rPr lang="nb-NO" b="1" spc="440" dirty="0">
                <a:solidFill>
                  <a:srgbClr val="F1D351"/>
                </a:solidFill>
                <a:latin typeface="Helvetica Neue"/>
                <a:cs typeface="Helvetica Neue"/>
              </a:rPr>
              <a:t>av</a:t>
            </a:r>
            <a:r>
              <a:rPr b="1" spc="175" dirty="0">
                <a:solidFill>
                  <a:srgbClr val="F1D351"/>
                </a:solidFill>
                <a:latin typeface="Helvetica Neue"/>
                <a:cs typeface="Helvetica Neue"/>
              </a:rPr>
              <a:t> </a:t>
            </a:r>
            <a:r>
              <a:rPr b="1" spc="675" dirty="0">
                <a:solidFill>
                  <a:srgbClr val="F1D351"/>
                </a:solidFill>
                <a:latin typeface="Helvetica Neue"/>
                <a:cs typeface="Helvetica Neue"/>
              </a:rPr>
              <a:t>I)</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en lav I-score</a:t>
            </a:r>
            <a:r>
              <a:rPr sz="4950" b="1" spc="-10" dirty="0">
                <a:latin typeface="Helvetica Neue"/>
                <a:cs typeface="Helvetica Neue"/>
              </a:rPr>
              <a:t>?</a:t>
            </a:r>
            <a:endParaRPr sz="4950" dirty="0">
              <a:latin typeface="Helvetica Neue"/>
              <a:cs typeface="Helvetica Neue"/>
            </a:endParaRPr>
          </a:p>
        </p:txBody>
      </p:sp>
      <p:sp>
        <p:nvSpPr>
          <p:cNvPr id="7" name="object 7"/>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grpSp>
        <p:nvGrpSpPr>
          <p:cNvPr id="700" name="object 700"/>
          <p:cNvGrpSpPr/>
          <p:nvPr/>
        </p:nvGrpSpPr>
        <p:grpSpPr>
          <a:xfrm>
            <a:off x="653219" y="622033"/>
            <a:ext cx="2254250" cy="1727200"/>
            <a:chOff x="653219" y="622033"/>
            <a:chExt cx="2254250" cy="1727200"/>
          </a:xfrm>
        </p:grpSpPr>
        <p:sp>
          <p:nvSpPr>
            <p:cNvPr id="701" name="object 701"/>
            <p:cNvSpPr/>
            <p:nvPr/>
          </p:nvSpPr>
          <p:spPr>
            <a:xfrm>
              <a:off x="653211" y="622039"/>
              <a:ext cx="2254250" cy="1727200"/>
            </a:xfrm>
            <a:custGeom>
              <a:avLst/>
              <a:gdLst/>
              <a:ahLst/>
              <a:cxnLst/>
              <a:rect l="l" t="t" r="r" b="b"/>
              <a:pathLst>
                <a:path w="2254250" h="1727200">
                  <a:moveTo>
                    <a:pt x="1469377" y="1690992"/>
                  </a:moveTo>
                  <a:lnTo>
                    <a:pt x="1468628" y="1680730"/>
                  </a:lnTo>
                  <a:lnTo>
                    <a:pt x="1455699" y="1628559"/>
                  </a:lnTo>
                  <a:lnTo>
                    <a:pt x="1381480" y="1329182"/>
                  </a:lnTo>
                  <a:lnTo>
                    <a:pt x="1381480" y="1628559"/>
                  </a:lnTo>
                  <a:lnTo>
                    <a:pt x="1354340" y="1617052"/>
                  </a:lnTo>
                  <a:lnTo>
                    <a:pt x="1280972" y="1587093"/>
                  </a:lnTo>
                  <a:lnTo>
                    <a:pt x="1273467" y="1556727"/>
                  </a:lnTo>
                  <a:lnTo>
                    <a:pt x="987488" y="398513"/>
                  </a:lnTo>
                  <a:lnTo>
                    <a:pt x="972439" y="379260"/>
                  </a:lnTo>
                  <a:lnTo>
                    <a:pt x="950722" y="375894"/>
                  </a:lnTo>
                  <a:lnTo>
                    <a:pt x="931456" y="387527"/>
                  </a:lnTo>
                  <a:lnTo>
                    <a:pt x="923734" y="413232"/>
                  </a:lnTo>
                  <a:lnTo>
                    <a:pt x="1205839" y="1556727"/>
                  </a:lnTo>
                  <a:lnTo>
                    <a:pt x="869696" y="1419694"/>
                  </a:lnTo>
                  <a:lnTo>
                    <a:pt x="699884" y="1350518"/>
                  </a:lnTo>
                  <a:lnTo>
                    <a:pt x="696899" y="1349222"/>
                  </a:lnTo>
                  <a:lnTo>
                    <a:pt x="693851" y="1348079"/>
                  </a:lnTo>
                  <a:lnTo>
                    <a:pt x="690753" y="1347101"/>
                  </a:lnTo>
                  <a:lnTo>
                    <a:pt x="614489" y="1033487"/>
                  </a:lnTo>
                  <a:lnTo>
                    <a:pt x="599440" y="1014222"/>
                  </a:lnTo>
                  <a:lnTo>
                    <a:pt x="577723" y="1010869"/>
                  </a:lnTo>
                  <a:lnTo>
                    <a:pt x="558457" y="1022477"/>
                  </a:lnTo>
                  <a:lnTo>
                    <a:pt x="550735" y="1048156"/>
                  </a:lnTo>
                  <a:lnTo>
                    <a:pt x="625906" y="1357172"/>
                  </a:lnTo>
                  <a:lnTo>
                    <a:pt x="622185" y="1358150"/>
                  </a:lnTo>
                  <a:lnTo>
                    <a:pt x="290766" y="1440319"/>
                  </a:lnTo>
                  <a:lnTo>
                    <a:pt x="263080" y="1441348"/>
                  </a:lnTo>
                  <a:lnTo>
                    <a:pt x="237502" y="1433004"/>
                  </a:lnTo>
                  <a:lnTo>
                    <a:pt x="201587" y="1392999"/>
                  </a:lnTo>
                  <a:lnTo>
                    <a:pt x="194856" y="1368539"/>
                  </a:lnTo>
                  <a:lnTo>
                    <a:pt x="193306" y="1361528"/>
                  </a:lnTo>
                  <a:lnTo>
                    <a:pt x="192455" y="1358150"/>
                  </a:lnTo>
                  <a:lnTo>
                    <a:pt x="80683" y="907338"/>
                  </a:lnTo>
                  <a:lnTo>
                    <a:pt x="79832" y="903986"/>
                  </a:lnTo>
                  <a:lnTo>
                    <a:pt x="78930" y="900607"/>
                  </a:lnTo>
                  <a:lnTo>
                    <a:pt x="77990" y="897229"/>
                  </a:lnTo>
                  <a:lnTo>
                    <a:pt x="75603" y="889355"/>
                  </a:lnTo>
                  <a:lnTo>
                    <a:pt x="73825" y="881316"/>
                  </a:lnTo>
                  <a:lnTo>
                    <a:pt x="85521" y="819480"/>
                  </a:lnTo>
                  <a:lnTo>
                    <a:pt x="128866" y="787336"/>
                  </a:lnTo>
                  <a:lnTo>
                    <a:pt x="169049" y="777341"/>
                  </a:lnTo>
                  <a:lnTo>
                    <a:pt x="170281" y="777062"/>
                  </a:lnTo>
                  <a:lnTo>
                    <a:pt x="212547" y="954455"/>
                  </a:lnTo>
                  <a:lnTo>
                    <a:pt x="228180" y="979525"/>
                  </a:lnTo>
                  <a:lnTo>
                    <a:pt x="251091" y="983259"/>
                  </a:lnTo>
                  <a:lnTo>
                    <a:pt x="270662" y="968921"/>
                  </a:lnTo>
                  <a:lnTo>
                    <a:pt x="276301" y="939774"/>
                  </a:lnTo>
                  <a:lnTo>
                    <a:pt x="237566" y="777341"/>
                  </a:lnTo>
                  <a:lnTo>
                    <a:pt x="237490" y="777062"/>
                  </a:lnTo>
                  <a:lnTo>
                    <a:pt x="233743" y="761326"/>
                  </a:lnTo>
                  <a:lnTo>
                    <a:pt x="390550" y="722604"/>
                  </a:lnTo>
                  <a:lnTo>
                    <a:pt x="461225" y="705967"/>
                  </a:lnTo>
                  <a:lnTo>
                    <a:pt x="484974" y="699846"/>
                  </a:lnTo>
                  <a:lnTo>
                    <a:pt x="523443" y="685203"/>
                  </a:lnTo>
                  <a:lnTo>
                    <a:pt x="533946" y="673493"/>
                  </a:lnTo>
                  <a:lnTo>
                    <a:pt x="556310" y="647052"/>
                  </a:lnTo>
                  <a:lnTo>
                    <a:pt x="560679" y="641972"/>
                  </a:lnTo>
                  <a:lnTo>
                    <a:pt x="565086" y="636930"/>
                  </a:lnTo>
                  <a:lnTo>
                    <a:pt x="1005827" y="113804"/>
                  </a:lnTo>
                  <a:lnTo>
                    <a:pt x="1381480" y="1628559"/>
                  </a:lnTo>
                  <a:lnTo>
                    <a:pt x="1381480" y="1329182"/>
                  </a:lnTo>
                  <a:lnTo>
                    <a:pt x="1109281" y="231190"/>
                  </a:lnTo>
                  <a:lnTo>
                    <a:pt x="1105103" y="214160"/>
                  </a:lnTo>
                  <a:lnTo>
                    <a:pt x="1096911" y="180403"/>
                  </a:lnTo>
                  <a:lnTo>
                    <a:pt x="1092974" y="164376"/>
                  </a:lnTo>
                  <a:lnTo>
                    <a:pt x="1085100" y="131267"/>
                  </a:lnTo>
                  <a:lnTo>
                    <a:pt x="1080858" y="113804"/>
                  </a:lnTo>
                  <a:lnTo>
                    <a:pt x="1076985" y="97891"/>
                  </a:lnTo>
                  <a:lnTo>
                    <a:pt x="1068514" y="64554"/>
                  </a:lnTo>
                  <a:lnTo>
                    <a:pt x="1059548" y="31546"/>
                  </a:lnTo>
                  <a:lnTo>
                    <a:pt x="1058722" y="23876"/>
                  </a:lnTo>
                  <a:lnTo>
                    <a:pt x="1055420" y="16840"/>
                  </a:lnTo>
                  <a:lnTo>
                    <a:pt x="1055357" y="16700"/>
                  </a:lnTo>
                  <a:lnTo>
                    <a:pt x="1049578" y="10744"/>
                  </a:lnTo>
                  <a:lnTo>
                    <a:pt x="1049147" y="10337"/>
                  </a:lnTo>
                  <a:lnTo>
                    <a:pt x="1048715" y="9944"/>
                  </a:lnTo>
                  <a:lnTo>
                    <a:pt x="1044879" y="6248"/>
                  </a:lnTo>
                  <a:lnTo>
                    <a:pt x="1040206" y="3543"/>
                  </a:lnTo>
                  <a:lnTo>
                    <a:pt x="1035100" y="2070"/>
                  </a:lnTo>
                  <a:lnTo>
                    <a:pt x="1030732" y="660"/>
                  </a:lnTo>
                  <a:lnTo>
                    <a:pt x="1026160" y="0"/>
                  </a:lnTo>
                  <a:lnTo>
                    <a:pt x="1021562" y="152"/>
                  </a:lnTo>
                  <a:lnTo>
                    <a:pt x="1014920" y="939"/>
                  </a:lnTo>
                  <a:lnTo>
                    <a:pt x="993292" y="16700"/>
                  </a:lnTo>
                  <a:lnTo>
                    <a:pt x="993190" y="16840"/>
                  </a:lnTo>
                  <a:lnTo>
                    <a:pt x="480098" y="625716"/>
                  </a:lnTo>
                  <a:lnTo>
                    <a:pt x="115697" y="716089"/>
                  </a:lnTo>
                  <a:lnTo>
                    <a:pt x="87998" y="725398"/>
                  </a:lnTo>
                  <a:lnTo>
                    <a:pt x="41084" y="758850"/>
                  </a:lnTo>
                  <a:lnTo>
                    <a:pt x="9436" y="810425"/>
                  </a:lnTo>
                  <a:lnTo>
                    <a:pt x="0" y="871994"/>
                  </a:lnTo>
                  <a:lnTo>
                    <a:pt x="4660" y="903262"/>
                  </a:lnTo>
                  <a:lnTo>
                    <a:pt x="124104" y="1385023"/>
                  </a:lnTo>
                  <a:lnTo>
                    <a:pt x="136626" y="1425879"/>
                  </a:lnTo>
                  <a:lnTo>
                    <a:pt x="169456" y="1473022"/>
                  </a:lnTo>
                  <a:lnTo>
                    <a:pt x="203682" y="1497863"/>
                  </a:lnTo>
                  <a:lnTo>
                    <a:pt x="243090" y="1512303"/>
                  </a:lnTo>
                  <a:lnTo>
                    <a:pt x="284899" y="1514868"/>
                  </a:lnTo>
                  <a:lnTo>
                    <a:pt x="295643" y="1513319"/>
                  </a:lnTo>
                  <a:lnTo>
                    <a:pt x="306324" y="1511388"/>
                  </a:lnTo>
                  <a:lnTo>
                    <a:pt x="316928" y="1509077"/>
                  </a:lnTo>
                  <a:lnTo>
                    <a:pt x="589648" y="1441348"/>
                  </a:lnTo>
                  <a:lnTo>
                    <a:pt x="676935" y="1419694"/>
                  </a:lnTo>
                  <a:lnTo>
                    <a:pt x="1428584" y="1726247"/>
                  </a:lnTo>
                  <a:lnTo>
                    <a:pt x="1435366" y="1726742"/>
                  </a:lnTo>
                  <a:lnTo>
                    <a:pt x="1447076" y="1723821"/>
                  </a:lnTo>
                  <a:lnTo>
                    <a:pt x="1451952" y="1721256"/>
                  </a:lnTo>
                  <a:lnTo>
                    <a:pt x="1456029" y="1717662"/>
                  </a:lnTo>
                  <a:lnTo>
                    <a:pt x="1462900" y="1709978"/>
                  </a:lnTo>
                  <a:lnTo>
                    <a:pt x="1467408" y="1700923"/>
                  </a:lnTo>
                  <a:lnTo>
                    <a:pt x="1469377" y="1690992"/>
                  </a:lnTo>
                  <a:close/>
                </a:path>
                <a:path w="2254250" h="1727200">
                  <a:moveTo>
                    <a:pt x="2253640" y="907046"/>
                  </a:moveTo>
                  <a:lnTo>
                    <a:pt x="1918258" y="691134"/>
                  </a:lnTo>
                  <a:lnTo>
                    <a:pt x="2112200" y="377977"/>
                  </a:lnTo>
                  <a:lnTo>
                    <a:pt x="2116163" y="369887"/>
                  </a:lnTo>
                  <a:lnTo>
                    <a:pt x="2117788" y="361188"/>
                  </a:lnTo>
                  <a:lnTo>
                    <a:pt x="2117077" y="352361"/>
                  </a:lnTo>
                  <a:lnTo>
                    <a:pt x="2081098" y="323519"/>
                  </a:lnTo>
                  <a:lnTo>
                    <a:pt x="2071928" y="324459"/>
                  </a:lnTo>
                  <a:lnTo>
                    <a:pt x="2063483" y="327761"/>
                  </a:lnTo>
                  <a:lnTo>
                    <a:pt x="2056206" y="333159"/>
                  </a:lnTo>
                  <a:lnTo>
                    <a:pt x="2050529" y="340436"/>
                  </a:lnTo>
                  <a:lnTo>
                    <a:pt x="1855978" y="654532"/>
                  </a:lnTo>
                  <a:lnTo>
                    <a:pt x="1537639" y="467931"/>
                  </a:lnTo>
                  <a:lnTo>
                    <a:pt x="1529181" y="464159"/>
                  </a:lnTo>
                  <a:lnTo>
                    <a:pt x="1520177" y="462775"/>
                  </a:lnTo>
                  <a:lnTo>
                    <a:pt x="1511134" y="463816"/>
                  </a:lnTo>
                  <a:lnTo>
                    <a:pt x="1483017" y="500456"/>
                  </a:lnTo>
                  <a:lnTo>
                    <a:pt x="1484223" y="509447"/>
                  </a:lnTo>
                  <a:lnTo>
                    <a:pt x="1487728" y="517639"/>
                  </a:lnTo>
                  <a:lnTo>
                    <a:pt x="1493266" y="524624"/>
                  </a:lnTo>
                  <a:lnTo>
                    <a:pt x="1500581" y="529971"/>
                  </a:lnTo>
                  <a:lnTo>
                    <a:pt x="1818030" y="716000"/>
                  </a:lnTo>
                  <a:lnTo>
                    <a:pt x="1624291" y="1028966"/>
                  </a:lnTo>
                  <a:lnTo>
                    <a:pt x="1620380" y="1037145"/>
                  </a:lnTo>
                  <a:lnTo>
                    <a:pt x="1618818" y="1045921"/>
                  </a:lnTo>
                  <a:lnTo>
                    <a:pt x="1619605" y="1054785"/>
                  </a:lnTo>
                  <a:lnTo>
                    <a:pt x="1655635" y="1083373"/>
                  </a:lnTo>
                  <a:lnTo>
                    <a:pt x="1658721" y="1083462"/>
                  </a:lnTo>
                  <a:lnTo>
                    <a:pt x="1661807" y="1083144"/>
                  </a:lnTo>
                  <a:lnTo>
                    <a:pt x="1829968" y="834085"/>
                  </a:lnTo>
                  <a:lnTo>
                    <a:pt x="1880311" y="752563"/>
                  </a:lnTo>
                  <a:lnTo>
                    <a:pt x="2199055" y="939165"/>
                  </a:lnTo>
                  <a:lnTo>
                    <a:pt x="2207399" y="943063"/>
                  </a:lnTo>
                  <a:lnTo>
                    <a:pt x="2216327" y="944537"/>
                  </a:lnTo>
                  <a:lnTo>
                    <a:pt x="2225319" y="943584"/>
                  </a:lnTo>
                  <a:lnTo>
                    <a:pt x="2233866" y="940181"/>
                  </a:lnTo>
                  <a:lnTo>
                    <a:pt x="2241918" y="934034"/>
                  </a:lnTo>
                  <a:lnTo>
                    <a:pt x="2248052" y="926185"/>
                  </a:lnTo>
                  <a:lnTo>
                    <a:pt x="2252040" y="917041"/>
                  </a:lnTo>
                  <a:lnTo>
                    <a:pt x="2253640" y="907046"/>
                  </a:lnTo>
                  <a:close/>
                </a:path>
              </a:pathLst>
            </a:custGeom>
            <a:solidFill>
              <a:srgbClr val="F2D351"/>
            </a:solidFill>
          </p:spPr>
          <p:txBody>
            <a:bodyPr wrap="square" lIns="0" tIns="0" rIns="0" bIns="0" rtlCol="0"/>
            <a:lstStyle/>
            <a:p>
              <a:endParaRPr/>
            </a:p>
          </p:txBody>
        </p:sp>
        <p:pic>
          <p:nvPicPr>
            <p:cNvPr id="702" name="object 702"/>
            <p:cNvPicPr/>
            <p:nvPr/>
          </p:nvPicPr>
          <p:blipFill>
            <a:blip r:embed="rId3" cstate="print"/>
            <a:stretch>
              <a:fillRect/>
            </a:stretch>
          </p:blipFill>
          <p:spPr>
            <a:xfrm>
              <a:off x="895804" y="1666648"/>
              <a:ext cx="85393" cy="159852"/>
            </a:xfrm>
            <a:prstGeom prst="rect">
              <a:avLst/>
            </a:prstGeom>
          </p:spPr>
        </p:pic>
      </p:grpSp>
      <p:sp>
        <p:nvSpPr>
          <p:cNvPr id="703" name="object 703"/>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704" name="Bilde 703" descr="Et bilde som inneholder tekst, Font, Grafikk, grafisk design&#10;&#10;KI-generert innhold kan være feil.">
            <a:extLst>
              <a:ext uri="{FF2B5EF4-FFF2-40B4-BE49-F238E27FC236}">
                <a16:creationId xmlns:a16="http://schemas.microsoft.com/office/drawing/2014/main" id="{E1FF535D-EA0D-892D-774B-393D76D22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099050" y="3825875"/>
            <a:ext cx="10177780" cy="5469574"/>
          </a:xfrm>
          <a:prstGeom prst="rect">
            <a:avLst/>
          </a:prstGeom>
        </p:spPr>
        <p:txBody>
          <a:bodyPr vert="horz" wrap="square" lIns="0" tIns="10160" rIns="0" bIns="0" rtlCol="0">
            <a:spAutoFit/>
          </a:bodyPr>
          <a:lstStyle/>
          <a:p>
            <a:pPr marL="12700" marR="5080">
              <a:lnSpc>
                <a:spcPct val="100600"/>
              </a:lnSpc>
              <a:spcBef>
                <a:spcPts val="80"/>
              </a:spcBef>
            </a:pPr>
            <a:r>
              <a:rPr lang="nb-NO" sz="3200" spc="65" dirty="0">
                <a:latin typeface="Avenir Book" panose="02000503020000020003" pitchFamily="2" charset="0"/>
              </a:rPr>
              <a:t>De med reservert kommunikasjonstil har en tendens til å være</a:t>
            </a:r>
            <a:r>
              <a:rPr lang="nb-NO" sz="3200" b="1" spc="65" dirty="0">
                <a:latin typeface="Avenir Book" panose="02000503020000020003" pitchFamily="2" charset="0"/>
              </a:rPr>
              <a:t> avhengige av andre for å skape engasjement og holde en gruppe samlet. </a:t>
            </a:r>
            <a:r>
              <a:rPr lang="nb-NO" sz="3200" spc="65" dirty="0">
                <a:latin typeface="Avenir Book" panose="02000503020000020003" pitchFamily="2" charset="0"/>
              </a:rPr>
              <a:t>De </a:t>
            </a:r>
            <a:r>
              <a:rPr lang="nb-NO" sz="3200" b="1" spc="65" dirty="0">
                <a:latin typeface="Avenir Book" panose="02000503020000020003" pitchFamily="2" charset="0"/>
              </a:rPr>
              <a:t>sliter med å ta det første steget eller ta initiativ når det gjelder å knytte relasjoner.</a:t>
            </a:r>
          </a:p>
          <a:p>
            <a:pPr marL="12700" marR="5080">
              <a:lnSpc>
                <a:spcPct val="100600"/>
              </a:lnSpc>
              <a:spcBef>
                <a:spcPts val="80"/>
              </a:spcBef>
            </a:pPr>
            <a:endParaRPr lang="nb-NO" sz="3200" spc="65" dirty="0">
              <a:latin typeface="Avenir Book" panose="02000503020000020003" pitchFamily="2" charset="0"/>
            </a:endParaRPr>
          </a:p>
          <a:p>
            <a:r>
              <a:rPr lang="nb-NO" sz="3200" dirty="0">
                <a:latin typeface="Avenir Book" panose="02000503020000020003" pitchFamily="2" charset="0"/>
              </a:rPr>
              <a:t>Personer med lav I-score kan ofte </a:t>
            </a:r>
            <a:r>
              <a:rPr lang="nb-NO" sz="3200" b="1" dirty="0">
                <a:latin typeface="Avenir Book" panose="02000503020000020003" pitchFamily="2" charset="0"/>
              </a:rPr>
              <a:t>være skeptiske overfor mennesker </a:t>
            </a:r>
            <a:r>
              <a:rPr lang="nb-NO" sz="3200" dirty="0">
                <a:latin typeface="Avenir Book" panose="02000503020000020003" pitchFamily="2" charset="0"/>
              </a:rPr>
              <a:t>som uttrykker mye entusiasme.</a:t>
            </a:r>
          </a:p>
          <a:p>
            <a:r>
              <a:rPr lang="nb-NO" sz="3200" dirty="0">
                <a:latin typeface="Avenir Book" panose="02000503020000020003" pitchFamily="2" charset="0"/>
              </a:rPr>
              <a:t>I situasjoner som føles ubehagelige, </a:t>
            </a:r>
            <a:r>
              <a:rPr lang="nb-NO" sz="3200" b="1" dirty="0">
                <a:latin typeface="Avenir Book" panose="02000503020000020003" pitchFamily="2" charset="0"/>
              </a:rPr>
              <a:t>kan de ty til sarkasme, og dette kan lett skape misforståelser eller konflikter.</a:t>
            </a: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 name="object 6"/>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 name="object 7"/>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descr="$PPTXTitle"/>
          <p:cNvSpPr txBox="1">
            <a:spLocks noGrp="1"/>
          </p:cNvSpPr>
          <p:nvPr>
            <p:ph type="title"/>
          </p:nvPr>
        </p:nvSpPr>
        <p:spPr>
          <a:xfrm>
            <a:off x="3288086" y="549275"/>
            <a:ext cx="13655619" cy="2230739"/>
          </a:xfrm>
          <a:prstGeom prst="rect">
            <a:avLst/>
          </a:prstGeom>
        </p:spPr>
        <p:txBody>
          <a:bodyPr vert="horz" wrap="square" lIns="0" tIns="200025" rIns="0" bIns="0" rtlCol="0">
            <a:spAutoFit/>
          </a:bodyPr>
          <a:lstStyle/>
          <a:p>
            <a:pPr marL="12700">
              <a:lnSpc>
                <a:spcPct val="100000"/>
              </a:lnSpc>
              <a:spcBef>
                <a:spcPts val="1575"/>
              </a:spcBef>
            </a:pPr>
            <a:r>
              <a:rPr b="1" spc="185" dirty="0">
                <a:latin typeface="Helvetica Neue"/>
                <a:cs typeface="Helvetica Neue"/>
              </a:rPr>
              <a:t>Reserve</a:t>
            </a:r>
            <a:r>
              <a:rPr lang="nb-NO" b="1" spc="185" dirty="0" err="1">
                <a:latin typeface="Helvetica Neue"/>
                <a:cs typeface="Helvetica Neue"/>
              </a:rPr>
              <a:t>rt</a:t>
            </a:r>
            <a:r>
              <a:rPr b="1" spc="175" dirty="0">
                <a:latin typeface="Helvetica Neue"/>
                <a:cs typeface="Helvetica Neue"/>
              </a:rPr>
              <a:t> </a:t>
            </a:r>
            <a:r>
              <a:rPr b="1" spc="440" dirty="0">
                <a:solidFill>
                  <a:srgbClr val="F1D351"/>
                </a:solidFill>
                <a:latin typeface="Helvetica Neue"/>
                <a:cs typeface="Helvetica Neue"/>
              </a:rPr>
              <a:t>(L</a:t>
            </a:r>
            <a:r>
              <a:rPr lang="nb-NO" b="1" spc="440" dirty="0">
                <a:solidFill>
                  <a:srgbClr val="F1D351"/>
                </a:solidFill>
                <a:latin typeface="Helvetica Neue"/>
                <a:cs typeface="Helvetica Neue"/>
              </a:rPr>
              <a:t>av</a:t>
            </a:r>
            <a:r>
              <a:rPr b="1" spc="175" dirty="0">
                <a:solidFill>
                  <a:srgbClr val="F1D351"/>
                </a:solidFill>
                <a:latin typeface="Helvetica Neue"/>
                <a:cs typeface="Helvetica Neue"/>
              </a:rPr>
              <a:t> </a:t>
            </a:r>
            <a:r>
              <a:rPr b="1" spc="675" dirty="0">
                <a:solidFill>
                  <a:srgbClr val="F1D351"/>
                </a:solidFill>
                <a:latin typeface="Helvetica Neue"/>
                <a:cs typeface="Helvetica Neue"/>
              </a:rPr>
              <a:t>I)</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en lav I-score</a:t>
            </a:r>
            <a:r>
              <a:rPr sz="4950" b="1" spc="-10" dirty="0">
                <a:latin typeface="Helvetica Neue"/>
                <a:cs typeface="Helvetica Neue"/>
              </a:rPr>
              <a:t>?</a:t>
            </a:r>
            <a:endParaRPr sz="4950" dirty="0">
              <a:latin typeface="Helvetica Neue"/>
              <a:cs typeface="Helvetica Neue"/>
            </a:endParaRPr>
          </a:p>
        </p:txBody>
      </p:sp>
      <p:sp>
        <p:nvSpPr>
          <p:cNvPr id="699" name="object 699"/>
          <p:cNvSpPr/>
          <p:nvPr/>
        </p:nvSpPr>
        <p:spPr>
          <a:xfrm>
            <a:off x="5586824" y="2108984"/>
            <a:ext cx="3474626"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F1D351"/>
            </a:solidFill>
          </a:ln>
        </p:spPr>
        <p:txBody>
          <a:bodyPr wrap="square" lIns="0" tIns="0" rIns="0" bIns="0" rtlCol="0"/>
          <a:lstStyle/>
          <a:p>
            <a:endParaRPr/>
          </a:p>
        </p:txBody>
      </p:sp>
      <p:sp>
        <p:nvSpPr>
          <p:cNvPr id="700" name="object 700"/>
          <p:cNvSpPr/>
          <p:nvPr/>
        </p:nvSpPr>
        <p:spPr>
          <a:xfrm>
            <a:off x="1516060"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1657793"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1799570"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p:nvPr/>
        </p:nvSpPr>
        <p:spPr>
          <a:xfrm>
            <a:off x="1941309"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4" name="object 704"/>
          <p:cNvSpPr/>
          <p:nvPr/>
        </p:nvSpPr>
        <p:spPr>
          <a:xfrm>
            <a:off x="2083049"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5" name="object 705"/>
          <p:cNvSpPr/>
          <p:nvPr/>
        </p:nvSpPr>
        <p:spPr>
          <a:xfrm>
            <a:off x="2224789"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6" name="object 706"/>
          <p:cNvSpPr/>
          <p:nvPr/>
        </p:nvSpPr>
        <p:spPr>
          <a:xfrm>
            <a:off x="2366565"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7" name="object 707"/>
          <p:cNvSpPr/>
          <p:nvPr/>
        </p:nvSpPr>
        <p:spPr>
          <a:xfrm>
            <a:off x="2508305"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8" name="object 708"/>
          <p:cNvSpPr/>
          <p:nvPr/>
        </p:nvSpPr>
        <p:spPr>
          <a:xfrm>
            <a:off x="2650045"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9" name="object 709"/>
          <p:cNvSpPr/>
          <p:nvPr/>
        </p:nvSpPr>
        <p:spPr>
          <a:xfrm>
            <a:off x="2791786"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0" name="object 710"/>
          <p:cNvSpPr/>
          <p:nvPr/>
        </p:nvSpPr>
        <p:spPr>
          <a:xfrm>
            <a:off x="2933562"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1" name="object 711"/>
          <p:cNvSpPr/>
          <p:nvPr/>
        </p:nvSpPr>
        <p:spPr>
          <a:xfrm>
            <a:off x="3075302"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2" name="object 712"/>
          <p:cNvSpPr/>
          <p:nvPr/>
        </p:nvSpPr>
        <p:spPr>
          <a:xfrm>
            <a:off x="3217042"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3" name="object 713"/>
          <p:cNvSpPr/>
          <p:nvPr/>
        </p:nvSpPr>
        <p:spPr>
          <a:xfrm>
            <a:off x="3358782"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4" name="object 714"/>
          <p:cNvSpPr/>
          <p:nvPr/>
        </p:nvSpPr>
        <p:spPr>
          <a:xfrm>
            <a:off x="3500558"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5" name="object 715"/>
          <p:cNvSpPr/>
          <p:nvPr/>
        </p:nvSpPr>
        <p:spPr>
          <a:xfrm>
            <a:off x="3642298"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6" name="object 716"/>
          <p:cNvSpPr/>
          <p:nvPr/>
        </p:nvSpPr>
        <p:spPr>
          <a:xfrm>
            <a:off x="3784038"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7" name="object 717"/>
          <p:cNvSpPr/>
          <p:nvPr/>
        </p:nvSpPr>
        <p:spPr>
          <a:xfrm>
            <a:off x="3925778"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8" name="object 718"/>
          <p:cNvSpPr/>
          <p:nvPr/>
        </p:nvSpPr>
        <p:spPr>
          <a:xfrm>
            <a:off x="4067554"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9" name="object 719"/>
          <p:cNvSpPr/>
          <p:nvPr/>
        </p:nvSpPr>
        <p:spPr>
          <a:xfrm>
            <a:off x="4209295"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0" name="object 720"/>
          <p:cNvSpPr/>
          <p:nvPr/>
        </p:nvSpPr>
        <p:spPr>
          <a:xfrm>
            <a:off x="4351034"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1" name="object 721"/>
          <p:cNvSpPr/>
          <p:nvPr/>
        </p:nvSpPr>
        <p:spPr>
          <a:xfrm>
            <a:off x="4492775"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2" name="object 722"/>
          <p:cNvSpPr/>
          <p:nvPr/>
        </p:nvSpPr>
        <p:spPr>
          <a:xfrm>
            <a:off x="4634551"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3" name="object 723"/>
          <p:cNvSpPr/>
          <p:nvPr/>
        </p:nvSpPr>
        <p:spPr>
          <a:xfrm>
            <a:off x="1516060"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4" name="object 724"/>
          <p:cNvSpPr/>
          <p:nvPr/>
        </p:nvSpPr>
        <p:spPr>
          <a:xfrm>
            <a:off x="1657793"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5" name="object 725"/>
          <p:cNvSpPr/>
          <p:nvPr/>
        </p:nvSpPr>
        <p:spPr>
          <a:xfrm>
            <a:off x="1799570"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6" name="object 726"/>
          <p:cNvSpPr/>
          <p:nvPr/>
        </p:nvSpPr>
        <p:spPr>
          <a:xfrm>
            <a:off x="1941309"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7" name="object 727"/>
          <p:cNvSpPr/>
          <p:nvPr/>
        </p:nvSpPr>
        <p:spPr>
          <a:xfrm>
            <a:off x="2083049"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8" name="object 728"/>
          <p:cNvSpPr/>
          <p:nvPr/>
        </p:nvSpPr>
        <p:spPr>
          <a:xfrm>
            <a:off x="2224789"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9" name="object 729"/>
          <p:cNvSpPr/>
          <p:nvPr/>
        </p:nvSpPr>
        <p:spPr>
          <a:xfrm>
            <a:off x="2366565"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0" name="object 730"/>
          <p:cNvSpPr/>
          <p:nvPr/>
        </p:nvSpPr>
        <p:spPr>
          <a:xfrm>
            <a:off x="2508305"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1" name="object 731"/>
          <p:cNvSpPr/>
          <p:nvPr/>
        </p:nvSpPr>
        <p:spPr>
          <a:xfrm>
            <a:off x="2650045"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2" name="object 732"/>
          <p:cNvSpPr/>
          <p:nvPr/>
        </p:nvSpPr>
        <p:spPr>
          <a:xfrm>
            <a:off x="2791786"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3" name="object 733"/>
          <p:cNvSpPr/>
          <p:nvPr/>
        </p:nvSpPr>
        <p:spPr>
          <a:xfrm>
            <a:off x="2933562"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4" name="object 734"/>
          <p:cNvSpPr/>
          <p:nvPr/>
        </p:nvSpPr>
        <p:spPr>
          <a:xfrm>
            <a:off x="3075302"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5" name="object 735"/>
          <p:cNvSpPr/>
          <p:nvPr/>
        </p:nvSpPr>
        <p:spPr>
          <a:xfrm>
            <a:off x="3217042"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6" name="object 736"/>
          <p:cNvSpPr/>
          <p:nvPr/>
        </p:nvSpPr>
        <p:spPr>
          <a:xfrm>
            <a:off x="3358782"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7" name="object 737"/>
          <p:cNvSpPr/>
          <p:nvPr/>
        </p:nvSpPr>
        <p:spPr>
          <a:xfrm>
            <a:off x="3500558"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8" name="object 738"/>
          <p:cNvSpPr/>
          <p:nvPr/>
        </p:nvSpPr>
        <p:spPr>
          <a:xfrm>
            <a:off x="3642298"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9" name="object 739"/>
          <p:cNvSpPr/>
          <p:nvPr/>
        </p:nvSpPr>
        <p:spPr>
          <a:xfrm>
            <a:off x="3784038"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0" name="object 740"/>
          <p:cNvSpPr/>
          <p:nvPr/>
        </p:nvSpPr>
        <p:spPr>
          <a:xfrm>
            <a:off x="3925778"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1" name="object 741"/>
          <p:cNvSpPr/>
          <p:nvPr/>
        </p:nvSpPr>
        <p:spPr>
          <a:xfrm>
            <a:off x="4067554"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2" name="object 742"/>
          <p:cNvSpPr/>
          <p:nvPr/>
        </p:nvSpPr>
        <p:spPr>
          <a:xfrm>
            <a:off x="4209295"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3" name="object 743"/>
          <p:cNvSpPr/>
          <p:nvPr/>
        </p:nvSpPr>
        <p:spPr>
          <a:xfrm>
            <a:off x="4351034"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4" name="object 744"/>
          <p:cNvSpPr/>
          <p:nvPr/>
        </p:nvSpPr>
        <p:spPr>
          <a:xfrm>
            <a:off x="4492775"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5" name="object 745"/>
          <p:cNvSpPr/>
          <p:nvPr/>
        </p:nvSpPr>
        <p:spPr>
          <a:xfrm>
            <a:off x="4634551"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6" name="object 746"/>
          <p:cNvSpPr/>
          <p:nvPr/>
        </p:nvSpPr>
        <p:spPr>
          <a:xfrm>
            <a:off x="1516060"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7" name="object 747"/>
          <p:cNvSpPr/>
          <p:nvPr/>
        </p:nvSpPr>
        <p:spPr>
          <a:xfrm>
            <a:off x="1657793"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8" name="object 748"/>
          <p:cNvSpPr/>
          <p:nvPr/>
        </p:nvSpPr>
        <p:spPr>
          <a:xfrm>
            <a:off x="1799570"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9" name="object 749"/>
          <p:cNvSpPr/>
          <p:nvPr/>
        </p:nvSpPr>
        <p:spPr>
          <a:xfrm>
            <a:off x="1941309"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0" name="object 750"/>
          <p:cNvSpPr/>
          <p:nvPr/>
        </p:nvSpPr>
        <p:spPr>
          <a:xfrm>
            <a:off x="2083049"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1" name="object 751"/>
          <p:cNvSpPr/>
          <p:nvPr/>
        </p:nvSpPr>
        <p:spPr>
          <a:xfrm>
            <a:off x="2224789"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2" name="object 752"/>
          <p:cNvSpPr/>
          <p:nvPr/>
        </p:nvSpPr>
        <p:spPr>
          <a:xfrm>
            <a:off x="2366565"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3" name="object 753"/>
          <p:cNvSpPr/>
          <p:nvPr/>
        </p:nvSpPr>
        <p:spPr>
          <a:xfrm>
            <a:off x="2508305"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4" name="object 754"/>
          <p:cNvSpPr/>
          <p:nvPr/>
        </p:nvSpPr>
        <p:spPr>
          <a:xfrm>
            <a:off x="2650045"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5" name="object 755"/>
          <p:cNvSpPr/>
          <p:nvPr/>
        </p:nvSpPr>
        <p:spPr>
          <a:xfrm>
            <a:off x="2791786"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6" name="object 756"/>
          <p:cNvSpPr/>
          <p:nvPr/>
        </p:nvSpPr>
        <p:spPr>
          <a:xfrm>
            <a:off x="2933562"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7" name="object 757"/>
          <p:cNvSpPr/>
          <p:nvPr/>
        </p:nvSpPr>
        <p:spPr>
          <a:xfrm>
            <a:off x="3075302"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8" name="object 758"/>
          <p:cNvSpPr/>
          <p:nvPr/>
        </p:nvSpPr>
        <p:spPr>
          <a:xfrm>
            <a:off x="3217042"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9" name="object 759"/>
          <p:cNvSpPr/>
          <p:nvPr/>
        </p:nvSpPr>
        <p:spPr>
          <a:xfrm>
            <a:off x="3358782"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0" name="object 760"/>
          <p:cNvSpPr/>
          <p:nvPr/>
        </p:nvSpPr>
        <p:spPr>
          <a:xfrm>
            <a:off x="3500558"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1" name="object 761"/>
          <p:cNvSpPr/>
          <p:nvPr/>
        </p:nvSpPr>
        <p:spPr>
          <a:xfrm>
            <a:off x="3642298"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2" name="object 762"/>
          <p:cNvSpPr/>
          <p:nvPr/>
        </p:nvSpPr>
        <p:spPr>
          <a:xfrm>
            <a:off x="3784038"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3" name="object 763"/>
          <p:cNvSpPr/>
          <p:nvPr/>
        </p:nvSpPr>
        <p:spPr>
          <a:xfrm>
            <a:off x="3925778"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4" name="object 764"/>
          <p:cNvSpPr/>
          <p:nvPr/>
        </p:nvSpPr>
        <p:spPr>
          <a:xfrm>
            <a:off x="4067554"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5" name="object 765"/>
          <p:cNvSpPr/>
          <p:nvPr/>
        </p:nvSpPr>
        <p:spPr>
          <a:xfrm>
            <a:off x="4209295"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6" name="object 766"/>
          <p:cNvSpPr/>
          <p:nvPr/>
        </p:nvSpPr>
        <p:spPr>
          <a:xfrm>
            <a:off x="4351034"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7" name="object 767"/>
          <p:cNvSpPr/>
          <p:nvPr/>
        </p:nvSpPr>
        <p:spPr>
          <a:xfrm>
            <a:off x="4492775"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8" name="object 768"/>
          <p:cNvSpPr/>
          <p:nvPr/>
        </p:nvSpPr>
        <p:spPr>
          <a:xfrm>
            <a:off x="4634551"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9" name="object 769"/>
          <p:cNvSpPr/>
          <p:nvPr/>
        </p:nvSpPr>
        <p:spPr>
          <a:xfrm>
            <a:off x="88214"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0" name="object 770"/>
          <p:cNvSpPr/>
          <p:nvPr/>
        </p:nvSpPr>
        <p:spPr>
          <a:xfrm>
            <a:off x="229990"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1" name="object 771"/>
          <p:cNvSpPr/>
          <p:nvPr/>
        </p:nvSpPr>
        <p:spPr>
          <a:xfrm>
            <a:off x="371730"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2" name="object 772"/>
          <p:cNvSpPr/>
          <p:nvPr/>
        </p:nvSpPr>
        <p:spPr>
          <a:xfrm>
            <a:off x="513470"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3" name="object 773"/>
          <p:cNvSpPr/>
          <p:nvPr/>
        </p:nvSpPr>
        <p:spPr>
          <a:xfrm>
            <a:off x="655210" y="804227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4" name="object 774"/>
          <p:cNvSpPr/>
          <p:nvPr/>
        </p:nvSpPr>
        <p:spPr>
          <a:xfrm>
            <a:off x="796986"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5" name="object 775"/>
          <p:cNvSpPr/>
          <p:nvPr/>
        </p:nvSpPr>
        <p:spPr>
          <a:xfrm>
            <a:off x="938726"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6" name="object 776"/>
          <p:cNvSpPr/>
          <p:nvPr/>
        </p:nvSpPr>
        <p:spPr>
          <a:xfrm>
            <a:off x="1080465"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7" name="object 777"/>
          <p:cNvSpPr/>
          <p:nvPr/>
        </p:nvSpPr>
        <p:spPr>
          <a:xfrm>
            <a:off x="1222206"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8" name="object 778"/>
          <p:cNvSpPr/>
          <p:nvPr/>
        </p:nvSpPr>
        <p:spPr>
          <a:xfrm>
            <a:off x="1363982" y="804227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9" name="object 779"/>
          <p:cNvSpPr/>
          <p:nvPr/>
        </p:nvSpPr>
        <p:spPr>
          <a:xfrm>
            <a:off x="88214"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0" name="object 780"/>
          <p:cNvSpPr/>
          <p:nvPr/>
        </p:nvSpPr>
        <p:spPr>
          <a:xfrm>
            <a:off x="229990"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1" name="object 781"/>
          <p:cNvSpPr/>
          <p:nvPr/>
        </p:nvSpPr>
        <p:spPr>
          <a:xfrm>
            <a:off x="371730"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2" name="object 782"/>
          <p:cNvSpPr/>
          <p:nvPr/>
        </p:nvSpPr>
        <p:spPr>
          <a:xfrm>
            <a:off x="513470"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3" name="object 783"/>
          <p:cNvSpPr/>
          <p:nvPr/>
        </p:nvSpPr>
        <p:spPr>
          <a:xfrm>
            <a:off x="655210" y="819819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4" name="object 784"/>
          <p:cNvSpPr/>
          <p:nvPr/>
        </p:nvSpPr>
        <p:spPr>
          <a:xfrm>
            <a:off x="796986"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5" name="object 785"/>
          <p:cNvSpPr/>
          <p:nvPr/>
        </p:nvSpPr>
        <p:spPr>
          <a:xfrm>
            <a:off x="938726"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6" name="object 786"/>
          <p:cNvSpPr/>
          <p:nvPr/>
        </p:nvSpPr>
        <p:spPr>
          <a:xfrm>
            <a:off x="1080465"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7" name="object 787"/>
          <p:cNvSpPr/>
          <p:nvPr/>
        </p:nvSpPr>
        <p:spPr>
          <a:xfrm>
            <a:off x="1222206"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8" name="object 788"/>
          <p:cNvSpPr/>
          <p:nvPr/>
        </p:nvSpPr>
        <p:spPr>
          <a:xfrm>
            <a:off x="1363982" y="819819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9" name="object 789"/>
          <p:cNvSpPr/>
          <p:nvPr/>
        </p:nvSpPr>
        <p:spPr>
          <a:xfrm>
            <a:off x="88214"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0" name="object 790"/>
          <p:cNvSpPr/>
          <p:nvPr/>
        </p:nvSpPr>
        <p:spPr>
          <a:xfrm>
            <a:off x="229990"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1" name="object 791"/>
          <p:cNvSpPr/>
          <p:nvPr/>
        </p:nvSpPr>
        <p:spPr>
          <a:xfrm>
            <a:off x="371730"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2" name="object 792"/>
          <p:cNvSpPr/>
          <p:nvPr/>
        </p:nvSpPr>
        <p:spPr>
          <a:xfrm>
            <a:off x="513470"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3" name="object 793"/>
          <p:cNvSpPr/>
          <p:nvPr/>
        </p:nvSpPr>
        <p:spPr>
          <a:xfrm>
            <a:off x="655210" y="835412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4" name="object 794"/>
          <p:cNvSpPr/>
          <p:nvPr/>
        </p:nvSpPr>
        <p:spPr>
          <a:xfrm>
            <a:off x="796986"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5" name="object 795"/>
          <p:cNvSpPr/>
          <p:nvPr/>
        </p:nvSpPr>
        <p:spPr>
          <a:xfrm>
            <a:off x="938726"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6" name="object 796"/>
          <p:cNvSpPr/>
          <p:nvPr/>
        </p:nvSpPr>
        <p:spPr>
          <a:xfrm>
            <a:off x="1080465"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7" name="object 797"/>
          <p:cNvSpPr/>
          <p:nvPr/>
        </p:nvSpPr>
        <p:spPr>
          <a:xfrm>
            <a:off x="1222206"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8" name="object 798"/>
          <p:cNvSpPr/>
          <p:nvPr/>
        </p:nvSpPr>
        <p:spPr>
          <a:xfrm>
            <a:off x="1363982" y="835412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grpSp>
        <p:nvGrpSpPr>
          <p:cNvPr id="799" name="object 799"/>
          <p:cNvGrpSpPr/>
          <p:nvPr/>
        </p:nvGrpSpPr>
        <p:grpSpPr>
          <a:xfrm>
            <a:off x="653219" y="622033"/>
            <a:ext cx="2254250" cy="1727200"/>
            <a:chOff x="653219" y="622033"/>
            <a:chExt cx="2254250" cy="1727200"/>
          </a:xfrm>
        </p:grpSpPr>
        <p:sp>
          <p:nvSpPr>
            <p:cNvPr id="800" name="object 800"/>
            <p:cNvSpPr/>
            <p:nvPr/>
          </p:nvSpPr>
          <p:spPr>
            <a:xfrm>
              <a:off x="653211" y="622039"/>
              <a:ext cx="2254250" cy="1727200"/>
            </a:xfrm>
            <a:custGeom>
              <a:avLst/>
              <a:gdLst/>
              <a:ahLst/>
              <a:cxnLst/>
              <a:rect l="l" t="t" r="r" b="b"/>
              <a:pathLst>
                <a:path w="2254250" h="1727200">
                  <a:moveTo>
                    <a:pt x="1469377" y="1690992"/>
                  </a:moveTo>
                  <a:lnTo>
                    <a:pt x="1468628" y="1680730"/>
                  </a:lnTo>
                  <a:lnTo>
                    <a:pt x="1455699" y="1628559"/>
                  </a:lnTo>
                  <a:lnTo>
                    <a:pt x="1381480" y="1329182"/>
                  </a:lnTo>
                  <a:lnTo>
                    <a:pt x="1381480" y="1628559"/>
                  </a:lnTo>
                  <a:lnTo>
                    <a:pt x="1354340" y="1617052"/>
                  </a:lnTo>
                  <a:lnTo>
                    <a:pt x="1280972" y="1587093"/>
                  </a:lnTo>
                  <a:lnTo>
                    <a:pt x="1273467" y="1556727"/>
                  </a:lnTo>
                  <a:lnTo>
                    <a:pt x="987488" y="398513"/>
                  </a:lnTo>
                  <a:lnTo>
                    <a:pt x="972439" y="379260"/>
                  </a:lnTo>
                  <a:lnTo>
                    <a:pt x="950722" y="375894"/>
                  </a:lnTo>
                  <a:lnTo>
                    <a:pt x="931456" y="387527"/>
                  </a:lnTo>
                  <a:lnTo>
                    <a:pt x="923734" y="413232"/>
                  </a:lnTo>
                  <a:lnTo>
                    <a:pt x="1205839" y="1556727"/>
                  </a:lnTo>
                  <a:lnTo>
                    <a:pt x="869696" y="1419694"/>
                  </a:lnTo>
                  <a:lnTo>
                    <a:pt x="699884" y="1350518"/>
                  </a:lnTo>
                  <a:lnTo>
                    <a:pt x="696899" y="1349222"/>
                  </a:lnTo>
                  <a:lnTo>
                    <a:pt x="693851" y="1348079"/>
                  </a:lnTo>
                  <a:lnTo>
                    <a:pt x="690753" y="1347101"/>
                  </a:lnTo>
                  <a:lnTo>
                    <a:pt x="614489" y="1033487"/>
                  </a:lnTo>
                  <a:lnTo>
                    <a:pt x="599440" y="1014222"/>
                  </a:lnTo>
                  <a:lnTo>
                    <a:pt x="577723" y="1010869"/>
                  </a:lnTo>
                  <a:lnTo>
                    <a:pt x="558457" y="1022477"/>
                  </a:lnTo>
                  <a:lnTo>
                    <a:pt x="550735" y="1048156"/>
                  </a:lnTo>
                  <a:lnTo>
                    <a:pt x="625906" y="1357172"/>
                  </a:lnTo>
                  <a:lnTo>
                    <a:pt x="622185" y="1358150"/>
                  </a:lnTo>
                  <a:lnTo>
                    <a:pt x="290766" y="1440319"/>
                  </a:lnTo>
                  <a:lnTo>
                    <a:pt x="263080" y="1441348"/>
                  </a:lnTo>
                  <a:lnTo>
                    <a:pt x="237502" y="1433004"/>
                  </a:lnTo>
                  <a:lnTo>
                    <a:pt x="201587" y="1392999"/>
                  </a:lnTo>
                  <a:lnTo>
                    <a:pt x="194856" y="1368539"/>
                  </a:lnTo>
                  <a:lnTo>
                    <a:pt x="193306" y="1361528"/>
                  </a:lnTo>
                  <a:lnTo>
                    <a:pt x="192455" y="1358150"/>
                  </a:lnTo>
                  <a:lnTo>
                    <a:pt x="80683" y="907338"/>
                  </a:lnTo>
                  <a:lnTo>
                    <a:pt x="79832" y="903986"/>
                  </a:lnTo>
                  <a:lnTo>
                    <a:pt x="78930" y="900607"/>
                  </a:lnTo>
                  <a:lnTo>
                    <a:pt x="77990" y="897229"/>
                  </a:lnTo>
                  <a:lnTo>
                    <a:pt x="75603" y="889355"/>
                  </a:lnTo>
                  <a:lnTo>
                    <a:pt x="73825" y="881316"/>
                  </a:lnTo>
                  <a:lnTo>
                    <a:pt x="85521" y="819480"/>
                  </a:lnTo>
                  <a:lnTo>
                    <a:pt x="128866" y="787336"/>
                  </a:lnTo>
                  <a:lnTo>
                    <a:pt x="169049" y="777341"/>
                  </a:lnTo>
                  <a:lnTo>
                    <a:pt x="170281" y="777062"/>
                  </a:lnTo>
                  <a:lnTo>
                    <a:pt x="212547" y="954455"/>
                  </a:lnTo>
                  <a:lnTo>
                    <a:pt x="228180" y="979525"/>
                  </a:lnTo>
                  <a:lnTo>
                    <a:pt x="251091" y="983259"/>
                  </a:lnTo>
                  <a:lnTo>
                    <a:pt x="270662" y="968921"/>
                  </a:lnTo>
                  <a:lnTo>
                    <a:pt x="276301" y="939774"/>
                  </a:lnTo>
                  <a:lnTo>
                    <a:pt x="237566" y="777341"/>
                  </a:lnTo>
                  <a:lnTo>
                    <a:pt x="237490" y="777062"/>
                  </a:lnTo>
                  <a:lnTo>
                    <a:pt x="233743" y="761326"/>
                  </a:lnTo>
                  <a:lnTo>
                    <a:pt x="390550" y="722604"/>
                  </a:lnTo>
                  <a:lnTo>
                    <a:pt x="461225" y="705967"/>
                  </a:lnTo>
                  <a:lnTo>
                    <a:pt x="484974" y="699846"/>
                  </a:lnTo>
                  <a:lnTo>
                    <a:pt x="523443" y="685203"/>
                  </a:lnTo>
                  <a:lnTo>
                    <a:pt x="533946" y="673493"/>
                  </a:lnTo>
                  <a:lnTo>
                    <a:pt x="556310" y="647052"/>
                  </a:lnTo>
                  <a:lnTo>
                    <a:pt x="560679" y="641972"/>
                  </a:lnTo>
                  <a:lnTo>
                    <a:pt x="565086" y="636930"/>
                  </a:lnTo>
                  <a:lnTo>
                    <a:pt x="1005827" y="113804"/>
                  </a:lnTo>
                  <a:lnTo>
                    <a:pt x="1381480" y="1628559"/>
                  </a:lnTo>
                  <a:lnTo>
                    <a:pt x="1381480" y="1329182"/>
                  </a:lnTo>
                  <a:lnTo>
                    <a:pt x="1109281" y="231190"/>
                  </a:lnTo>
                  <a:lnTo>
                    <a:pt x="1105103" y="214160"/>
                  </a:lnTo>
                  <a:lnTo>
                    <a:pt x="1096911" y="180403"/>
                  </a:lnTo>
                  <a:lnTo>
                    <a:pt x="1092974" y="164376"/>
                  </a:lnTo>
                  <a:lnTo>
                    <a:pt x="1085100" y="131267"/>
                  </a:lnTo>
                  <a:lnTo>
                    <a:pt x="1080858" y="113804"/>
                  </a:lnTo>
                  <a:lnTo>
                    <a:pt x="1076985" y="97891"/>
                  </a:lnTo>
                  <a:lnTo>
                    <a:pt x="1068514" y="64554"/>
                  </a:lnTo>
                  <a:lnTo>
                    <a:pt x="1059548" y="31546"/>
                  </a:lnTo>
                  <a:lnTo>
                    <a:pt x="1058722" y="23876"/>
                  </a:lnTo>
                  <a:lnTo>
                    <a:pt x="1055420" y="16840"/>
                  </a:lnTo>
                  <a:lnTo>
                    <a:pt x="1055357" y="16700"/>
                  </a:lnTo>
                  <a:lnTo>
                    <a:pt x="1049578" y="10744"/>
                  </a:lnTo>
                  <a:lnTo>
                    <a:pt x="1049147" y="10337"/>
                  </a:lnTo>
                  <a:lnTo>
                    <a:pt x="1048715" y="9944"/>
                  </a:lnTo>
                  <a:lnTo>
                    <a:pt x="1044879" y="6248"/>
                  </a:lnTo>
                  <a:lnTo>
                    <a:pt x="1040206" y="3543"/>
                  </a:lnTo>
                  <a:lnTo>
                    <a:pt x="1035100" y="2070"/>
                  </a:lnTo>
                  <a:lnTo>
                    <a:pt x="1030732" y="660"/>
                  </a:lnTo>
                  <a:lnTo>
                    <a:pt x="1026160" y="0"/>
                  </a:lnTo>
                  <a:lnTo>
                    <a:pt x="1021562" y="152"/>
                  </a:lnTo>
                  <a:lnTo>
                    <a:pt x="1014920" y="939"/>
                  </a:lnTo>
                  <a:lnTo>
                    <a:pt x="993292" y="16700"/>
                  </a:lnTo>
                  <a:lnTo>
                    <a:pt x="993190" y="16840"/>
                  </a:lnTo>
                  <a:lnTo>
                    <a:pt x="480098" y="625716"/>
                  </a:lnTo>
                  <a:lnTo>
                    <a:pt x="115697" y="716089"/>
                  </a:lnTo>
                  <a:lnTo>
                    <a:pt x="87998" y="725398"/>
                  </a:lnTo>
                  <a:lnTo>
                    <a:pt x="41084" y="758850"/>
                  </a:lnTo>
                  <a:lnTo>
                    <a:pt x="9436" y="810425"/>
                  </a:lnTo>
                  <a:lnTo>
                    <a:pt x="0" y="871994"/>
                  </a:lnTo>
                  <a:lnTo>
                    <a:pt x="4660" y="903262"/>
                  </a:lnTo>
                  <a:lnTo>
                    <a:pt x="124104" y="1385023"/>
                  </a:lnTo>
                  <a:lnTo>
                    <a:pt x="136626" y="1425879"/>
                  </a:lnTo>
                  <a:lnTo>
                    <a:pt x="169456" y="1473022"/>
                  </a:lnTo>
                  <a:lnTo>
                    <a:pt x="203682" y="1497863"/>
                  </a:lnTo>
                  <a:lnTo>
                    <a:pt x="243090" y="1512303"/>
                  </a:lnTo>
                  <a:lnTo>
                    <a:pt x="284899" y="1514868"/>
                  </a:lnTo>
                  <a:lnTo>
                    <a:pt x="295643" y="1513319"/>
                  </a:lnTo>
                  <a:lnTo>
                    <a:pt x="306324" y="1511388"/>
                  </a:lnTo>
                  <a:lnTo>
                    <a:pt x="316928" y="1509077"/>
                  </a:lnTo>
                  <a:lnTo>
                    <a:pt x="589648" y="1441348"/>
                  </a:lnTo>
                  <a:lnTo>
                    <a:pt x="676935" y="1419694"/>
                  </a:lnTo>
                  <a:lnTo>
                    <a:pt x="1428584" y="1726247"/>
                  </a:lnTo>
                  <a:lnTo>
                    <a:pt x="1435366" y="1726742"/>
                  </a:lnTo>
                  <a:lnTo>
                    <a:pt x="1447076" y="1723821"/>
                  </a:lnTo>
                  <a:lnTo>
                    <a:pt x="1451952" y="1721256"/>
                  </a:lnTo>
                  <a:lnTo>
                    <a:pt x="1456029" y="1717662"/>
                  </a:lnTo>
                  <a:lnTo>
                    <a:pt x="1462900" y="1709978"/>
                  </a:lnTo>
                  <a:lnTo>
                    <a:pt x="1467408" y="1700923"/>
                  </a:lnTo>
                  <a:lnTo>
                    <a:pt x="1469377" y="1690992"/>
                  </a:lnTo>
                  <a:close/>
                </a:path>
                <a:path w="2254250" h="1727200">
                  <a:moveTo>
                    <a:pt x="2253640" y="907046"/>
                  </a:moveTo>
                  <a:lnTo>
                    <a:pt x="1918258" y="691134"/>
                  </a:lnTo>
                  <a:lnTo>
                    <a:pt x="2112200" y="377977"/>
                  </a:lnTo>
                  <a:lnTo>
                    <a:pt x="2116163" y="369887"/>
                  </a:lnTo>
                  <a:lnTo>
                    <a:pt x="2117788" y="361188"/>
                  </a:lnTo>
                  <a:lnTo>
                    <a:pt x="2117077" y="352361"/>
                  </a:lnTo>
                  <a:lnTo>
                    <a:pt x="2081098" y="323519"/>
                  </a:lnTo>
                  <a:lnTo>
                    <a:pt x="2071928" y="324459"/>
                  </a:lnTo>
                  <a:lnTo>
                    <a:pt x="2063483" y="327761"/>
                  </a:lnTo>
                  <a:lnTo>
                    <a:pt x="2056206" y="333159"/>
                  </a:lnTo>
                  <a:lnTo>
                    <a:pt x="2050529" y="340436"/>
                  </a:lnTo>
                  <a:lnTo>
                    <a:pt x="1855978" y="654532"/>
                  </a:lnTo>
                  <a:lnTo>
                    <a:pt x="1537639" y="467931"/>
                  </a:lnTo>
                  <a:lnTo>
                    <a:pt x="1529181" y="464159"/>
                  </a:lnTo>
                  <a:lnTo>
                    <a:pt x="1520177" y="462775"/>
                  </a:lnTo>
                  <a:lnTo>
                    <a:pt x="1511134" y="463816"/>
                  </a:lnTo>
                  <a:lnTo>
                    <a:pt x="1483017" y="500456"/>
                  </a:lnTo>
                  <a:lnTo>
                    <a:pt x="1484223" y="509447"/>
                  </a:lnTo>
                  <a:lnTo>
                    <a:pt x="1487728" y="517639"/>
                  </a:lnTo>
                  <a:lnTo>
                    <a:pt x="1493266" y="524624"/>
                  </a:lnTo>
                  <a:lnTo>
                    <a:pt x="1500581" y="529971"/>
                  </a:lnTo>
                  <a:lnTo>
                    <a:pt x="1818030" y="716000"/>
                  </a:lnTo>
                  <a:lnTo>
                    <a:pt x="1624291" y="1028966"/>
                  </a:lnTo>
                  <a:lnTo>
                    <a:pt x="1620380" y="1037145"/>
                  </a:lnTo>
                  <a:lnTo>
                    <a:pt x="1618818" y="1045921"/>
                  </a:lnTo>
                  <a:lnTo>
                    <a:pt x="1619605" y="1054785"/>
                  </a:lnTo>
                  <a:lnTo>
                    <a:pt x="1655635" y="1083373"/>
                  </a:lnTo>
                  <a:lnTo>
                    <a:pt x="1658721" y="1083462"/>
                  </a:lnTo>
                  <a:lnTo>
                    <a:pt x="1661807" y="1083144"/>
                  </a:lnTo>
                  <a:lnTo>
                    <a:pt x="1829968" y="834085"/>
                  </a:lnTo>
                  <a:lnTo>
                    <a:pt x="1880311" y="752563"/>
                  </a:lnTo>
                  <a:lnTo>
                    <a:pt x="2199055" y="939165"/>
                  </a:lnTo>
                  <a:lnTo>
                    <a:pt x="2207399" y="943063"/>
                  </a:lnTo>
                  <a:lnTo>
                    <a:pt x="2216327" y="944537"/>
                  </a:lnTo>
                  <a:lnTo>
                    <a:pt x="2225319" y="943584"/>
                  </a:lnTo>
                  <a:lnTo>
                    <a:pt x="2233866" y="940181"/>
                  </a:lnTo>
                  <a:lnTo>
                    <a:pt x="2241918" y="934034"/>
                  </a:lnTo>
                  <a:lnTo>
                    <a:pt x="2248052" y="926185"/>
                  </a:lnTo>
                  <a:lnTo>
                    <a:pt x="2252040" y="917041"/>
                  </a:lnTo>
                  <a:lnTo>
                    <a:pt x="2253640" y="907046"/>
                  </a:lnTo>
                  <a:close/>
                </a:path>
              </a:pathLst>
            </a:custGeom>
            <a:solidFill>
              <a:srgbClr val="F2D351"/>
            </a:solidFill>
          </p:spPr>
          <p:txBody>
            <a:bodyPr wrap="square" lIns="0" tIns="0" rIns="0" bIns="0" rtlCol="0"/>
            <a:lstStyle/>
            <a:p>
              <a:endParaRPr/>
            </a:p>
          </p:txBody>
        </p:sp>
        <p:pic>
          <p:nvPicPr>
            <p:cNvPr id="801" name="object 801"/>
            <p:cNvPicPr/>
            <p:nvPr/>
          </p:nvPicPr>
          <p:blipFill>
            <a:blip r:embed="rId3" cstate="print"/>
            <a:stretch>
              <a:fillRect/>
            </a:stretch>
          </p:blipFill>
          <p:spPr>
            <a:xfrm>
              <a:off x="895804" y="1666648"/>
              <a:ext cx="85393" cy="159852"/>
            </a:xfrm>
            <a:prstGeom prst="rect">
              <a:avLst/>
            </a:prstGeom>
          </p:spPr>
        </p:pic>
      </p:grpSp>
      <p:sp>
        <p:nvSpPr>
          <p:cNvPr id="802" name="object 802"/>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803" name="Bilde 802" descr="Et bilde som inneholder tekst, Font, Grafikk, grafisk design&#10;&#10;KI-generert innhold kan være feil.">
            <a:extLst>
              <a:ext uri="{FF2B5EF4-FFF2-40B4-BE49-F238E27FC236}">
                <a16:creationId xmlns:a16="http://schemas.microsoft.com/office/drawing/2014/main" id="{0ECD194E-B2B4-DF0C-8036-3F1187674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19455" y="0"/>
            <a:ext cx="6684645" cy="11308715"/>
          </a:xfrm>
          <a:custGeom>
            <a:avLst/>
            <a:gdLst/>
            <a:ahLst/>
            <a:cxnLst/>
            <a:rect l="l" t="t" r="r" b="b"/>
            <a:pathLst>
              <a:path w="6684644" h="11308715">
                <a:moveTo>
                  <a:pt x="0" y="0"/>
                </a:moveTo>
                <a:lnTo>
                  <a:pt x="0" y="11308556"/>
                </a:lnTo>
                <a:lnTo>
                  <a:pt x="6684644" y="11308556"/>
                </a:lnTo>
                <a:lnTo>
                  <a:pt x="6684644" y="0"/>
                </a:lnTo>
                <a:lnTo>
                  <a:pt x="0" y="0"/>
                </a:lnTo>
                <a:close/>
              </a:path>
            </a:pathLst>
          </a:custGeom>
          <a:solidFill>
            <a:srgbClr val="7EBA5B">
              <a:alpha val="31498"/>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grpSp>
        <p:nvGrpSpPr>
          <p:cNvPr id="5" name="object 5"/>
          <p:cNvGrpSpPr/>
          <p:nvPr/>
        </p:nvGrpSpPr>
        <p:grpSpPr>
          <a:xfrm>
            <a:off x="1331728" y="1399637"/>
            <a:ext cx="10407015" cy="4291965"/>
            <a:chOff x="1331728" y="1399637"/>
            <a:chExt cx="10407015" cy="4291965"/>
          </a:xfrm>
        </p:grpSpPr>
        <p:sp>
          <p:nvSpPr>
            <p:cNvPr id="6" name="object 6"/>
            <p:cNvSpPr/>
            <p:nvPr/>
          </p:nvSpPr>
          <p:spPr>
            <a:xfrm>
              <a:off x="1885739" y="1907142"/>
              <a:ext cx="9826625" cy="3758565"/>
            </a:xfrm>
            <a:custGeom>
              <a:avLst/>
              <a:gdLst/>
              <a:ahLst/>
              <a:cxnLst/>
              <a:rect l="l" t="t" r="r" b="b"/>
              <a:pathLst>
                <a:path w="9826625" h="3758565">
                  <a:moveTo>
                    <a:pt x="8948502" y="0"/>
                  </a:moveTo>
                  <a:lnTo>
                    <a:pt x="877633" y="0"/>
                  </a:lnTo>
                  <a:lnTo>
                    <a:pt x="746456" y="910"/>
                  </a:lnTo>
                  <a:lnTo>
                    <a:pt x="688164" y="2205"/>
                  </a:lnTo>
                  <a:lnTo>
                    <a:pt x="634402" y="4341"/>
                  </a:lnTo>
                  <a:lnTo>
                    <a:pt x="584917" y="7528"/>
                  </a:lnTo>
                  <a:lnTo>
                    <a:pt x="539458" y="11975"/>
                  </a:lnTo>
                  <a:lnTo>
                    <a:pt x="497773" y="17893"/>
                  </a:lnTo>
                  <a:lnTo>
                    <a:pt x="459611" y="25491"/>
                  </a:lnTo>
                  <a:lnTo>
                    <a:pt x="392848" y="46570"/>
                  </a:lnTo>
                  <a:lnTo>
                    <a:pt x="345627" y="66155"/>
                  </a:lnTo>
                  <a:lnTo>
                    <a:pt x="300661" y="89626"/>
                  </a:lnTo>
                  <a:lnTo>
                    <a:pt x="258152" y="116781"/>
                  </a:lnTo>
                  <a:lnTo>
                    <a:pt x="218306" y="147416"/>
                  </a:lnTo>
                  <a:lnTo>
                    <a:pt x="181326" y="181325"/>
                  </a:lnTo>
                  <a:lnTo>
                    <a:pt x="147417" y="218305"/>
                  </a:lnTo>
                  <a:lnTo>
                    <a:pt x="116782" y="258151"/>
                  </a:lnTo>
                  <a:lnTo>
                    <a:pt x="89627" y="300660"/>
                  </a:lnTo>
                  <a:lnTo>
                    <a:pt x="66156" y="345626"/>
                  </a:lnTo>
                  <a:lnTo>
                    <a:pt x="46571" y="392847"/>
                  </a:lnTo>
                  <a:lnTo>
                    <a:pt x="25492" y="459610"/>
                  </a:lnTo>
                  <a:lnTo>
                    <a:pt x="17893" y="497772"/>
                  </a:lnTo>
                  <a:lnTo>
                    <a:pt x="11975" y="539457"/>
                  </a:lnTo>
                  <a:lnTo>
                    <a:pt x="7528" y="584916"/>
                  </a:lnTo>
                  <a:lnTo>
                    <a:pt x="4342" y="634401"/>
                  </a:lnTo>
                  <a:lnTo>
                    <a:pt x="2206" y="688163"/>
                  </a:lnTo>
                  <a:lnTo>
                    <a:pt x="910" y="746455"/>
                  </a:lnTo>
                  <a:lnTo>
                    <a:pt x="245" y="809528"/>
                  </a:lnTo>
                  <a:lnTo>
                    <a:pt x="0" y="877632"/>
                  </a:lnTo>
                  <a:lnTo>
                    <a:pt x="0" y="2880409"/>
                  </a:lnTo>
                  <a:lnTo>
                    <a:pt x="245" y="2948514"/>
                  </a:lnTo>
                  <a:lnTo>
                    <a:pt x="910" y="3011586"/>
                  </a:lnTo>
                  <a:lnTo>
                    <a:pt x="2206" y="3069878"/>
                  </a:lnTo>
                  <a:lnTo>
                    <a:pt x="4342" y="3123640"/>
                  </a:lnTo>
                  <a:lnTo>
                    <a:pt x="7528" y="3173126"/>
                  </a:lnTo>
                  <a:lnTo>
                    <a:pt x="11975" y="3218585"/>
                  </a:lnTo>
                  <a:lnTo>
                    <a:pt x="17893" y="3260270"/>
                  </a:lnTo>
                  <a:lnTo>
                    <a:pt x="25492" y="3298432"/>
                  </a:lnTo>
                  <a:lnTo>
                    <a:pt x="46571" y="3365195"/>
                  </a:lnTo>
                  <a:lnTo>
                    <a:pt x="66156" y="3412415"/>
                  </a:lnTo>
                  <a:lnTo>
                    <a:pt x="89627" y="3457382"/>
                  </a:lnTo>
                  <a:lnTo>
                    <a:pt x="116782" y="3499890"/>
                  </a:lnTo>
                  <a:lnTo>
                    <a:pt x="147417" y="3539737"/>
                  </a:lnTo>
                  <a:lnTo>
                    <a:pt x="181326" y="3576717"/>
                  </a:lnTo>
                  <a:lnTo>
                    <a:pt x="218306" y="3610626"/>
                  </a:lnTo>
                  <a:lnTo>
                    <a:pt x="258152" y="3641260"/>
                  </a:lnTo>
                  <a:lnTo>
                    <a:pt x="300661" y="3668415"/>
                  </a:lnTo>
                  <a:lnTo>
                    <a:pt x="345627" y="3691887"/>
                  </a:lnTo>
                  <a:lnTo>
                    <a:pt x="392848" y="3711471"/>
                  </a:lnTo>
                  <a:lnTo>
                    <a:pt x="459611" y="3732551"/>
                  </a:lnTo>
                  <a:lnTo>
                    <a:pt x="497773" y="3740149"/>
                  </a:lnTo>
                  <a:lnTo>
                    <a:pt x="539458" y="3746067"/>
                  </a:lnTo>
                  <a:lnTo>
                    <a:pt x="584917" y="3750514"/>
                  </a:lnTo>
                  <a:lnTo>
                    <a:pt x="634402" y="3753700"/>
                  </a:lnTo>
                  <a:lnTo>
                    <a:pt x="688164" y="3755836"/>
                  </a:lnTo>
                  <a:lnTo>
                    <a:pt x="746456" y="3757132"/>
                  </a:lnTo>
                  <a:lnTo>
                    <a:pt x="877633" y="3758042"/>
                  </a:lnTo>
                  <a:lnTo>
                    <a:pt x="8948502" y="3758042"/>
                  </a:lnTo>
                  <a:lnTo>
                    <a:pt x="9079677" y="3757132"/>
                  </a:lnTo>
                  <a:lnTo>
                    <a:pt x="9137968" y="3755836"/>
                  </a:lnTo>
                  <a:lnTo>
                    <a:pt x="9191730" y="3753700"/>
                  </a:lnTo>
                  <a:lnTo>
                    <a:pt x="9241214" y="3750514"/>
                  </a:lnTo>
                  <a:lnTo>
                    <a:pt x="9286673" y="3746067"/>
                  </a:lnTo>
                  <a:lnTo>
                    <a:pt x="9328359" y="3740149"/>
                  </a:lnTo>
                  <a:lnTo>
                    <a:pt x="9366521" y="3732551"/>
                  </a:lnTo>
                  <a:lnTo>
                    <a:pt x="9433287" y="3711471"/>
                  </a:lnTo>
                  <a:lnTo>
                    <a:pt x="9480506" y="3691887"/>
                  </a:lnTo>
                  <a:lnTo>
                    <a:pt x="9525472" y="3668415"/>
                  </a:lnTo>
                  <a:lnTo>
                    <a:pt x="9567980" y="3641260"/>
                  </a:lnTo>
                  <a:lnTo>
                    <a:pt x="9607826" y="3610626"/>
                  </a:lnTo>
                  <a:lnTo>
                    <a:pt x="9644805" y="3576717"/>
                  </a:lnTo>
                  <a:lnTo>
                    <a:pt x="9678714" y="3539737"/>
                  </a:lnTo>
                  <a:lnTo>
                    <a:pt x="9709348" y="3499890"/>
                  </a:lnTo>
                  <a:lnTo>
                    <a:pt x="9736503" y="3457382"/>
                  </a:lnTo>
                  <a:lnTo>
                    <a:pt x="9759975" y="3412415"/>
                  </a:lnTo>
                  <a:lnTo>
                    <a:pt x="9779559" y="3365195"/>
                  </a:lnTo>
                  <a:lnTo>
                    <a:pt x="9800638" y="3298432"/>
                  </a:lnTo>
                  <a:lnTo>
                    <a:pt x="9808237" y="3260270"/>
                  </a:lnTo>
                  <a:lnTo>
                    <a:pt x="9814154" y="3218585"/>
                  </a:lnTo>
                  <a:lnTo>
                    <a:pt x="9818601" y="3173126"/>
                  </a:lnTo>
                  <a:lnTo>
                    <a:pt x="9821788" y="3123640"/>
                  </a:lnTo>
                  <a:lnTo>
                    <a:pt x="9823924" y="3069878"/>
                  </a:lnTo>
                  <a:lnTo>
                    <a:pt x="9825219" y="3011586"/>
                  </a:lnTo>
                  <a:lnTo>
                    <a:pt x="9825885" y="2948514"/>
                  </a:lnTo>
                  <a:lnTo>
                    <a:pt x="9826130" y="2880409"/>
                  </a:lnTo>
                  <a:lnTo>
                    <a:pt x="9826130" y="877632"/>
                  </a:lnTo>
                  <a:lnTo>
                    <a:pt x="9825885" y="809528"/>
                  </a:lnTo>
                  <a:lnTo>
                    <a:pt x="9825219" y="746455"/>
                  </a:lnTo>
                  <a:lnTo>
                    <a:pt x="9823924" y="688163"/>
                  </a:lnTo>
                  <a:lnTo>
                    <a:pt x="9821788" y="634401"/>
                  </a:lnTo>
                  <a:lnTo>
                    <a:pt x="9818601" y="584916"/>
                  </a:lnTo>
                  <a:lnTo>
                    <a:pt x="9814154" y="539457"/>
                  </a:lnTo>
                  <a:lnTo>
                    <a:pt x="9808237" y="497772"/>
                  </a:lnTo>
                  <a:lnTo>
                    <a:pt x="9800638" y="459610"/>
                  </a:lnTo>
                  <a:lnTo>
                    <a:pt x="9779559" y="392847"/>
                  </a:lnTo>
                  <a:lnTo>
                    <a:pt x="9759975" y="345626"/>
                  </a:lnTo>
                  <a:lnTo>
                    <a:pt x="9736503" y="300660"/>
                  </a:lnTo>
                  <a:lnTo>
                    <a:pt x="9709348" y="258151"/>
                  </a:lnTo>
                  <a:lnTo>
                    <a:pt x="9678714" y="218305"/>
                  </a:lnTo>
                  <a:lnTo>
                    <a:pt x="9644805" y="181325"/>
                  </a:lnTo>
                  <a:lnTo>
                    <a:pt x="9607826" y="147416"/>
                  </a:lnTo>
                  <a:lnTo>
                    <a:pt x="9567980" y="116781"/>
                  </a:lnTo>
                  <a:lnTo>
                    <a:pt x="9525472" y="89626"/>
                  </a:lnTo>
                  <a:lnTo>
                    <a:pt x="9480506" y="66155"/>
                  </a:lnTo>
                  <a:lnTo>
                    <a:pt x="9433287" y="46570"/>
                  </a:lnTo>
                  <a:lnTo>
                    <a:pt x="9366521" y="25491"/>
                  </a:lnTo>
                  <a:lnTo>
                    <a:pt x="9328359" y="17893"/>
                  </a:lnTo>
                  <a:lnTo>
                    <a:pt x="9286673" y="11975"/>
                  </a:lnTo>
                  <a:lnTo>
                    <a:pt x="9241214" y="7528"/>
                  </a:lnTo>
                  <a:lnTo>
                    <a:pt x="9191730" y="4341"/>
                  </a:lnTo>
                  <a:lnTo>
                    <a:pt x="9137968" y="2205"/>
                  </a:lnTo>
                  <a:lnTo>
                    <a:pt x="9079677" y="910"/>
                  </a:lnTo>
                  <a:lnTo>
                    <a:pt x="8948502" y="0"/>
                  </a:lnTo>
                  <a:close/>
                </a:path>
              </a:pathLst>
            </a:custGeom>
            <a:solidFill>
              <a:srgbClr val="F7F0EC"/>
            </a:solidFill>
          </p:spPr>
          <p:txBody>
            <a:bodyPr wrap="square" lIns="0" tIns="0" rIns="0" bIns="0" rtlCol="0"/>
            <a:lstStyle/>
            <a:p>
              <a:endParaRPr/>
            </a:p>
          </p:txBody>
        </p:sp>
        <p:sp>
          <p:nvSpPr>
            <p:cNvPr id="7" name="object 7"/>
            <p:cNvSpPr/>
            <p:nvPr/>
          </p:nvSpPr>
          <p:spPr>
            <a:xfrm>
              <a:off x="1885704" y="1907107"/>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7EBA5B"/>
              </a:solidFill>
            </a:ln>
          </p:spPr>
          <p:txBody>
            <a:bodyPr wrap="square" lIns="0" tIns="0" rIns="0" bIns="0" rtlCol="0"/>
            <a:lstStyle/>
            <a:p>
              <a:endParaRPr/>
            </a:p>
          </p:txBody>
        </p:sp>
        <p:sp>
          <p:nvSpPr>
            <p:cNvPr id="8" name="object 8"/>
            <p:cNvSpPr/>
            <p:nvPr/>
          </p:nvSpPr>
          <p:spPr>
            <a:xfrm>
              <a:off x="1358116" y="1426025"/>
              <a:ext cx="9826625" cy="3758565"/>
            </a:xfrm>
            <a:custGeom>
              <a:avLst/>
              <a:gdLst/>
              <a:ahLst/>
              <a:cxnLst/>
              <a:rect l="l" t="t" r="r" b="b"/>
              <a:pathLst>
                <a:path w="9826625" h="3758565">
                  <a:moveTo>
                    <a:pt x="8948501" y="0"/>
                  </a:moveTo>
                  <a:lnTo>
                    <a:pt x="877633" y="0"/>
                  </a:lnTo>
                  <a:lnTo>
                    <a:pt x="746456" y="910"/>
                  </a:lnTo>
                  <a:lnTo>
                    <a:pt x="688164" y="2205"/>
                  </a:lnTo>
                  <a:lnTo>
                    <a:pt x="634401" y="4341"/>
                  </a:lnTo>
                  <a:lnTo>
                    <a:pt x="584916" y="7528"/>
                  </a:lnTo>
                  <a:lnTo>
                    <a:pt x="539457" y="11975"/>
                  </a:lnTo>
                  <a:lnTo>
                    <a:pt x="497773" y="17893"/>
                  </a:lnTo>
                  <a:lnTo>
                    <a:pt x="459610" y="25491"/>
                  </a:lnTo>
                  <a:lnTo>
                    <a:pt x="392848" y="46570"/>
                  </a:lnTo>
                  <a:lnTo>
                    <a:pt x="345627" y="66155"/>
                  </a:lnTo>
                  <a:lnTo>
                    <a:pt x="300660" y="89626"/>
                  </a:lnTo>
                  <a:lnTo>
                    <a:pt x="258152" y="116781"/>
                  </a:lnTo>
                  <a:lnTo>
                    <a:pt x="218305" y="147416"/>
                  </a:lnTo>
                  <a:lnTo>
                    <a:pt x="181325" y="181325"/>
                  </a:lnTo>
                  <a:lnTo>
                    <a:pt x="147416" y="218305"/>
                  </a:lnTo>
                  <a:lnTo>
                    <a:pt x="116782"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2880409"/>
                  </a:lnTo>
                  <a:lnTo>
                    <a:pt x="245" y="2948514"/>
                  </a:lnTo>
                  <a:lnTo>
                    <a:pt x="910" y="3011586"/>
                  </a:lnTo>
                  <a:lnTo>
                    <a:pt x="2205" y="3069878"/>
                  </a:lnTo>
                  <a:lnTo>
                    <a:pt x="4341" y="3123640"/>
                  </a:lnTo>
                  <a:lnTo>
                    <a:pt x="7528" y="3173125"/>
                  </a:lnTo>
                  <a:lnTo>
                    <a:pt x="11975" y="3218584"/>
                  </a:lnTo>
                  <a:lnTo>
                    <a:pt x="17893" y="3260269"/>
                  </a:lnTo>
                  <a:lnTo>
                    <a:pt x="25491" y="3298431"/>
                  </a:lnTo>
                  <a:lnTo>
                    <a:pt x="46570" y="3365194"/>
                  </a:lnTo>
                  <a:lnTo>
                    <a:pt x="66155" y="3412415"/>
                  </a:lnTo>
                  <a:lnTo>
                    <a:pt x="89626" y="3457381"/>
                  </a:lnTo>
                  <a:lnTo>
                    <a:pt x="116782" y="3499890"/>
                  </a:lnTo>
                  <a:lnTo>
                    <a:pt x="147416" y="3539737"/>
                  </a:lnTo>
                  <a:lnTo>
                    <a:pt x="181325" y="3576717"/>
                  </a:lnTo>
                  <a:lnTo>
                    <a:pt x="218305" y="3610626"/>
                  </a:lnTo>
                  <a:lnTo>
                    <a:pt x="258152" y="3641260"/>
                  </a:lnTo>
                  <a:lnTo>
                    <a:pt x="300660" y="3668415"/>
                  </a:lnTo>
                  <a:lnTo>
                    <a:pt x="345627" y="3691887"/>
                  </a:lnTo>
                  <a:lnTo>
                    <a:pt x="392848" y="3711471"/>
                  </a:lnTo>
                  <a:lnTo>
                    <a:pt x="459610" y="3732551"/>
                  </a:lnTo>
                  <a:lnTo>
                    <a:pt x="497773" y="3740149"/>
                  </a:lnTo>
                  <a:lnTo>
                    <a:pt x="539457" y="3746067"/>
                  </a:lnTo>
                  <a:lnTo>
                    <a:pt x="584916" y="3750514"/>
                  </a:lnTo>
                  <a:lnTo>
                    <a:pt x="634401" y="3753700"/>
                  </a:lnTo>
                  <a:lnTo>
                    <a:pt x="688164" y="3755836"/>
                  </a:lnTo>
                  <a:lnTo>
                    <a:pt x="746456" y="3757132"/>
                  </a:lnTo>
                  <a:lnTo>
                    <a:pt x="877633" y="3758042"/>
                  </a:lnTo>
                  <a:lnTo>
                    <a:pt x="8948501" y="3758042"/>
                  </a:lnTo>
                  <a:lnTo>
                    <a:pt x="9079679" y="3757132"/>
                  </a:lnTo>
                  <a:lnTo>
                    <a:pt x="9137971" y="3755836"/>
                  </a:lnTo>
                  <a:lnTo>
                    <a:pt x="9191733" y="3753700"/>
                  </a:lnTo>
                  <a:lnTo>
                    <a:pt x="9241218" y="3750514"/>
                  </a:lnTo>
                  <a:lnTo>
                    <a:pt x="9286677" y="3746067"/>
                  </a:lnTo>
                  <a:lnTo>
                    <a:pt x="9328361" y="3740149"/>
                  </a:lnTo>
                  <a:lnTo>
                    <a:pt x="9366522" y="3732551"/>
                  </a:lnTo>
                  <a:lnTo>
                    <a:pt x="9433282" y="3711471"/>
                  </a:lnTo>
                  <a:lnTo>
                    <a:pt x="9480505" y="3691887"/>
                  </a:lnTo>
                  <a:lnTo>
                    <a:pt x="9525473" y="3668415"/>
                  </a:lnTo>
                  <a:lnTo>
                    <a:pt x="9567982" y="3641260"/>
                  </a:lnTo>
                  <a:lnTo>
                    <a:pt x="9607830" y="3610626"/>
                  </a:lnTo>
                  <a:lnTo>
                    <a:pt x="9644810" y="3576717"/>
                  </a:lnTo>
                  <a:lnTo>
                    <a:pt x="9678720" y="3539737"/>
                  </a:lnTo>
                  <a:lnTo>
                    <a:pt x="9709354" y="3499890"/>
                  </a:lnTo>
                  <a:lnTo>
                    <a:pt x="9736509" y="3457381"/>
                  </a:lnTo>
                  <a:lnTo>
                    <a:pt x="9759981" y="3412415"/>
                  </a:lnTo>
                  <a:lnTo>
                    <a:pt x="9779565" y="3365194"/>
                  </a:lnTo>
                  <a:lnTo>
                    <a:pt x="9800645" y="3298431"/>
                  </a:lnTo>
                  <a:lnTo>
                    <a:pt x="9808243" y="3260269"/>
                  </a:lnTo>
                  <a:lnTo>
                    <a:pt x="9814161" y="3218584"/>
                  </a:lnTo>
                  <a:lnTo>
                    <a:pt x="9818608" y="3173125"/>
                  </a:lnTo>
                  <a:lnTo>
                    <a:pt x="9821794" y="3123640"/>
                  </a:lnTo>
                  <a:lnTo>
                    <a:pt x="9823930" y="3069878"/>
                  </a:lnTo>
                  <a:lnTo>
                    <a:pt x="9825226" y="3011586"/>
                  </a:lnTo>
                  <a:lnTo>
                    <a:pt x="9825891" y="2948514"/>
                  </a:lnTo>
                  <a:lnTo>
                    <a:pt x="9826136" y="2880409"/>
                  </a:lnTo>
                  <a:lnTo>
                    <a:pt x="9826136" y="877632"/>
                  </a:lnTo>
                  <a:lnTo>
                    <a:pt x="9825891" y="809527"/>
                  </a:lnTo>
                  <a:lnTo>
                    <a:pt x="9825226" y="746455"/>
                  </a:lnTo>
                  <a:lnTo>
                    <a:pt x="9823930" y="688163"/>
                  </a:lnTo>
                  <a:lnTo>
                    <a:pt x="9821794" y="634401"/>
                  </a:lnTo>
                  <a:lnTo>
                    <a:pt x="9818608" y="584916"/>
                  </a:lnTo>
                  <a:lnTo>
                    <a:pt x="9814161" y="539457"/>
                  </a:lnTo>
                  <a:lnTo>
                    <a:pt x="9808243" y="497772"/>
                  </a:lnTo>
                  <a:lnTo>
                    <a:pt x="9800645" y="459610"/>
                  </a:lnTo>
                  <a:lnTo>
                    <a:pt x="9779565" y="392847"/>
                  </a:lnTo>
                  <a:lnTo>
                    <a:pt x="9759981" y="345626"/>
                  </a:lnTo>
                  <a:lnTo>
                    <a:pt x="9736509" y="300660"/>
                  </a:lnTo>
                  <a:lnTo>
                    <a:pt x="9709354" y="258151"/>
                  </a:lnTo>
                  <a:lnTo>
                    <a:pt x="9678720" y="218305"/>
                  </a:lnTo>
                  <a:lnTo>
                    <a:pt x="9644810" y="181325"/>
                  </a:lnTo>
                  <a:lnTo>
                    <a:pt x="9607830" y="147416"/>
                  </a:lnTo>
                  <a:lnTo>
                    <a:pt x="9567982" y="116781"/>
                  </a:lnTo>
                  <a:lnTo>
                    <a:pt x="9525473" y="89626"/>
                  </a:lnTo>
                  <a:lnTo>
                    <a:pt x="9480505" y="66155"/>
                  </a:lnTo>
                  <a:lnTo>
                    <a:pt x="9433282" y="46570"/>
                  </a:lnTo>
                  <a:lnTo>
                    <a:pt x="9366522" y="25491"/>
                  </a:lnTo>
                  <a:lnTo>
                    <a:pt x="9328361" y="17893"/>
                  </a:lnTo>
                  <a:lnTo>
                    <a:pt x="9286677" y="11975"/>
                  </a:lnTo>
                  <a:lnTo>
                    <a:pt x="9241218" y="7528"/>
                  </a:lnTo>
                  <a:lnTo>
                    <a:pt x="9191733" y="4341"/>
                  </a:lnTo>
                  <a:lnTo>
                    <a:pt x="9137971" y="2205"/>
                  </a:lnTo>
                  <a:lnTo>
                    <a:pt x="9079679" y="910"/>
                  </a:lnTo>
                  <a:lnTo>
                    <a:pt x="8948501" y="0"/>
                  </a:lnTo>
                  <a:close/>
                </a:path>
              </a:pathLst>
            </a:custGeom>
            <a:solidFill>
              <a:srgbClr val="FFFFFF"/>
            </a:solidFill>
          </p:spPr>
          <p:txBody>
            <a:bodyPr wrap="square" lIns="0" tIns="0" rIns="0" bIns="0" rtlCol="0"/>
            <a:lstStyle/>
            <a:p>
              <a:endParaRPr/>
            </a:p>
          </p:txBody>
        </p:sp>
        <p:sp>
          <p:nvSpPr>
            <p:cNvPr id="9" name="object 9"/>
            <p:cNvSpPr/>
            <p:nvPr/>
          </p:nvSpPr>
          <p:spPr>
            <a:xfrm>
              <a:off x="1358081" y="1425990"/>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7EBA5B"/>
              </a:solidFill>
            </a:ln>
          </p:spPr>
          <p:txBody>
            <a:bodyPr wrap="square" lIns="0" tIns="0" rIns="0" bIns="0" rtlCol="0"/>
            <a:lstStyle/>
            <a:p>
              <a:endParaRPr/>
            </a:p>
          </p:txBody>
        </p:sp>
      </p:grpSp>
      <p:sp>
        <p:nvSpPr>
          <p:cNvPr id="10" name="object 10" descr="$PPTXTitle"/>
          <p:cNvSpPr txBox="1">
            <a:spLocks noGrp="1"/>
          </p:cNvSpPr>
          <p:nvPr>
            <p:ph type="title"/>
          </p:nvPr>
        </p:nvSpPr>
        <p:spPr>
          <a:prstGeom prst="rect">
            <a:avLst/>
          </a:prstGeom>
        </p:spPr>
        <p:txBody>
          <a:bodyPr vert="horz" wrap="square" lIns="0" tIns="1492243" rIns="0" bIns="0" rtlCol="0">
            <a:spAutoFit/>
          </a:bodyPr>
          <a:lstStyle/>
          <a:p>
            <a:pPr marL="876935">
              <a:lnSpc>
                <a:spcPct val="100000"/>
              </a:lnSpc>
              <a:spcBef>
                <a:spcPts val="95"/>
              </a:spcBef>
            </a:pPr>
            <a:r>
              <a:rPr sz="4950" b="1" spc="80" dirty="0">
                <a:solidFill>
                  <a:srgbClr val="7EBA5B"/>
                </a:solidFill>
                <a:latin typeface="Arial"/>
                <a:cs typeface="Arial"/>
              </a:rPr>
              <a:t>St</a:t>
            </a:r>
            <a:r>
              <a:rPr lang="nb-NO" sz="4950" b="1" spc="80" dirty="0" err="1">
                <a:solidFill>
                  <a:srgbClr val="7EBA5B"/>
                </a:solidFill>
                <a:latin typeface="Arial"/>
                <a:cs typeface="Arial"/>
              </a:rPr>
              <a:t>ødig</a:t>
            </a:r>
            <a:endParaRPr sz="4950" dirty="0">
              <a:latin typeface="Arial"/>
              <a:cs typeface="Arial"/>
            </a:endParaRPr>
          </a:p>
        </p:txBody>
      </p:sp>
      <p:sp>
        <p:nvSpPr>
          <p:cNvPr id="11" name="object 11"/>
          <p:cNvSpPr txBox="1"/>
          <p:nvPr/>
        </p:nvSpPr>
        <p:spPr>
          <a:xfrm>
            <a:off x="1888711" y="3319832"/>
            <a:ext cx="8329295" cy="957955"/>
          </a:xfrm>
          <a:prstGeom prst="rect">
            <a:avLst/>
          </a:prstGeom>
        </p:spPr>
        <p:txBody>
          <a:bodyPr vert="horz" wrap="square" lIns="0" tIns="34290" rIns="0" bIns="0" rtlCol="0">
            <a:spAutoFit/>
          </a:bodyPr>
          <a:lstStyle/>
          <a:p>
            <a:pPr marL="12700" marR="5080">
              <a:lnSpc>
                <a:spcPts val="3550"/>
              </a:lnSpc>
              <a:spcBef>
                <a:spcPts val="270"/>
              </a:spcBef>
            </a:pPr>
            <a:r>
              <a:rPr lang="nb-NO" sz="3000" dirty="0">
                <a:latin typeface="Avenir Book" panose="02000503020000020003" pitchFamily="2" charset="0"/>
                <a:cs typeface="Geneva"/>
              </a:rPr>
              <a:t>Denne faktoren måler hvordan noen håndterer tempo og konsistens</a:t>
            </a:r>
            <a:r>
              <a:rPr lang="nb-NO" sz="3000" dirty="0">
                <a:latin typeface="Geneva"/>
                <a:cs typeface="Geneva"/>
              </a:rPr>
              <a:t>.</a:t>
            </a:r>
            <a:endParaRPr sz="3000" dirty="0">
              <a:latin typeface="Geneva"/>
              <a:cs typeface="Geneva"/>
            </a:endParaRPr>
          </a:p>
        </p:txBody>
      </p:sp>
      <p:sp>
        <p:nvSpPr>
          <p:cNvPr id="12" name="object 12"/>
          <p:cNvSpPr txBox="1"/>
          <p:nvPr/>
        </p:nvSpPr>
        <p:spPr>
          <a:xfrm>
            <a:off x="1856961" y="6146754"/>
            <a:ext cx="8198691" cy="3303725"/>
          </a:xfrm>
          <a:prstGeom prst="rect">
            <a:avLst/>
          </a:prstGeom>
        </p:spPr>
        <p:txBody>
          <a:bodyPr vert="horz" wrap="square" lIns="0" tIns="15240" rIns="0" bIns="0" rtlCol="0">
            <a:spAutoFit/>
          </a:bodyPr>
          <a:lstStyle/>
          <a:p>
            <a:pPr marL="12700">
              <a:lnSpc>
                <a:spcPts val="3575"/>
              </a:lnSpc>
              <a:spcBef>
                <a:spcPts val="120"/>
              </a:spcBef>
            </a:pPr>
            <a:r>
              <a:rPr lang="nb-NO" sz="3200" dirty="0">
                <a:latin typeface="Avenir Book" panose="02000503020000020003" pitchFamily="2" charset="0"/>
                <a:cs typeface="Geneva"/>
              </a:rPr>
              <a:t>Hvis din høyeste poengsum er S,
har du tendens til å være stødig i din kommunikasjonstil.</a:t>
            </a:r>
          </a:p>
          <a:p>
            <a:pPr marL="12700">
              <a:lnSpc>
                <a:spcPts val="3575"/>
              </a:lnSpc>
              <a:spcBef>
                <a:spcPts val="120"/>
              </a:spcBef>
            </a:pPr>
            <a:endParaRPr lang="nb-NO" sz="3200" dirty="0">
              <a:latin typeface="Avenir Book" panose="02000503020000020003" pitchFamily="2" charset="0"/>
              <a:cs typeface="Geneva"/>
            </a:endParaRPr>
          </a:p>
          <a:p>
            <a:pPr marL="12700">
              <a:lnSpc>
                <a:spcPts val="3575"/>
              </a:lnSpc>
              <a:spcBef>
                <a:spcPts val="120"/>
              </a:spcBef>
            </a:pPr>
            <a:r>
              <a:rPr lang="nb-NO" sz="3200" dirty="0">
                <a:latin typeface="Avenir Book" panose="02000503020000020003" pitchFamily="2" charset="0"/>
                <a:cs typeface="Geneva"/>
              </a:rPr>
              <a:t>Hvis din laveste poengsum er S, har du tendens til å være dynamisk i din kommunikasjonstil.</a:t>
            </a:r>
            <a:endParaRPr sz="3200" dirty="0">
              <a:latin typeface="Avenir Book" panose="02000503020000020003" pitchFamily="2" charset="0"/>
              <a:cs typeface="Geneva"/>
            </a:endParaRPr>
          </a:p>
        </p:txBody>
      </p:sp>
      <p:grpSp>
        <p:nvGrpSpPr>
          <p:cNvPr id="13" name="object 13"/>
          <p:cNvGrpSpPr/>
          <p:nvPr/>
        </p:nvGrpSpPr>
        <p:grpSpPr>
          <a:xfrm>
            <a:off x="9004542" y="864737"/>
            <a:ext cx="1101090" cy="1101090"/>
            <a:chOff x="9004542" y="864737"/>
            <a:chExt cx="1101090" cy="1101090"/>
          </a:xfrm>
        </p:grpSpPr>
        <p:sp>
          <p:nvSpPr>
            <p:cNvPr id="14" name="object 14"/>
            <p:cNvSpPr/>
            <p:nvPr/>
          </p:nvSpPr>
          <p:spPr>
            <a:xfrm>
              <a:off x="9023142" y="883336"/>
              <a:ext cx="1064260" cy="1064260"/>
            </a:xfrm>
            <a:custGeom>
              <a:avLst/>
              <a:gdLst/>
              <a:ahLst/>
              <a:cxnLst/>
              <a:rect l="l" t="t" r="r" b="b"/>
              <a:pathLst>
                <a:path w="1064259" h="1064260">
                  <a:moveTo>
                    <a:pt x="540044" y="0"/>
                  </a:moveTo>
                  <a:lnTo>
                    <a:pt x="523705" y="0"/>
                  </a:lnTo>
                  <a:lnTo>
                    <a:pt x="517100" y="6607"/>
                  </a:lnTo>
                  <a:lnTo>
                    <a:pt x="517100" y="14776"/>
                  </a:lnTo>
                  <a:lnTo>
                    <a:pt x="514796" y="63080"/>
                  </a:lnTo>
                  <a:lnTo>
                    <a:pt x="508025" y="110100"/>
                  </a:lnTo>
                  <a:lnTo>
                    <a:pt x="497000" y="155625"/>
                  </a:lnTo>
                  <a:lnTo>
                    <a:pt x="481932" y="199443"/>
                  </a:lnTo>
                  <a:lnTo>
                    <a:pt x="463035" y="241340"/>
                  </a:lnTo>
                  <a:lnTo>
                    <a:pt x="440520" y="281105"/>
                  </a:lnTo>
                  <a:lnTo>
                    <a:pt x="414599" y="318526"/>
                  </a:lnTo>
                  <a:lnTo>
                    <a:pt x="385485" y="353390"/>
                  </a:lnTo>
                  <a:lnTo>
                    <a:pt x="353390" y="385485"/>
                  </a:lnTo>
                  <a:lnTo>
                    <a:pt x="318525" y="414599"/>
                  </a:lnTo>
                  <a:lnTo>
                    <a:pt x="281105" y="440520"/>
                  </a:lnTo>
                  <a:lnTo>
                    <a:pt x="241340" y="463035"/>
                  </a:lnTo>
                  <a:lnTo>
                    <a:pt x="199442" y="481933"/>
                  </a:lnTo>
                  <a:lnTo>
                    <a:pt x="155625" y="497000"/>
                  </a:lnTo>
                  <a:lnTo>
                    <a:pt x="110100" y="508025"/>
                  </a:lnTo>
                  <a:lnTo>
                    <a:pt x="63080" y="514796"/>
                  </a:lnTo>
                  <a:lnTo>
                    <a:pt x="14776" y="517100"/>
                  </a:lnTo>
                  <a:lnTo>
                    <a:pt x="6607" y="517100"/>
                  </a:lnTo>
                  <a:lnTo>
                    <a:pt x="0" y="523707"/>
                  </a:lnTo>
                  <a:lnTo>
                    <a:pt x="0" y="540046"/>
                  </a:lnTo>
                  <a:lnTo>
                    <a:pt x="6607" y="546651"/>
                  </a:lnTo>
                  <a:lnTo>
                    <a:pt x="14776" y="546651"/>
                  </a:lnTo>
                  <a:lnTo>
                    <a:pt x="63084" y="548955"/>
                  </a:lnTo>
                  <a:lnTo>
                    <a:pt x="110107" y="555726"/>
                  </a:lnTo>
                  <a:lnTo>
                    <a:pt x="155634" y="566751"/>
                  </a:lnTo>
                  <a:lnTo>
                    <a:pt x="199453" y="581818"/>
                  </a:lnTo>
                  <a:lnTo>
                    <a:pt x="241351" y="600716"/>
                  </a:lnTo>
                  <a:lnTo>
                    <a:pt x="281116" y="623231"/>
                  </a:lnTo>
                  <a:lnTo>
                    <a:pt x="318536" y="649152"/>
                  </a:lnTo>
                  <a:lnTo>
                    <a:pt x="353399" y="678266"/>
                  </a:lnTo>
                  <a:lnTo>
                    <a:pt x="385494" y="710361"/>
                  </a:lnTo>
                  <a:lnTo>
                    <a:pt x="414606" y="745225"/>
                  </a:lnTo>
                  <a:lnTo>
                    <a:pt x="440526" y="782646"/>
                  </a:lnTo>
                  <a:lnTo>
                    <a:pt x="463040" y="822411"/>
                  </a:lnTo>
                  <a:lnTo>
                    <a:pt x="481936" y="864308"/>
                  </a:lnTo>
                  <a:lnTo>
                    <a:pt x="497002" y="908125"/>
                  </a:lnTo>
                  <a:lnTo>
                    <a:pt x="508026" y="953650"/>
                  </a:lnTo>
                  <a:lnTo>
                    <a:pt x="514796" y="1000671"/>
                  </a:lnTo>
                  <a:lnTo>
                    <a:pt x="517100" y="1048975"/>
                  </a:lnTo>
                  <a:lnTo>
                    <a:pt x="517100" y="1057144"/>
                  </a:lnTo>
                  <a:lnTo>
                    <a:pt x="523705" y="1063751"/>
                  </a:lnTo>
                  <a:lnTo>
                    <a:pt x="540044" y="1063751"/>
                  </a:lnTo>
                  <a:lnTo>
                    <a:pt x="546650" y="1057144"/>
                  </a:lnTo>
                  <a:lnTo>
                    <a:pt x="546650" y="1048975"/>
                  </a:lnTo>
                  <a:lnTo>
                    <a:pt x="548954" y="1000667"/>
                  </a:lnTo>
                  <a:lnTo>
                    <a:pt x="555725" y="953644"/>
                  </a:lnTo>
                  <a:lnTo>
                    <a:pt x="566750" y="908117"/>
                  </a:lnTo>
                  <a:lnTo>
                    <a:pt x="581817" y="864298"/>
                  </a:lnTo>
                  <a:lnTo>
                    <a:pt x="600715" y="822400"/>
                  </a:lnTo>
                  <a:lnTo>
                    <a:pt x="623230" y="782635"/>
                  </a:lnTo>
                  <a:lnTo>
                    <a:pt x="649151" y="745215"/>
                  </a:lnTo>
                  <a:lnTo>
                    <a:pt x="678265" y="710351"/>
                  </a:lnTo>
                  <a:lnTo>
                    <a:pt x="710360" y="678257"/>
                  </a:lnTo>
                  <a:lnTo>
                    <a:pt x="745224" y="649145"/>
                  </a:lnTo>
                  <a:lnTo>
                    <a:pt x="782645" y="623225"/>
                  </a:lnTo>
                  <a:lnTo>
                    <a:pt x="822410" y="600711"/>
                  </a:lnTo>
                  <a:lnTo>
                    <a:pt x="864308" y="581815"/>
                  </a:lnTo>
                  <a:lnTo>
                    <a:pt x="908125" y="566749"/>
                  </a:lnTo>
                  <a:lnTo>
                    <a:pt x="953650" y="555725"/>
                  </a:lnTo>
                  <a:lnTo>
                    <a:pt x="1000670" y="548955"/>
                  </a:lnTo>
                  <a:lnTo>
                    <a:pt x="1048974" y="546651"/>
                  </a:lnTo>
                  <a:lnTo>
                    <a:pt x="1057143" y="546651"/>
                  </a:lnTo>
                  <a:lnTo>
                    <a:pt x="1063750" y="540046"/>
                  </a:lnTo>
                  <a:lnTo>
                    <a:pt x="1063750" y="523707"/>
                  </a:lnTo>
                  <a:lnTo>
                    <a:pt x="1057143" y="517100"/>
                  </a:lnTo>
                  <a:lnTo>
                    <a:pt x="1048974" y="517100"/>
                  </a:lnTo>
                  <a:lnTo>
                    <a:pt x="1000670" y="514796"/>
                  </a:lnTo>
                  <a:lnTo>
                    <a:pt x="953650" y="508025"/>
                  </a:lnTo>
                  <a:lnTo>
                    <a:pt x="908125" y="497000"/>
                  </a:lnTo>
                  <a:lnTo>
                    <a:pt x="864308" y="481933"/>
                  </a:lnTo>
                  <a:lnTo>
                    <a:pt x="822410" y="463035"/>
                  </a:lnTo>
                  <a:lnTo>
                    <a:pt x="782645" y="440520"/>
                  </a:lnTo>
                  <a:lnTo>
                    <a:pt x="745224" y="414599"/>
                  </a:lnTo>
                  <a:lnTo>
                    <a:pt x="710360" y="385485"/>
                  </a:lnTo>
                  <a:lnTo>
                    <a:pt x="678265" y="353390"/>
                  </a:lnTo>
                  <a:lnTo>
                    <a:pt x="649151" y="318526"/>
                  </a:lnTo>
                  <a:lnTo>
                    <a:pt x="623230" y="281105"/>
                  </a:lnTo>
                  <a:lnTo>
                    <a:pt x="600715" y="241340"/>
                  </a:lnTo>
                  <a:lnTo>
                    <a:pt x="581817" y="199443"/>
                  </a:lnTo>
                  <a:lnTo>
                    <a:pt x="566750" y="155625"/>
                  </a:lnTo>
                  <a:lnTo>
                    <a:pt x="555725" y="110100"/>
                  </a:lnTo>
                  <a:lnTo>
                    <a:pt x="548954" y="63080"/>
                  </a:lnTo>
                  <a:lnTo>
                    <a:pt x="546650" y="14776"/>
                  </a:lnTo>
                  <a:lnTo>
                    <a:pt x="546650" y="6607"/>
                  </a:lnTo>
                  <a:lnTo>
                    <a:pt x="540044" y="0"/>
                  </a:lnTo>
                  <a:close/>
                </a:path>
              </a:pathLst>
            </a:custGeom>
            <a:solidFill>
              <a:srgbClr val="80BA5B"/>
            </a:solidFill>
          </p:spPr>
          <p:txBody>
            <a:bodyPr wrap="square" lIns="0" tIns="0" rIns="0" bIns="0" rtlCol="0"/>
            <a:lstStyle/>
            <a:p>
              <a:endParaRPr/>
            </a:p>
          </p:txBody>
        </p:sp>
        <p:sp>
          <p:nvSpPr>
            <p:cNvPr id="15" name="object 15"/>
            <p:cNvSpPr/>
            <p:nvPr/>
          </p:nvSpPr>
          <p:spPr>
            <a:xfrm>
              <a:off x="9023142" y="883336"/>
              <a:ext cx="1064260" cy="1064260"/>
            </a:xfrm>
            <a:custGeom>
              <a:avLst/>
              <a:gdLst/>
              <a:ahLst/>
              <a:cxnLst/>
              <a:rect l="l" t="t" r="r" b="b"/>
              <a:pathLst>
                <a:path w="1064259" h="1064260">
                  <a:moveTo>
                    <a:pt x="1048974" y="517100"/>
                  </a:moveTo>
                  <a:lnTo>
                    <a:pt x="1000671" y="514796"/>
                  </a:lnTo>
                  <a:lnTo>
                    <a:pt x="953650" y="508025"/>
                  </a:lnTo>
                  <a:lnTo>
                    <a:pt x="908125" y="497000"/>
                  </a:lnTo>
                  <a:lnTo>
                    <a:pt x="864308" y="481932"/>
                  </a:lnTo>
                  <a:lnTo>
                    <a:pt x="822411" y="463035"/>
                  </a:lnTo>
                  <a:lnTo>
                    <a:pt x="782645" y="440520"/>
                  </a:lnTo>
                  <a:lnTo>
                    <a:pt x="745225" y="414599"/>
                  </a:lnTo>
                  <a:lnTo>
                    <a:pt x="710361" y="385485"/>
                  </a:lnTo>
                  <a:lnTo>
                    <a:pt x="678266" y="353390"/>
                  </a:lnTo>
                  <a:lnTo>
                    <a:pt x="649151" y="318526"/>
                  </a:lnTo>
                  <a:lnTo>
                    <a:pt x="623231" y="281105"/>
                  </a:lnTo>
                  <a:lnTo>
                    <a:pt x="600715" y="241340"/>
                  </a:lnTo>
                  <a:lnTo>
                    <a:pt x="581818" y="199442"/>
                  </a:lnTo>
                  <a:lnTo>
                    <a:pt x="566751" y="155625"/>
                  </a:lnTo>
                  <a:lnTo>
                    <a:pt x="555725" y="110100"/>
                  </a:lnTo>
                  <a:lnTo>
                    <a:pt x="548955" y="63080"/>
                  </a:lnTo>
                  <a:lnTo>
                    <a:pt x="546650" y="14776"/>
                  </a:lnTo>
                  <a:lnTo>
                    <a:pt x="546650" y="6606"/>
                  </a:lnTo>
                  <a:lnTo>
                    <a:pt x="540043" y="0"/>
                  </a:lnTo>
                  <a:lnTo>
                    <a:pt x="531874" y="0"/>
                  </a:lnTo>
                  <a:lnTo>
                    <a:pt x="523705" y="0"/>
                  </a:lnTo>
                  <a:lnTo>
                    <a:pt x="517100" y="6606"/>
                  </a:lnTo>
                  <a:lnTo>
                    <a:pt x="517100" y="14776"/>
                  </a:lnTo>
                  <a:lnTo>
                    <a:pt x="514796" y="63080"/>
                  </a:lnTo>
                  <a:lnTo>
                    <a:pt x="508025" y="110100"/>
                  </a:lnTo>
                  <a:lnTo>
                    <a:pt x="497000" y="155625"/>
                  </a:lnTo>
                  <a:lnTo>
                    <a:pt x="481932" y="199442"/>
                  </a:lnTo>
                  <a:lnTo>
                    <a:pt x="463035" y="241340"/>
                  </a:lnTo>
                  <a:lnTo>
                    <a:pt x="440520" y="281105"/>
                  </a:lnTo>
                  <a:lnTo>
                    <a:pt x="414599" y="318526"/>
                  </a:lnTo>
                  <a:lnTo>
                    <a:pt x="385485" y="353390"/>
                  </a:lnTo>
                  <a:lnTo>
                    <a:pt x="353390" y="385485"/>
                  </a:lnTo>
                  <a:lnTo>
                    <a:pt x="318526" y="414599"/>
                  </a:lnTo>
                  <a:lnTo>
                    <a:pt x="281105" y="440520"/>
                  </a:lnTo>
                  <a:lnTo>
                    <a:pt x="241340" y="463035"/>
                  </a:lnTo>
                  <a:lnTo>
                    <a:pt x="199442" y="481932"/>
                  </a:lnTo>
                  <a:lnTo>
                    <a:pt x="155625" y="497000"/>
                  </a:lnTo>
                  <a:lnTo>
                    <a:pt x="110100" y="508025"/>
                  </a:lnTo>
                  <a:lnTo>
                    <a:pt x="63080" y="514796"/>
                  </a:lnTo>
                  <a:lnTo>
                    <a:pt x="14776" y="517100"/>
                  </a:lnTo>
                  <a:lnTo>
                    <a:pt x="6606" y="517100"/>
                  </a:lnTo>
                  <a:lnTo>
                    <a:pt x="0" y="523707"/>
                  </a:lnTo>
                  <a:lnTo>
                    <a:pt x="0" y="531876"/>
                  </a:lnTo>
                  <a:lnTo>
                    <a:pt x="0" y="540046"/>
                  </a:lnTo>
                  <a:lnTo>
                    <a:pt x="6606" y="546650"/>
                  </a:lnTo>
                  <a:lnTo>
                    <a:pt x="14776" y="546650"/>
                  </a:lnTo>
                  <a:lnTo>
                    <a:pt x="63084" y="548955"/>
                  </a:lnTo>
                  <a:lnTo>
                    <a:pt x="110107" y="555725"/>
                  </a:lnTo>
                  <a:lnTo>
                    <a:pt x="155634" y="566751"/>
                  </a:lnTo>
                  <a:lnTo>
                    <a:pt x="199453" y="581818"/>
                  </a:lnTo>
                  <a:lnTo>
                    <a:pt x="241351" y="600715"/>
                  </a:lnTo>
                  <a:lnTo>
                    <a:pt x="281116" y="623231"/>
                  </a:lnTo>
                  <a:lnTo>
                    <a:pt x="318536" y="649151"/>
                  </a:lnTo>
                  <a:lnTo>
                    <a:pt x="353399" y="678266"/>
                  </a:lnTo>
                  <a:lnTo>
                    <a:pt x="385493" y="710361"/>
                  </a:lnTo>
                  <a:lnTo>
                    <a:pt x="414606" y="745225"/>
                  </a:lnTo>
                  <a:lnTo>
                    <a:pt x="440526" y="782645"/>
                  </a:lnTo>
                  <a:lnTo>
                    <a:pt x="463039" y="822411"/>
                  </a:lnTo>
                  <a:lnTo>
                    <a:pt x="481935" y="864308"/>
                  </a:lnTo>
                  <a:lnTo>
                    <a:pt x="497002" y="908125"/>
                  </a:lnTo>
                  <a:lnTo>
                    <a:pt x="508026" y="953650"/>
                  </a:lnTo>
                  <a:lnTo>
                    <a:pt x="514796" y="1000671"/>
                  </a:lnTo>
                  <a:lnTo>
                    <a:pt x="517100" y="1048974"/>
                  </a:lnTo>
                  <a:lnTo>
                    <a:pt x="517100" y="1057144"/>
                  </a:lnTo>
                  <a:lnTo>
                    <a:pt x="523705" y="1063751"/>
                  </a:lnTo>
                  <a:lnTo>
                    <a:pt x="531874" y="1063751"/>
                  </a:lnTo>
                  <a:lnTo>
                    <a:pt x="540043" y="1063751"/>
                  </a:lnTo>
                  <a:lnTo>
                    <a:pt x="546650" y="1057144"/>
                  </a:lnTo>
                  <a:lnTo>
                    <a:pt x="546650" y="1048974"/>
                  </a:lnTo>
                  <a:lnTo>
                    <a:pt x="548955" y="1000667"/>
                  </a:lnTo>
                  <a:lnTo>
                    <a:pt x="555725" y="953643"/>
                  </a:lnTo>
                  <a:lnTo>
                    <a:pt x="566751" y="908116"/>
                  </a:lnTo>
                  <a:lnTo>
                    <a:pt x="581818" y="864298"/>
                  </a:lnTo>
                  <a:lnTo>
                    <a:pt x="600715" y="822400"/>
                  </a:lnTo>
                  <a:lnTo>
                    <a:pt x="623231" y="782634"/>
                  </a:lnTo>
                  <a:lnTo>
                    <a:pt x="649151" y="745214"/>
                  </a:lnTo>
                  <a:lnTo>
                    <a:pt x="678266" y="710351"/>
                  </a:lnTo>
                  <a:lnTo>
                    <a:pt x="710361" y="678257"/>
                  </a:lnTo>
                  <a:lnTo>
                    <a:pt x="745225" y="649144"/>
                  </a:lnTo>
                  <a:lnTo>
                    <a:pt x="782645" y="623225"/>
                  </a:lnTo>
                  <a:lnTo>
                    <a:pt x="822411" y="600711"/>
                  </a:lnTo>
                  <a:lnTo>
                    <a:pt x="864308" y="581815"/>
                  </a:lnTo>
                  <a:lnTo>
                    <a:pt x="908125" y="566749"/>
                  </a:lnTo>
                  <a:lnTo>
                    <a:pt x="953650" y="555724"/>
                  </a:lnTo>
                  <a:lnTo>
                    <a:pt x="1000671" y="548954"/>
                  </a:lnTo>
                  <a:lnTo>
                    <a:pt x="1048974" y="546650"/>
                  </a:lnTo>
                  <a:lnTo>
                    <a:pt x="1057144" y="546650"/>
                  </a:lnTo>
                  <a:lnTo>
                    <a:pt x="1063751" y="540046"/>
                  </a:lnTo>
                  <a:lnTo>
                    <a:pt x="1063751" y="531876"/>
                  </a:lnTo>
                  <a:lnTo>
                    <a:pt x="1063751" y="523707"/>
                  </a:lnTo>
                  <a:lnTo>
                    <a:pt x="1057144" y="517100"/>
                  </a:lnTo>
                  <a:lnTo>
                    <a:pt x="1048974" y="517100"/>
                  </a:lnTo>
                  <a:close/>
                </a:path>
              </a:pathLst>
            </a:custGeom>
            <a:ln w="37199">
              <a:solidFill>
                <a:srgbClr val="000000"/>
              </a:solidFill>
            </a:ln>
          </p:spPr>
          <p:txBody>
            <a:bodyPr wrap="square" lIns="0" tIns="0" rIns="0" bIns="0" rtlCol="0"/>
            <a:lstStyle/>
            <a:p>
              <a:endParaRPr/>
            </a:p>
          </p:txBody>
        </p:sp>
      </p:grpSp>
      <p:pic>
        <p:nvPicPr>
          <p:cNvPr id="16" name="object 16"/>
          <p:cNvPicPr/>
          <p:nvPr/>
        </p:nvPicPr>
        <p:blipFill>
          <a:blip r:embed="rId3" cstate="print"/>
          <a:stretch>
            <a:fillRect/>
          </a:stretch>
        </p:blipFill>
        <p:spPr>
          <a:xfrm>
            <a:off x="14198928" y="2916070"/>
            <a:ext cx="5127341" cy="5476401"/>
          </a:xfrm>
          <a:prstGeom prst="rect">
            <a:avLst/>
          </a:prstGeom>
        </p:spPr>
      </p:pic>
      <p:grpSp>
        <p:nvGrpSpPr>
          <p:cNvPr id="17" name="object 17"/>
          <p:cNvGrpSpPr/>
          <p:nvPr/>
        </p:nvGrpSpPr>
        <p:grpSpPr>
          <a:xfrm>
            <a:off x="5573985" y="9407066"/>
            <a:ext cx="3973195" cy="701040"/>
            <a:chOff x="5573985" y="9407066"/>
            <a:chExt cx="3973195" cy="701040"/>
          </a:xfrm>
        </p:grpSpPr>
        <p:sp>
          <p:nvSpPr>
            <p:cNvPr id="18" name="object 18"/>
            <p:cNvSpPr/>
            <p:nvPr/>
          </p:nvSpPr>
          <p:spPr>
            <a:xfrm>
              <a:off x="5602560" y="9435641"/>
              <a:ext cx="3916045" cy="643890"/>
            </a:xfrm>
            <a:custGeom>
              <a:avLst/>
              <a:gdLst/>
              <a:ahLst/>
              <a:cxnLst/>
              <a:rect l="l" t="t" r="r" b="b"/>
              <a:pathLst>
                <a:path w="3916045" h="643890">
                  <a:moveTo>
                    <a:pt x="3915548" y="0"/>
                  </a:moveTo>
                  <a:lnTo>
                    <a:pt x="208274" y="0"/>
                  </a:lnTo>
                  <a:lnTo>
                    <a:pt x="0" y="321878"/>
                  </a:lnTo>
                  <a:lnTo>
                    <a:pt x="208274" y="643756"/>
                  </a:lnTo>
                  <a:lnTo>
                    <a:pt x="3915548" y="643756"/>
                  </a:lnTo>
                  <a:lnTo>
                    <a:pt x="3835671" y="407377"/>
                  </a:lnTo>
                  <a:lnTo>
                    <a:pt x="3844546" y="201173"/>
                  </a:lnTo>
                  <a:lnTo>
                    <a:pt x="3888922" y="55322"/>
                  </a:lnTo>
                  <a:lnTo>
                    <a:pt x="3915548" y="0"/>
                  </a:lnTo>
                  <a:close/>
                </a:path>
              </a:pathLst>
            </a:custGeom>
            <a:solidFill>
              <a:srgbClr val="80BA5B"/>
            </a:solidFill>
          </p:spPr>
          <p:txBody>
            <a:bodyPr wrap="square" lIns="0" tIns="0" rIns="0" bIns="0" rtlCol="0"/>
            <a:lstStyle/>
            <a:p>
              <a:endParaRPr/>
            </a:p>
          </p:txBody>
        </p:sp>
        <p:sp>
          <p:nvSpPr>
            <p:cNvPr id="19" name="object 19"/>
            <p:cNvSpPr/>
            <p:nvPr/>
          </p:nvSpPr>
          <p:spPr>
            <a:xfrm>
              <a:off x="5602560" y="9435641"/>
              <a:ext cx="3916045" cy="643890"/>
            </a:xfrm>
            <a:custGeom>
              <a:avLst/>
              <a:gdLst/>
              <a:ahLst/>
              <a:cxnLst/>
              <a:rect l="l" t="t" r="r" b="b"/>
              <a:pathLst>
                <a:path w="3916045" h="643890">
                  <a:moveTo>
                    <a:pt x="0" y="321877"/>
                  </a:moveTo>
                  <a:lnTo>
                    <a:pt x="208273" y="0"/>
                  </a:lnTo>
                  <a:lnTo>
                    <a:pt x="3915547" y="0"/>
                  </a:lnTo>
                  <a:lnTo>
                    <a:pt x="3888921" y="55322"/>
                  </a:lnTo>
                  <a:lnTo>
                    <a:pt x="3844545" y="201173"/>
                  </a:lnTo>
                  <a:lnTo>
                    <a:pt x="3835669" y="407376"/>
                  </a:lnTo>
                  <a:lnTo>
                    <a:pt x="3915547" y="643755"/>
                  </a:lnTo>
                  <a:lnTo>
                    <a:pt x="208273" y="643755"/>
                  </a:lnTo>
                  <a:lnTo>
                    <a:pt x="0" y="321877"/>
                  </a:lnTo>
                  <a:close/>
                </a:path>
              </a:pathLst>
            </a:custGeom>
            <a:ln w="56801">
              <a:solidFill>
                <a:srgbClr val="80BA5B"/>
              </a:solidFill>
            </a:ln>
          </p:spPr>
          <p:txBody>
            <a:bodyPr wrap="square" lIns="0" tIns="0" rIns="0" bIns="0" rtlCol="0"/>
            <a:lstStyle/>
            <a:p>
              <a:endParaRPr/>
            </a:p>
          </p:txBody>
        </p:sp>
      </p:grpSp>
      <p:sp>
        <p:nvSpPr>
          <p:cNvPr id="20" name="object 20"/>
          <p:cNvSpPr txBox="1"/>
          <p:nvPr/>
        </p:nvSpPr>
        <p:spPr>
          <a:xfrm>
            <a:off x="6858436" y="9529603"/>
            <a:ext cx="1717269" cy="394339"/>
          </a:xfrm>
          <a:prstGeom prst="rect">
            <a:avLst/>
          </a:prstGeom>
        </p:spPr>
        <p:txBody>
          <a:bodyPr vert="horz" wrap="square" lIns="0" tIns="17145" rIns="0" bIns="0" rtlCol="0">
            <a:spAutoFit/>
          </a:bodyPr>
          <a:lstStyle/>
          <a:p>
            <a:pPr marL="12700">
              <a:lnSpc>
                <a:spcPct val="100000"/>
              </a:lnSpc>
              <a:spcBef>
                <a:spcPts val="135"/>
              </a:spcBef>
            </a:pPr>
            <a:r>
              <a:rPr sz="2450" b="1" spc="70" dirty="0">
                <a:solidFill>
                  <a:srgbClr val="FFFFFF"/>
                </a:solidFill>
                <a:latin typeface="Arial"/>
                <a:cs typeface="Arial"/>
              </a:rPr>
              <a:t>Dynami</a:t>
            </a:r>
            <a:r>
              <a:rPr lang="nb-NO" sz="2450" b="1" spc="70" dirty="0" err="1">
                <a:solidFill>
                  <a:srgbClr val="FFFFFF"/>
                </a:solidFill>
                <a:latin typeface="Arial"/>
                <a:cs typeface="Arial"/>
              </a:rPr>
              <a:t>sk</a:t>
            </a:r>
            <a:endParaRPr sz="2450" dirty="0">
              <a:latin typeface="Arial"/>
              <a:cs typeface="Arial"/>
            </a:endParaRPr>
          </a:p>
        </p:txBody>
      </p:sp>
      <p:grpSp>
        <p:nvGrpSpPr>
          <p:cNvPr id="21" name="object 21"/>
          <p:cNvGrpSpPr/>
          <p:nvPr/>
        </p:nvGrpSpPr>
        <p:grpSpPr>
          <a:xfrm>
            <a:off x="10557414" y="9407066"/>
            <a:ext cx="3973195" cy="701040"/>
            <a:chOff x="10557414" y="9407066"/>
            <a:chExt cx="3973195" cy="701040"/>
          </a:xfrm>
        </p:grpSpPr>
        <p:sp>
          <p:nvSpPr>
            <p:cNvPr id="22" name="object 22"/>
            <p:cNvSpPr/>
            <p:nvPr/>
          </p:nvSpPr>
          <p:spPr>
            <a:xfrm>
              <a:off x="10585980" y="9435641"/>
              <a:ext cx="3916045" cy="643890"/>
            </a:xfrm>
            <a:custGeom>
              <a:avLst/>
              <a:gdLst/>
              <a:ahLst/>
              <a:cxnLst/>
              <a:rect l="l" t="t" r="r" b="b"/>
              <a:pathLst>
                <a:path w="3916044" h="643890">
                  <a:moveTo>
                    <a:pt x="3707279" y="0"/>
                  </a:moveTo>
                  <a:lnTo>
                    <a:pt x="0" y="0"/>
                  </a:lnTo>
                  <a:lnTo>
                    <a:pt x="26626" y="55322"/>
                  </a:lnTo>
                  <a:lnTo>
                    <a:pt x="71004" y="201173"/>
                  </a:lnTo>
                  <a:lnTo>
                    <a:pt x="79879" y="407377"/>
                  </a:lnTo>
                  <a:lnTo>
                    <a:pt x="0" y="643756"/>
                  </a:lnTo>
                  <a:lnTo>
                    <a:pt x="3707279" y="643756"/>
                  </a:lnTo>
                  <a:lnTo>
                    <a:pt x="3915556" y="321878"/>
                  </a:lnTo>
                  <a:lnTo>
                    <a:pt x="3707279" y="0"/>
                  </a:lnTo>
                  <a:close/>
                </a:path>
              </a:pathLst>
            </a:custGeom>
            <a:solidFill>
              <a:srgbClr val="80BA5B"/>
            </a:solidFill>
          </p:spPr>
          <p:txBody>
            <a:bodyPr wrap="square" lIns="0" tIns="0" rIns="0" bIns="0" rtlCol="0"/>
            <a:lstStyle/>
            <a:p>
              <a:endParaRPr/>
            </a:p>
          </p:txBody>
        </p:sp>
        <p:sp>
          <p:nvSpPr>
            <p:cNvPr id="23" name="object 23"/>
            <p:cNvSpPr/>
            <p:nvPr/>
          </p:nvSpPr>
          <p:spPr>
            <a:xfrm>
              <a:off x="10585989" y="9435641"/>
              <a:ext cx="3916045" cy="643890"/>
            </a:xfrm>
            <a:custGeom>
              <a:avLst/>
              <a:gdLst/>
              <a:ahLst/>
              <a:cxnLst/>
              <a:rect l="l" t="t" r="r" b="b"/>
              <a:pathLst>
                <a:path w="3916044" h="643890">
                  <a:moveTo>
                    <a:pt x="3915547" y="321877"/>
                  </a:moveTo>
                  <a:lnTo>
                    <a:pt x="3707273" y="0"/>
                  </a:lnTo>
                  <a:lnTo>
                    <a:pt x="0" y="0"/>
                  </a:lnTo>
                  <a:lnTo>
                    <a:pt x="26625" y="55322"/>
                  </a:lnTo>
                  <a:lnTo>
                    <a:pt x="71002" y="201173"/>
                  </a:lnTo>
                  <a:lnTo>
                    <a:pt x="79877" y="407376"/>
                  </a:lnTo>
                  <a:lnTo>
                    <a:pt x="0" y="643755"/>
                  </a:lnTo>
                  <a:lnTo>
                    <a:pt x="3707273" y="643755"/>
                  </a:lnTo>
                  <a:lnTo>
                    <a:pt x="3915547" y="321877"/>
                  </a:lnTo>
                  <a:close/>
                </a:path>
              </a:pathLst>
            </a:custGeom>
            <a:ln w="56801">
              <a:solidFill>
                <a:srgbClr val="80BA5B"/>
              </a:solidFill>
            </a:ln>
          </p:spPr>
          <p:txBody>
            <a:bodyPr wrap="square" lIns="0" tIns="0" rIns="0" bIns="0" rtlCol="0"/>
            <a:lstStyle/>
            <a:p>
              <a:endParaRPr/>
            </a:p>
          </p:txBody>
        </p:sp>
      </p:grpSp>
      <p:sp>
        <p:nvSpPr>
          <p:cNvPr id="24" name="object 24"/>
          <p:cNvSpPr txBox="1"/>
          <p:nvPr/>
        </p:nvSpPr>
        <p:spPr>
          <a:xfrm>
            <a:off x="11849159" y="9529603"/>
            <a:ext cx="1898747" cy="394339"/>
          </a:xfrm>
          <a:prstGeom prst="rect">
            <a:avLst/>
          </a:prstGeom>
        </p:spPr>
        <p:txBody>
          <a:bodyPr vert="horz" wrap="square" lIns="0" tIns="17145" rIns="0" bIns="0" rtlCol="0">
            <a:spAutoFit/>
          </a:bodyPr>
          <a:lstStyle/>
          <a:p>
            <a:pPr marL="12700">
              <a:lnSpc>
                <a:spcPct val="100000"/>
              </a:lnSpc>
              <a:spcBef>
                <a:spcPts val="135"/>
              </a:spcBef>
            </a:pPr>
            <a:r>
              <a:rPr lang="nb-NO" sz="2450" b="1" spc="40" dirty="0">
                <a:solidFill>
                  <a:srgbClr val="FFFFFF"/>
                </a:solidFill>
                <a:latin typeface="Arial"/>
                <a:cs typeface="Arial"/>
              </a:rPr>
              <a:t>Forsiktig</a:t>
            </a:r>
            <a:endParaRPr sz="2450" dirty="0">
              <a:latin typeface="Arial"/>
              <a:cs typeface="Arial"/>
            </a:endParaRPr>
          </a:p>
        </p:txBody>
      </p:sp>
      <p:sp>
        <p:nvSpPr>
          <p:cNvPr id="25" name="object 25"/>
          <p:cNvSpPr/>
          <p:nvPr/>
        </p:nvSpPr>
        <p:spPr>
          <a:xfrm>
            <a:off x="9540834" y="9246302"/>
            <a:ext cx="1022985" cy="1022985"/>
          </a:xfrm>
          <a:custGeom>
            <a:avLst/>
            <a:gdLst/>
            <a:ahLst/>
            <a:cxnLst/>
            <a:rect l="l" t="t" r="r" b="b"/>
            <a:pathLst>
              <a:path w="1022984" h="1022984">
                <a:moveTo>
                  <a:pt x="1022435" y="511217"/>
                </a:moveTo>
                <a:lnTo>
                  <a:pt x="1020094" y="461985"/>
                </a:lnTo>
                <a:lnTo>
                  <a:pt x="1013216" y="414077"/>
                </a:lnTo>
                <a:lnTo>
                  <a:pt x="1002015" y="367706"/>
                </a:lnTo>
                <a:lnTo>
                  <a:pt x="986704" y="323088"/>
                </a:lnTo>
                <a:lnTo>
                  <a:pt x="967498" y="280437"/>
                </a:lnTo>
                <a:lnTo>
                  <a:pt x="944611" y="239966"/>
                </a:lnTo>
                <a:lnTo>
                  <a:pt x="918258" y="201890"/>
                </a:lnTo>
                <a:lnTo>
                  <a:pt x="888653" y="166424"/>
                </a:lnTo>
                <a:lnTo>
                  <a:pt x="856011" y="133781"/>
                </a:lnTo>
                <a:lnTo>
                  <a:pt x="820544" y="104176"/>
                </a:lnTo>
                <a:lnTo>
                  <a:pt x="782468" y="77823"/>
                </a:lnTo>
                <a:lnTo>
                  <a:pt x="741997" y="54936"/>
                </a:lnTo>
                <a:lnTo>
                  <a:pt x="699346" y="35730"/>
                </a:lnTo>
                <a:lnTo>
                  <a:pt x="654728" y="20420"/>
                </a:lnTo>
                <a:lnTo>
                  <a:pt x="608357" y="9218"/>
                </a:lnTo>
                <a:lnTo>
                  <a:pt x="560449" y="2340"/>
                </a:lnTo>
                <a:lnTo>
                  <a:pt x="511217" y="0"/>
                </a:lnTo>
                <a:lnTo>
                  <a:pt x="461985" y="2340"/>
                </a:lnTo>
                <a:lnTo>
                  <a:pt x="414077" y="9218"/>
                </a:lnTo>
                <a:lnTo>
                  <a:pt x="367706" y="20420"/>
                </a:lnTo>
                <a:lnTo>
                  <a:pt x="323088" y="35730"/>
                </a:lnTo>
                <a:lnTo>
                  <a:pt x="280437" y="54936"/>
                </a:lnTo>
                <a:lnTo>
                  <a:pt x="239966" y="77823"/>
                </a:lnTo>
                <a:lnTo>
                  <a:pt x="201890" y="104176"/>
                </a:lnTo>
                <a:lnTo>
                  <a:pt x="166424" y="133781"/>
                </a:lnTo>
                <a:lnTo>
                  <a:pt x="133781" y="166424"/>
                </a:lnTo>
                <a:lnTo>
                  <a:pt x="104176" y="201890"/>
                </a:lnTo>
                <a:lnTo>
                  <a:pt x="77823" y="239966"/>
                </a:lnTo>
                <a:lnTo>
                  <a:pt x="54936" y="280437"/>
                </a:lnTo>
                <a:lnTo>
                  <a:pt x="35730" y="323088"/>
                </a:lnTo>
                <a:lnTo>
                  <a:pt x="20420" y="367706"/>
                </a:lnTo>
                <a:lnTo>
                  <a:pt x="9218" y="414077"/>
                </a:lnTo>
                <a:lnTo>
                  <a:pt x="2340" y="461985"/>
                </a:lnTo>
                <a:lnTo>
                  <a:pt x="0" y="511217"/>
                </a:lnTo>
                <a:lnTo>
                  <a:pt x="2340" y="560449"/>
                </a:lnTo>
                <a:lnTo>
                  <a:pt x="9218" y="608357"/>
                </a:lnTo>
                <a:lnTo>
                  <a:pt x="20420" y="654728"/>
                </a:lnTo>
                <a:lnTo>
                  <a:pt x="35730" y="699346"/>
                </a:lnTo>
                <a:lnTo>
                  <a:pt x="54936" y="741997"/>
                </a:lnTo>
                <a:lnTo>
                  <a:pt x="77823" y="782468"/>
                </a:lnTo>
                <a:lnTo>
                  <a:pt x="104176" y="820544"/>
                </a:lnTo>
                <a:lnTo>
                  <a:pt x="133781" y="856011"/>
                </a:lnTo>
                <a:lnTo>
                  <a:pt x="166424" y="888653"/>
                </a:lnTo>
                <a:lnTo>
                  <a:pt x="201890" y="918258"/>
                </a:lnTo>
                <a:lnTo>
                  <a:pt x="239966" y="944611"/>
                </a:lnTo>
                <a:lnTo>
                  <a:pt x="280437" y="967498"/>
                </a:lnTo>
                <a:lnTo>
                  <a:pt x="323088" y="986704"/>
                </a:lnTo>
                <a:lnTo>
                  <a:pt x="367706" y="1002015"/>
                </a:lnTo>
                <a:lnTo>
                  <a:pt x="414077" y="1013216"/>
                </a:lnTo>
                <a:lnTo>
                  <a:pt x="461985" y="1020094"/>
                </a:lnTo>
                <a:lnTo>
                  <a:pt x="511217" y="1022435"/>
                </a:lnTo>
                <a:lnTo>
                  <a:pt x="560449" y="1020094"/>
                </a:lnTo>
                <a:lnTo>
                  <a:pt x="608357" y="1013216"/>
                </a:lnTo>
                <a:lnTo>
                  <a:pt x="654728" y="1002015"/>
                </a:lnTo>
                <a:lnTo>
                  <a:pt x="699346" y="986704"/>
                </a:lnTo>
                <a:lnTo>
                  <a:pt x="741997" y="967498"/>
                </a:lnTo>
                <a:lnTo>
                  <a:pt x="782468" y="944611"/>
                </a:lnTo>
                <a:lnTo>
                  <a:pt x="820544" y="918258"/>
                </a:lnTo>
                <a:lnTo>
                  <a:pt x="856011" y="888653"/>
                </a:lnTo>
                <a:lnTo>
                  <a:pt x="888653" y="856011"/>
                </a:lnTo>
                <a:lnTo>
                  <a:pt x="918258" y="820544"/>
                </a:lnTo>
                <a:lnTo>
                  <a:pt x="944611" y="782468"/>
                </a:lnTo>
                <a:lnTo>
                  <a:pt x="967498" y="741997"/>
                </a:lnTo>
                <a:lnTo>
                  <a:pt x="986704" y="699346"/>
                </a:lnTo>
                <a:lnTo>
                  <a:pt x="1002015" y="654728"/>
                </a:lnTo>
                <a:lnTo>
                  <a:pt x="1013216" y="608357"/>
                </a:lnTo>
                <a:lnTo>
                  <a:pt x="1020094" y="560449"/>
                </a:lnTo>
                <a:lnTo>
                  <a:pt x="1022435" y="511217"/>
                </a:lnTo>
                <a:close/>
              </a:path>
            </a:pathLst>
          </a:custGeom>
          <a:ln w="56801">
            <a:solidFill>
              <a:srgbClr val="80BA5B"/>
            </a:solidFill>
          </a:ln>
        </p:spPr>
        <p:txBody>
          <a:bodyPr wrap="square" lIns="0" tIns="0" rIns="0" bIns="0" rtlCol="0"/>
          <a:lstStyle/>
          <a:p>
            <a:endParaRPr/>
          </a:p>
        </p:txBody>
      </p:sp>
      <p:sp>
        <p:nvSpPr>
          <p:cNvPr id="26" name="object 26"/>
          <p:cNvSpPr txBox="1"/>
          <p:nvPr/>
        </p:nvSpPr>
        <p:spPr>
          <a:xfrm>
            <a:off x="8905201" y="8617544"/>
            <a:ext cx="2294890" cy="2080057"/>
          </a:xfrm>
          <a:prstGeom prst="rect">
            <a:avLst/>
          </a:prstGeom>
        </p:spPr>
        <p:txBody>
          <a:bodyPr vert="horz" wrap="square" lIns="0" tIns="533400" rIns="0" bIns="0" rtlCol="0">
            <a:spAutoFit/>
          </a:bodyPr>
          <a:lstStyle/>
          <a:p>
            <a:pPr algn="ctr">
              <a:lnSpc>
                <a:spcPct val="100000"/>
              </a:lnSpc>
              <a:spcBef>
                <a:spcPts val="4200"/>
              </a:spcBef>
            </a:pPr>
            <a:r>
              <a:rPr sz="7250" b="1" spc="-730" dirty="0">
                <a:solidFill>
                  <a:srgbClr val="80BA5B"/>
                </a:solidFill>
                <a:latin typeface="Arial"/>
                <a:cs typeface="Arial"/>
              </a:rPr>
              <a:t>S</a:t>
            </a:r>
            <a:endParaRPr sz="7250" dirty="0">
              <a:latin typeface="Arial"/>
              <a:cs typeface="Arial"/>
            </a:endParaRPr>
          </a:p>
          <a:p>
            <a:pPr algn="ctr">
              <a:lnSpc>
                <a:spcPct val="100000"/>
              </a:lnSpc>
              <a:spcBef>
                <a:spcPts val="1070"/>
              </a:spcBef>
            </a:pPr>
            <a:r>
              <a:rPr lang="nb-NO" sz="1850" b="1" spc="-30" dirty="0">
                <a:solidFill>
                  <a:srgbClr val="697079"/>
                </a:solidFill>
                <a:latin typeface="Arial"/>
                <a:cs typeface="Arial"/>
              </a:rPr>
              <a:t>Tempo</a:t>
            </a:r>
            <a:r>
              <a:rPr sz="1850" b="1" spc="-30" dirty="0">
                <a:solidFill>
                  <a:srgbClr val="697079"/>
                </a:solidFill>
                <a:latin typeface="Arial"/>
                <a:cs typeface="Arial"/>
              </a:rPr>
              <a:t> </a:t>
            </a:r>
            <a:r>
              <a:rPr sz="1850" b="1" spc="50" dirty="0">
                <a:solidFill>
                  <a:srgbClr val="697079"/>
                </a:solidFill>
                <a:latin typeface="Arial"/>
                <a:cs typeface="Arial"/>
              </a:rPr>
              <a:t>&amp;</a:t>
            </a:r>
            <a:r>
              <a:rPr sz="1850" b="1" spc="-30" dirty="0">
                <a:solidFill>
                  <a:srgbClr val="697079"/>
                </a:solidFill>
                <a:latin typeface="Arial"/>
                <a:cs typeface="Arial"/>
              </a:rPr>
              <a:t> </a:t>
            </a:r>
            <a:r>
              <a:rPr lang="nb-NO" sz="1850" b="1" spc="-10" dirty="0">
                <a:solidFill>
                  <a:srgbClr val="697079"/>
                </a:solidFill>
                <a:latin typeface="Arial"/>
                <a:cs typeface="Arial"/>
              </a:rPr>
              <a:t>Stabilitet</a:t>
            </a:r>
            <a:endParaRPr sz="1850" dirty="0">
              <a:latin typeface="Arial"/>
              <a:cs typeface="Arial"/>
            </a:endParaRPr>
          </a:p>
        </p:txBody>
      </p:sp>
      <p:pic>
        <p:nvPicPr>
          <p:cNvPr id="27" name="Bilde 26" descr="Et bilde som inneholder tekst, Font, Grafikk, grafisk design&#10;&#10;KI-generert innhold kan være feil.">
            <a:extLst>
              <a:ext uri="{FF2B5EF4-FFF2-40B4-BE49-F238E27FC236}">
                <a16:creationId xmlns:a16="http://schemas.microsoft.com/office/drawing/2014/main" id="{2371BA5F-A8A7-38C3-42F8-0EC7C437D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6431" y="4016600"/>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4701540"/>
            </a:xfrm>
            <a:custGeom>
              <a:avLst/>
              <a:gdLst/>
              <a:ahLst/>
              <a:cxnLst/>
              <a:rect l="l" t="t" r="r" b="b"/>
              <a:pathLst>
                <a:path w="13455650" h="4701540">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3823327"/>
                  </a:lnTo>
                  <a:lnTo>
                    <a:pt x="245" y="3891432"/>
                  </a:lnTo>
                  <a:lnTo>
                    <a:pt x="910" y="3954504"/>
                  </a:lnTo>
                  <a:lnTo>
                    <a:pt x="2205" y="4012796"/>
                  </a:lnTo>
                  <a:lnTo>
                    <a:pt x="4341" y="4066558"/>
                  </a:lnTo>
                  <a:lnTo>
                    <a:pt x="7528" y="4116043"/>
                  </a:lnTo>
                  <a:lnTo>
                    <a:pt x="11975" y="4161502"/>
                  </a:lnTo>
                  <a:lnTo>
                    <a:pt x="17893" y="4203187"/>
                  </a:lnTo>
                  <a:lnTo>
                    <a:pt x="25491" y="4241349"/>
                  </a:lnTo>
                  <a:lnTo>
                    <a:pt x="46570" y="4308112"/>
                  </a:lnTo>
                  <a:lnTo>
                    <a:pt x="66155" y="4355332"/>
                  </a:lnTo>
                  <a:lnTo>
                    <a:pt x="89626" y="4400299"/>
                  </a:lnTo>
                  <a:lnTo>
                    <a:pt x="116781" y="4442808"/>
                  </a:lnTo>
                  <a:lnTo>
                    <a:pt x="147416" y="4482654"/>
                  </a:lnTo>
                  <a:lnTo>
                    <a:pt x="181325" y="4519634"/>
                  </a:lnTo>
                  <a:lnTo>
                    <a:pt x="218305" y="4553544"/>
                  </a:lnTo>
                  <a:lnTo>
                    <a:pt x="258151" y="4584178"/>
                  </a:lnTo>
                  <a:lnTo>
                    <a:pt x="300660" y="4611333"/>
                  </a:lnTo>
                  <a:lnTo>
                    <a:pt x="345626" y="4634805"/>
                  </a:lnTo>
                  <a:lnTo>
                    <a:pt x="392847" y="4654389"/>
                  </a:lnTo>
                  <a:lnTo>
                    <a:pt x="459610" y="4675469"/>
                  </a:lnTo>
                  <a:lnTo>
                    <a:pt x="497772" y="4683067"/>
                  </a:lnTo>
                  <a:lnTo>
                    <a:pt x="539457" y="4688985"/>
                  </a:lnTo>
                  <a:lnTo>
                    <a:pt x="584916" y="4693432"/>
                  </a:lnTo>
                  <a:lnTo>
                    <a:pt x="634401" y="4696618"/>
                  </a:lnTo>
                  <a:lnTo>
                    <a:pt x="688163" y="4698754"/>
                  </a:lnTo>
                  <a:lnTo>
                    <a:pt x="746455" y="4700050"/>
                  </a:lnTo>
                  <a:lnTo>
                    <a:pt x="877632" y="4700960"/>
                  </a:lnTo>
                  <a:lnTo>
                    <a:pt x="12578023" y="4700960"/>
                  </a:lnTo>
                  <a:lnTo>
                    <a:pt x="12709198" y="4700050"/>
                  </a:lnTo>
                  <a:lnTo>
                    <a:pt x="12767489" y="4698754"/>
                  </a:lnTo>
                  <a:lnTo>
                    <a:pt x="12821251" y="4696618"/>
                  </a:lnTo>
                  <a:lnTo>
                    <a:pt x="12870735" y="4693432"/>
                  </a:lnTo>
                  <a:lnTo>
                    <a:pt x="12916194" y="4688985"/>
                  </a:lnTo>
                  <a:lnTo>
                    <a:pt x="12957880" y="4683067"/>
                  </a:lnTo>
                  <a:lnTo>
                    <a:pt x="12996042" y="4675469"/>
                  </a:lnTo>
                  <a:lnTo>
                    <a:pt x="13062808" y="4654389"/>
                  </a:lnTo>
                  <a:lnTo>
                    <a:pt x="13110027" y="4634805"/>
                  </a:lnTo>
                  <a:lnTo>
                    <a:pt x="13154993" y="4611333"/>
                  </a:lnTo>
                  <a:lnTo>
                    <a:pt x="13197501" y="4584178"/>
                  </a:lnTo>
                  <a:lnTo>
                    <a:pt x="13237347" y="4553544"/>
                  </a:lnTo>
                  <a:lnTo>
                    <a:pt x="13274326" y="4519634"/>
                  </a:lnTo>
                  <a:lnTo>
                    <a:pt x="13308235" y="4482654"/>
                  </a:lnTo>
                  <a:lnTo>
                    <a:pt x="13338869" y="4442808"/>
                  </a:lnTo>
                  <a:lnTo>
                    <a:pt x="13366024" y="4400299"/>
                  </a:lnTo>
                  <a:lnTo>
                    <a:pt x="13389496" y="4355332"/>
                  </a:lnTo>
                  <a:lnTo>
                    <a:pt x="13409080" y="4308112"/>
                  </a:lnTo>
                  <a:lnTo>
                    <a:pt x="13430159" y="4241349"/>
                  </a:lnTo>
                  <a:lnTo>
                    <a:pt x="13437758" y="4203187"/>
                  </a:lnTo>
                  <a:lnTo>
                    <a:pt x="13443675" y="4161502"/>
                  </a:lnTo>
                  <a:lnTo>
                    <a:pt x="13448122" y="4116043"/>
                  </a:lnTo>
                  <a:lnTo>
                    <a:pt x="13451309" y="4066558"/>
                  </a:lnTo>
                  <a:lnTo>
                    <a:pt x="13453445" y="4012796"/>
                  </a:lnTo>
                  <a:lnTo>
                    <a:pt x="13454740" y="3954504"/>
                  </a:lnTo>
                  <a:lnTo>
                    <a:pt x="13455406" y="3891432"/>
                  </a:lnTo>
                  <a:lnTo>
                    <a:pt x="13455651" y="3823327"/>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4701540"/>
            </a:xfrm>
            <a:custGeom>
              <a:avLst/>
              <a:gdLst/>
              <a:ahLst/>
              <a:cxnLst/>
              <a:rect l="l" t="t" r="r" b="b"/>
              <a:pathLst>
                <a:path w="13456285" h="4701540">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3749973"/>
                  </a:lnTo>
                  <a:lnTo>
                    <a:pt x="13455691" y="3823362"/>
                  </a:lnTo>
                  <a:lnTo>
                    <a:pt x="13455446" y="3891467"/>
                  </a:lnTo>
                  <a:lnTo>
                    <a:pt x="13454780" y="3954539"/>
                  </a:lnTo>
                  <a:lnTo>
                    <a:pt x="13453485" y="4012831"/>
                  </a:lnTo>
                  <a:lnTo>
                    <a:pt x="13451349" y="4066593"/>
                  </a:lnTo>
                  <a:lnTo>
                    <a:pt x="13448163" y="4116078"/>
                  </a:lnTo>
                  <a:lnTo>
                    <a:pt x="13443716" y="4161537"/>
                  </a:lnTo>
                  <a:lnTo>
                    <a:pt x="13437798" y="4203222"/>
                  </a:lnTo>
                  <a:lnTo>
                    <a:pt x="13430199" y="4241384"/>
                  </a:lnTo>
                  <a:lnTo>
                    <a:pt x="13409120" y="4308147"/>
                  </a:lnTo>
                  <a:lnTo>
                    <a:pt x="13389536" y="4355367"/>
                  </a:lnTo>
                  <a:lnTo>
                    <a:pt x="13366064" y="4400334"/>
                  </a:lnTo>
                  <a:lnTo>
                    <a:pt x="13338909" y="4442843"/>
                  </a:lnTo>
                  <a:lnTo>
                    <a:pt x="13308274" y="4482689"/>
                  </a:lnTo>
                  <a:lnTo>
                    <a:pt x="13274365" y="4519669"/>
                  </a:lnTo>
                  <a:lnTo>
                    <a:pt x="13237385" y="4553579"/>
                  </a:lnTo>
                  <a:lnTo>
                    <a:pt x="13197537" y="4584213"/>
                  </a:lnTo>
                  <a:lnTo>
                    <a:pt x="13155028" y="4611368"/>
                  </a:lnTo>
                  <a:lnTo>
                    <a:pt x="13110060" y="4634840"/>
                  </a:lnTo>
                  <a:lnTo>
                    <a:pt x="13062837" y="4654424"/>
                  </a:lnTo>
                  <a:lnTo>
                    <a:pt x="12996077" y="4675504"/>
                  </a:lnTo>
                  <a:lnTo>
                    <a:pt x="12957916" y="4683102"/>
                  </a:lnTo>
                  <a:lnTo>
                    <a:pt x="12916231" y="4689020"/>
                  </a:lnTo>
                  <a:lnTo>
                    <a:pt x="12870773" y="4693467"/>
                  </a:lnTo>
                  <a:lnTo>
                    <a:pt x="12821288" y="4696653"/>
                  </a:lnTo>
                  <a:lnTo>
                    <a:pt x="12767526" y="4698789"/>
                  </a:lnTo>
                  <a:lnTo>
                    <a:pt x="12709234" y="4700085"/>
                  </a:lnTo>
                  <a:lnTo>
                    <a:pt x="12646161" y="4700750"/>
                  </a:lnTo>
                  <a:lnTo>
                    <a:pt x="12578056" y="4700995"/>
                  </a:lnTo>
                  <a:lnTo>
                    <a:pt x="12504666" y="4701030"/>
                  </a:lnTo>
                  <a:lnTo>
                    <a:pt x="951056" y="4701030"/>
                  </a:lnTo>
                  <a:lnTo>
                    <a:pt x="877667" y="4700995"/>
                  </a:lnTo>
                  <a:lnTo>
                    <a:pt x="809563" y="4700750"/>
                  </a:lnTo>
                  <a:lnTo>
                    <a:pt x="746490" y="4700085"/>
                  </a:lnTo>
                  <a:lnTo>
                    <a:pt x="688199" y="4698789"/>
                  </a:lnTo>
                  <a:lnTo>
                    <a:pt x="634436" y="4696653"/>
                  </a:lnTo>
                  <a:lnTo>
                    <a:pt x="584951" y="4693467"/>
                  </a:lnTo>
                  <a:lnTo>
                    <a:pt x="539492" y="4689020"/>
                  </a:lnTo>
                  <a:lnTo>
                    <a:pt x="497807" y="4683102"/>
                  </a:lnTo>
                  <a:lnTo>
                    <a:pt x="459645" y="4675504"/>
                  </a:lnTo>
                  <a:lnTo>
                    <a:pt x="392882" y="4654424"/>
                  </a:lnTo>
                  <a:lnTo>
                    <a:pt x="345662" y="4634840"/>
                  </a:lnTo>
                  <a:lnTo>
                    <a:pt x="300695" y="4611368"/>
                  </a:lnTo>
                  <a:lnTo>
                    <a:pt x="258186" y="4584213"/>
                  </a:lnTo>
                  <a:lnTo>
                    <a:pt x="218340" y="4553579"/>
                  </a:lnTo>
                  <a:lnTo>
                    <a:pt x="181360" y="4519669"/>
                  </a:lnTo>
                  <a:lnTo>
                    <a:pt x="147451" y="4482689"/>
                  </a:lnTo>
                  <a:lnTo>
                    <a:pt x="116817" y="4442843"/>
                  </a:lnTo>
                  <a:lnTo>
                    <a:pt x="89661" y="4400334"/>
                  </a:lnTo>
                  <a:lnTo>
                    <a:pt x="66190" y="4355367"/>
                  </a:lnTo>
                  <a:lnTo>
                    <a:pt x="46606" y="4308147"/>
                  </a:lnTo>
                  <a:lnTo>
                    <a:pt x="25526" y="4241384"/>
                  </a:lnTo>
                  <a:lnTo>
                    <a:pt x="17928" y="4203222"/>
                  </a:lnTo>
                  <a:lnTo>
                    <a:pt x="12010" y="4161537"/>
                  </a:lnTo>
                  <a:lnTo>
                    <a:pt x="7563" y="4116078"/>
                  </a:lnTo>
                  <a:lnTo>
                    <a:pt x="4376" y="4066593"/>
                  </a:lnTo>
                  <a:lnTo>
                    <a:pt x="2241" y="4012831"/>
                  </a:lnTo>
                  <a:lnTo>
                    <a:pt x="945" y="3954539"/>
                  </a:lnTo>
                  <a:lnTo>
                    <a:pt x="280" y="3891467"/>
                  </a:lnTo>
                  <a:lnTo>
                    <a:pt x="35" y="3823362"/>
                  </a:lnTo>
                  <a:lnTo>
                    <a:pt x="0" y="3749973"/>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7EBA5B"/>
              </a:solidFill>
            </a:ln>
          </p:spPr>
          <p:txBody>
            <a:bodyPr wrap="square" lIns="0" tIns="0" rIns="0" bIns="0" rtlCol="0"/>
            <a:lstStyle/>
            <a:p>
              <a:endParaRPr/>
            </a:p>
          </p:txBody>
        </p:sp>
      </p:grpSp>
      <p:sp>
        <p:nvSpPr>
          <p:cNvPr id="6" name="object 6"/>
          <p:cNvSpPr txBox="1"/>
          <p:nvPr/>
        </p:nvSpPr>
        <p:spPr>
          <a:xfrm>
            <a:off x="7420534" y="5284523"/>
            <a:ext cx="2332355" cy="486409"/>
          </a:xfrm>
          <a:prstGeom prst="rect">
            <a:avLst/>
          </a:prstGeom>
        </p:spPr>
        <p:txBody>
          <a:bodyPr vert="horz" wrap="square" lIns="0" tIns="15240" rIns="0" bIns="0" rtlCol="0">
            <a:spAutoFit/>
          </a:bodyPr>
          <a:lstStyle/>
          <a:p>
            <a:pPr marL="12700">
              <a:lnSpc>
                <a:spcPct val="100000"/>
              </a:lnSpc>
              <a:spcBef>
                <a:spcPts val="120"/>
              </a:spcBef>
            </a:pPr>
            <a:r>
              <a:rPr lang="nb-NO" sz="3000" spc="120" dirty="0">
                <a:solidFill>
                  <a:srgbClr val="7EBA5B"/>
                </a:solidFill>
                <a:latin typeface="Geneva"/>
                <a:cs typeface="Geneva"/>
              </a:rPr>
              <a:t>Pålitelig</a:t>
            </a:r>
            <a:endParaRPr sz="3000" dirty="0">
              <a:latin typeface="Geneva"/>
              <a:cs typeface="Geneva"/>
            </a:endParaRPr>
          </a:p>
        </p:txBody>
      </p:sp>
      <p:sp>
        <p:nvSpPr>
          <p:cNvPr id="7" name="object 7"/>
          <p:cNvSpPr txBox="1"/>
          <p:nvPr/>
        </p:nvSpPr>
        <p:spPr>
          <a:xfrm>
            <a:off x="7420534" y="6233185"/>
            <a:ext cx="3164916" cy="938719"/>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7EBA5B"/>
                </a:solidFill>
                <a:latin typeface="Geneva"/>
                <a:cs typeface="Geneva"/>
              </a:rPr>
              <a:t>Langsommere tempo</a:t>
            </a:r>
            <a:endParaRPr sz="3000" dirty="0">
              <a:latin typeface="Geneva"/>
              <a:cs typeface="Geneva"/>
            </a:endParaRPr>
          </a:p>
        </p:txBody>
      </p:sp>
      <p:sp>
        <p:nvSpPr>
          <p:cNvPr id="8" name="object 8"/>
          <p:cNvSpPr txBox="1"/>
          <p:nvPr/>
        </p:nvSpPr>
        <p:spPr>
          <a:xfrm>
            <a:off x="7367735" y="7445602"/>
            <a:ext cx="2306955" cy="486409"/>
          </a:xfrm>
          <a:prstGeom prst="rect">
            <a:avLst/>
          </a:prstGeom>
        </p:spPr>
        <p:txBody>
          <a:bodyPr vert="horz" wrap="square" lIns="0" tIns="15240" rIns="0" bIns="0" rtlCol="0">
            <a:spAutoFit/>
          </a:bodyPr>
          <a:lstStyle/>
          <a:p>
            <a:pPr marL="12700">
              <a:lnSpc>
                <a:spcPct val="100000"/>
              </a:lnSpc>
              <a:spcBef>
                <a:spcPts val="120"/>
              </a:spcBef>
            </a:pPr>
            <a:r>
              <a:rPr lang="nb-NO" sz="3000" spc="55" dirty="0">
                <a:solidFill>
                  <a:srgbClr val="7EBA5B"/>
                </a:solidFill>
                <a:latin typeface="Geneva"/>
                <a:cs typeface="Geneva"/>
              </a:rPr>
              <a:t>Vurderende</a:t>
            </a:r>
            <a:endParaRPr sz="3000" dirty="0">
              <a:latin typeface="Geneva"/>
              <a:cs typeface="Geneva"/>
            </a:endParaRPr>
          </a:p>
        </p:txBody>
      </p:sp>
      <p:pic>
        <p:nvPicPr>
          <p:cNvPr id="10" name="object 10"/>
          <p:cNvPicPr/>
          <p:nvPr/>
        </p:nvPicPr>
        <p:blipFill>
          <a:blip r:embed="rId2" cstate="print"/>
          <a:stretch>
            <a:fillRect/>
          </a:stretch>
        </p:blipFill>
        <p:spPr>
          <a:xfrm>
            <a:off x="0" y="9836661"/>
            <a:ext cx="1201768" cy="1201768"/>
          </a:xfrm>
          <a:prstGeom prst="rect">
            <a:avLst/>
          </a:prstGeom>
        </p:spPr>
      </p:pic>
      <p:sp>
        <p:nvSpPr>
          <p:cNvPr id="12" name="object 12"/>
          <p:cNvSpPr txBox="1"/>
          <p:nvPr/>
        </p:nvSpPr>
        <p:spPr>
          <a:xfrm>
            <a:off x="11489128" y="5284523"/>
            <a:ext cx="2956560" cy="486409"/>
          </a:xfrm>
          <a:prstGeom prst="rect">
            <a:avLst/>
          </a:prstGeom>
        </p:spPr>
        <p:txBody>
          <a:bodyPr vert="horz" wrap="square" lIns="0" tIns="15240" rIns="0" bIns="0" rtlCol="0">
            <a:spAutoFit/>
          </a:bodyPr>
          <a:lstStyle/>
          <a:p>
            <a:pPr marL="12700">
              <a:lnSpc>
                <a:spcPct val="100000"/>
              </a:lnSpc>
              <a:spcBef>
                <a:spcPts val="120"/>
              </a:spcBef>
            </a:pPr>
            <a:r>
              <a:rPr lang="nb-NO" sz="3000" spc="65" dirty="0">
                <a:solidFill>
                  <a:srgbClr val="7EBA5B"/>
                </a:solidFill>
                <a:latin typeface="Geneva"/>
                <a:cs typeface="Geneva"/>
              </a:rPr>
              <a:t>Medfølende</a:t>
            </a:r>
            <a:endParaRPr sz="3000" dirty="0">
              <a:latin typeface="Geneva"/>
              <a:cs typeface="Geneva"/>
            </a:endParaRPr>
          </a:p>
        </p:txBody>
      </p:sp>
      <p:sp>
        <p:nvSpPr>
          <p:cNvPr id="13" name="object 13"/>
          <p:cNvSpPr txBox="1"/>
          <p:nvPr/>
        </p:nvSpPr>
        <p:spPr>
          <a:xfrm>
            <a:off x="11489128" y="6233185"/>
            <a:ext cx="3808729" cy="486409"/>
          </a:xfrm>
          <a:prstGeom prst="rect">
            <a:avLst/>
          </a:prstGeom>
        </p:spPr>
        <p:txBody>
          <a:bodyPr vert="horz" wrap="square" lIns="0" tIns="15240" rIns="0" bIns="0" rtlCol="0">
            <a:spAutoFit/>
          </a:bodyPr>
          <a:lstStyle/>
          <a:p>
            <a:pPr marL="12700">
              <a:lnSpc>
                <a:spcPct val="100000"/>
              </a:lnSpc>
              <a:spcBef>
                <a:spcPts val="120"/>
              </a:spcBef>
            </a:pPr>
            <a:r>
              <a:rPr lang="nb-NO" sz="3000" spc="80" dirty="0">
                <a:solidFill>
                  <a:srgbClr val="7EBA5B"/>
                </a:solidFill>
                <a:latin typeface="Geneva"/>
                <a:cs typeface="Geneva"/>
              </a:rPr>
              <a:t>Aksept av andre</a:t>
            </a:r>
            <a:endParaRPr sz="3000" dirty="0">
              <a:latin typeface="Geneva"/>
              <a:cs typeface="Geneva"/>
            </a:endParaRPr>
          </a:p>
        </p:txBody>
      </p:sp>
      <p:sp>
        <p:nvSpPr>
          <p:cNvPr id="14" name="object 14"/>
          <p:cNvSpPr txBox="1"/>
          <p:nvPr/>
        </p:nvSpPr>
        <p:spPr>
          <a:xfrm>
            <a:off x="11493410" y="7445601"/>
            <a:ext cx="1605915" cy="486409"/>
          </a:xfrm>
          <a:prstGeom prst="rect">
            <a:avLst/>
          </a:prstGeom>
        </p:spPr>
        <p:txBody>
          <a:bodyPr vert="horz" wrap="square" lIns="0" tIns="15240" rIns="0" bIns="0" rtlCol="0">
            <a:spAutoFit/>
          </a:bodyPr>
          <a:lstStyle/>
          <a:p>
            <a:pPr marL="12700">
              <a:lnSpc>
                <a:spcPct val="100000"/>
              </a:lnSpc>
              <a:spcBef>
                <a:spcPts val="120"/>
              </a:spcBef>
            </a:pPr>
            <a:r>
              <a:rPr lang="nb-NO" sz="3000" spc="-10" dirty="0">
                <a:solidFill>
                  <a:srgbClr val="7EBA5B"/>
                </a:solidFill>
                <a:latin typeface="Geneva"/>
                <a:cs typeface="Geneva"/>
              </a:rPr>
              <a:t>Nølende</a:t>
            </a:r>
            <a:endParaRPr sz="3000" dirty="0">
              <a:latin typeface="Geneva"/>
              <a:cs typeface="Geneva"/>
            </a:endParaRPr>
          </a:p>
        </p:txBody>
      </p:sp>
      <p:pic>
        <p:nvPicPr>
          <p:cNvPr id="15" name="object 15"/>
          <p:cNvPicPr/>
          <p:nvPr/>
        </p:nvPicPr>
        <p:blipFill>
          <a:blip r:embed="rId3" cstate="print"/>
          <a:stretch>
            <a:fillRect/>
          </a:stretch>
        </p:blipFill>
        <p:spPr>
          <a:xfrm>
            <a:off x="961931" y="3373047"/>
            <a:ext cx="13656267" cy="5834076"/>
          </a:xfrm>
          <a:prstGeom prst="rect">
            <a:avLst/>
          </a:prstGeom>
        </p:spPr>
      </p:pic>
      <p:sp>
        <p:nvSpPr>
          <p:cNvPr id="16" name="object 16"/>
          <p:cNvSpPr txBox="1"/>
          <p:nvPr/>
        </p:nvSpPr>
        <p:spPr>
          <a:xfrm>
            <a:off x="7053088" y="3547479"/>
            <a:ext cx="7468234"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Stødig</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7" name="object 17"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b="1" spc="270" dirty="0">
                <a:latin typeface="Helvetica Neue"/>
                <a:cs typeface="Helvetica Neue"/>
              </a:rPr>
              <a:t>St</a:t>
            </a:r>
            <a:r>
              <a:rPr lang="nb-NO" b="1" spc="270" dirty="0" err="1">
                <a:latin typeface="Helvetica Neue"/>
                <a:cs typeface="Helvetica Neue"/>
              </a:rPr>
              <a:t>ødig</a:t>
            </a:r>
            <a:r>
              <a:rPr b="1" spc="185" dirty="0">
                <a:latin typeface="Helvetica Neue"/>
                <a:cs typeface="Helvetica Neue"/>
              </a:rPr>
              <a:t> </a:t>
            </a:r>
            <a:r>
              <a:rPr b="1" spc="440" dirty="0">
                <a:solidFill>
                  <a:srgbClr val="7EBA5B"/>
                </a:solidFill>
                <a:latin typeface="Helvetica Neue"/>
                <a:cs typeface="Helvetica Neue"/>
              </a:rPr>
              <a:t>(H</a:t>
            </a:r>
            <a:r>
              <a:rPr lang="nb-NO" b="1" spc="440" dirty="0">
                <a:solidFill>
                  <a:srgbClr val="7EBA5B"/>
                </a:solidFill>
                <a:latin typeface="Helvetica Neue"/>
                <a:cs typeface="Helvetica Neue"/>
              </a:rPr>
              <a:t>øy</a:t>
            </a:r>
            <a:r>
              <a:rPr b="1" spc="190" dirty="0">
                <a:solidFill>
                  <a:srgbClr val="7EBA5B"/>
                </a:solidFill>
                <a:latin typeface="Helvetica Neue"/>
                <a:cs typeface="Helvetica Neue"/>
              </a:rPr>
              <a:t> </a:t>
            </a:r>
            <a:r>
              <a:rPr b="1" spc="495" dirty="0">
                <a:solidFill>
                  <a:srgbClr val="7EBA5B"/>
                </a:solidFill>
                <a:latin typeface="Helvetica Neue"/>
                <a:cs typeface="Helvetica Neue"/>
              </a:rPr>
              <a:t>S)</a:t>
            </a:r>
          </a:p>
        </p:txBody>
      </p:sp>
      <p:grpSp>
        <p:nvGrpSpPr>
          <p:cNvPr id="18" name="object 18"/>
          <p:cNvGrpSpPr/>
          <p:nvPr/>
        </p:nvGrpSpPr>
        <p:grpSpPr>
          <a:xfrm>
            <a:off x="587124" y="953558"/>
            <a:ext cx="2558415" cy="1295400"/>
            <a:chOff x="587124" y="953558"/>
            <a:chExt cx="2558415" cy="1295400"/>
          </a:xfrm>
        </p:grpSpPr>
        <p:sp>
          <p:nvSpPr>
            <p:cNvPr id="19" name="object 19"/>
            <p:cNvSpPr/>
            <p:nvPr/>
          </p:nvSpPr>
          <p:spPr>
            <a:xfrm>
              <a:off x="587124" y="953558"/>
              <a:ext cx="2558415" cy="1295400"/>
            </a:xfrm>
            <a:custGeom>
              <a:avLst/>
              <a:gdLst/>
              <a:ahLst/>
              <a:cxnLst/>
              <a:rect l="l" t="t" r="r" b="b"/>
              <a:pathLst>
                <a:path w="2558415" h="1295400">
                  <a:moveTo>
                    <a:pt x="364032" y="914400"/>
                  </a:moveTo>
                  <a:lnTo>
                    <a:pt x="19712" y="914400"/>
                  </a:lnTo>
                  <a:lnTo>
                    <a:pt x="9521" y="927100"/>
                  </a:lnTo>
                  <a:lnTo>
                    <a:pt x="2607" y="939800"/>
                  </a:lnTo>
                  <a:lnTo>
                    <a:pt x="0" y="952500"/>
                  </a:lnTo>
                  <a:lnTo>
                    <a:pt x="0" y="1270000"/>
                  </a:lnTo>
                  <a:lnTo>
                    <a:pt x="2459" y="1282700"/>
                  </a:lnTo>
                  <a:lnTo>
                    <a:pt x="9269" y="1295400"/>
                  </a:lnTo>
                  <a:lnTo>
                    <a:pt x="374184" y="1295400"/>
                  </a:lnTo>
                  <a:lnTo>
                    <a:pt x="381040" y="1282700"/>
                  </a:lnTo>
                  <a:lnTo>
                    <a:pt x="383577" y="1270000"/>
                  </a:lnTo>
                  <a:lnTo>
                    <a:pt x="383577" y="1231900"/>
                  </a:lnTo>
                  <a:lnTo>
                    <a:pt x="64122" y="1231900"/>
                  </a:lnTo>
                  <a:lnTo>
                    <a:pt x="64122" y="977900"/>
                  </a:lnTo>
                  <a:lnTo>
                    <a:pt x="383577" y="977900"/>
                  </a:lnTo>
                  <a:lnTo>
                    <a:pt x="383577" y="952500"/>
                  </a:lnTo>
                  <a:lnTo>
                    <a:pt x="381040" y="939800"/>
                  </a:lnTo>
                  <a:lnTo>
                    <a:pt x="374184" y="927100"/>
                  </a:lnTo>
                  <a:lnTo>
                    <a:pt x="364032" y="914400"/>
                  </a:lnTo>
                  <a:close/>
                </a:path>
                <a:path w="2558415" h="1295400">
                  <a:moveTo>
                    <a:pt x="2538534" y="914400"/>
                  </a:moveTo>
                  <a:lnTo>
                    <a:pt x="2194009" y="914400"/>
                  </a:lnTo>
                  <a:lnTo>
                    <a:pt x="2183856" y="927100"/>
                  </a:lnTo>
                  <a:lnTo>
                    <a:pt x="2177001" y="939800"/>
                  </a:lnTo>
                  <a:lnTo>
                    <a:pt x="2174464" y="952500"/>
                  </a:lnTo>
                  <a:lnTo>
                    <a:pt x="2174464" y="1270000"/>
                  </a:lnTo>
                  <a:lnTo>
                    <a:pt x="2177001" y="1282700"/>
                  </a:lnTo>
                  <a:lnTo>
                    <a:pt x="2183856" y="1295400"/>
                  </a:lnTo>
                  <a:lnTo>
                    <a:pt x="2548678" y="1295400"/>
                  </a:lnTo>
                  <a:lnTo>
                    <a:pt x="2555522" y="1282700"/>
                  </a:lnTo>
                  <a:lnTo>
                    <a:pt x="2558041" y="1270000"/>
                  </a:lnTo>
                  <a:lnTo>
                    <a:pt x="2558041" y="1231900"/>
                  </a:lnTo>
                  <a:lnTo>
                    <a:pt x="2238364" y="1231900"/>
                  </a:lnTo>
                  <a:lnTo>
                    <a:pt x="2238364" y="977900"/>
                  </a:lnTo>
                  <a:lnTo>
                    <a:pt x="2558041" y="977900"/>
                  </a:lnTo>
                  <a:lnTo>
                    <a:pt x="2558041" y="952500"/>
                  </a:lnTo>
                  <a:lnTo>
                    <a:pt x="2555522" y="939800"/>
                  </a:lnTo>
                  <a:lnTo>
                    <a:pt x="2548678" y="927100"/>
                  </a:lnTo>
                  <a:lnTo>
                    <a:pt x="2538534" y="914400"/>
                  </a:lnTo>
                  <a:close/>
                </a:path>
                <a:path w="2558415" h="1295400">
                  <a:moveTo>
                    <a:pt x="383577" y="977900"/>
                  </a:moveTo>
                  <a:lnTo>
                    <a:pt x="319944" y="977900"/>
                  </a:lnTo>
                  <a:lnTo>
                    <a:pt x="319944" y="1231900"/>
                  </a:lnTo>
                  <a:lnTo>
                    <a:pt x="383577" y="1231900"/>
                  </a:lnTo>
                  <a:lnTo>
                    <a:pt x="383577" y="977900"/>
                  </a:lnTo>
                  <a:close/>
                </a:path>
                <a:path w="2558415" h="1295400">
                  <a:moveTo>
                    <a:pt x="2558041" y="977900"/>
                  </a:moveTo>
                  <a:lnTo>
                    <a:pt x="2494186" y="977900"/>
                  </a:lnTo>
                  <a:lnTo>
                    <a:pt x="2494186" y="1231900"/>
                  </a:lnTo>
                  <a:lnTo>
                    <a:pt x="2558041" y="1231900"/>
                  </a:lnTo>
                  <a:lnTo>
                    <a:pt x="2558041" y="977900"/>
                  </a:lnTo>
                  <a:close/>
                </a:path>
                <a:path w="2558415" h="1295400">
                  <a:moveTo>
                    <a:pt x="2267623" y="0"/>
                  </a:moveTo>
                  <a:lnTo>
                    <a:pt x="315130" y="0"/>
                  </a:lnTo>
                  <a:lnTo>
                    <a:pt x="275554" y="12700"/>
                  </a:lnTo>
                  <a:lnTo>
                    <a:pt x="212377" y="50800"/>
                  </a:lnTo>
                  <a:lnTo>
                    <a:pt x="173312" y="114300"/>
                  </a:lnTo>
                  <a:lnTo>
                    <a:pt x="163351" y="152400"/>
                  </a:lnTo>
                  <a:lnTo>
                    <a:pt x="159994" y="203200"/>
                  </a:lnTo>
                  <a:lnTo>
                    <a:pt x="159994" y="914400"/>
                  </a:lnTo>
                  <a:lnTo>
                    <a:pt x="223760" y="914400"/>
                  </a:lnTo>
                  <a:lnTo>
                    <a:pt x="223760" y="203200"/>
                  </a:lnTo>
                  <a:lnTo>
                    <a:pt x="229113" y="152400"/>
                  </a:lnTo>
                  <a:lnTo>
                    <a:pt x="245236" y="114300"/>
                  </a:lnTo>
                  <a:lnTo>
                    <a:pt x="272227" y="76200"/>
                  </a:lnTo>
                  <a:lnTo>
                    <a:pt x="310185" y="63500"/>
                  </a:lnTo>
                  <a:lnTo>
                    <a:pt x="2368831" y="63500"/>
                  </a:lnTo>
                  <a:lnTo>
                    <a:pt x="2343133" y="38100"/>
                  </a:lnTo>
                  <a:lnTo>
                    <a:pt x="2309351" y="12700"/>
                  </a:lnTo>
                  <a:lnTo>
                    <a:pt x="2267623" y="0"/>
                  </a:lnTo>
                  <a:close/>
                </a:path>
                <a:path w="2558415" h="1295400">
                  <a:moveTo>
                    <a:pt x="1149530" y="63500"/>
                  </a:moveTo>
                  <a:lnTo>
                    <a:pt x="1085631" y="63500"/>
                  </a:lnTo>
                  <a:lnTo>
                    <a:pt x="1085631" y="533400"/>
                  </a:lnTo>
                  <a:lnTo>
                    <a:pt x="1042717" y="546100"/>
                  </a:lnTo>
                  <a:lnTo>
                    <a:pt x="1004942" y="571500"/>
                  </a:lnTo>
                  <a:lnTo>
                    <a:pt x="973259" y="596900"/>
                  </a:lnTo>
                  <a:lnTo>
                    <a:pt x="948624" y="635000"/>
                  </a:lnTo>
                  <a:lnTo>
                    <a:pt x="931992" y="673100"/>
                  </a:lnTo>
                  <a:lnTo>
                    <a:pt x="924316" y="711200"/>
                  </a:lnTo>
                  <a:lnTo>
                    <a:pt x="926553" y="749300"/>
                  </a:lnTo>
                  <a:lnTo>
                    <a:pt x="938870" y="800100"/>
                  </a:lnTo>
                  <a:lnTo>
                    <a:pt x="959905" y="838200"/>
                  </a:lnTo>
                  <a:lnTo>
                    <a:pt x="988323" y="863600"/>
                  </a:lnTo>
                  <a:lnTo>
                    <a:pt x="1022788" y="889000"/>
                  </a:lnTo>
                  <a:lnTo>
                    <a:pt x="1061963" y="914400"/>
                  </a:lnTo>
                  <a:lnTo>
                    <a:pt x="1149104" y="914400"/>
                  </a:lnTo>
                  <a:lnTo>
                    <a:pt x="1187684" y="901700"/>
                  </a:lnTo>
                  <a:lnTo>
                    <a:pt x="1222907" y="889000"/>
                  </a:lnTo>
                  <a:lnTo>
                    <a:pt x="1253707" y="863600"/>
                  </a:lnTo>
                  <a:lnTo>
                    <a:pt x="1262145" y="850900"/>
                  </a:lnTo>
                  <a:lnTo>
                    <a:pt x="1117603" y="850900"/>
                  </a:lnTo>
                  <a:lnTo>
                    <a:pt x="1067148" y="838200"/>
                  </a:lnTo>
                  <a:lnTo>
                    <a:pt x="1025946" y="812800"/>
                  </a:lnTo>
                  <a:lnTo>
                    <a:pt x="998167" y="774700"/>
                  </a:lnTo>
                  <a:lnTo>
                    <a:pt x="987980" y="723900"/>
                  </a:lnTo>
                  <a:lnTo>
                    <a:pt x="998253" y="673100"/>
                  </a:lnTo>
                  <a:lnTo>
                    <a:pt x="1026046" y="635000"/>
                  </a:lnTo>
                  <a:lnTo>
                    <a:pt x="1067212" y="609600"/>
                  </a:lnTo>
                  <a:lnTo>
                    <a:pt x="1117603" y="596900"/>
                  </a:lnTo>
                  <a:lnTo>
                    <a:pt x="1262315" y="596900"/>
                  </a:lnTo>
                  <a:lnTo>
                    <a:pt x="1253896" y="584200"/>
                  </a:lnTo>
                  <a:lnTo>
                    <a:pt x="1223167" y="558800"/>
                  </a:lnTo>
                  <a:lnTo>
                    <a:pt x="1188025" y="546100"/>
                  </a:lnTo>
                  <a:lnTo>
                    <a:pt x="1149530" y="533400"/>
                  </a:lnTo>
                  <a:lnTo>
                    <a:pt x="1149530" y="63500"/>
                  </a:lnTo>
                  <a:close/>
                </a:path>
                <a:path w="2558415" h="1295400">
                  <a:moveTo>
                    <a:pt x="1369487" y="825500"/>
                  </a:moveTo>
                  <a:lnTo>
                    <a:pt x="1279021" y="825500"/>
                  </a:lnTo>
                  <a:lnTo>
                    <a:pt x="1307686" y="863600"/>
                  </a:lnTo>
                  <a:lnTo>
                    <a:pt x="1342246" y="889000"/>
                  </a:lnTo>
                  <a:lnTo>
                    <a:pt x="1381089" y="901700"/>
                  </a:lnTo>
                  <a:lnTo>
                    <a:pt x="1422607" y="914400"/>
                  </a:lnTo>
                  <a:lnTo>
                    <a:pt x="1465191" y="914400"/>
                  </a:lnTo>
                  <a:lnTo>
                    <a:pt x="1507232" y="901700"/>
                  </a:lnTo>
                  <a:lnTo>
                    <a:pt x="1547119" y="889000"/>
                  </a:lnTo>
                  <a:lnTo>
                    <a:pt x="1577599" y="863600"/>
                  </a:lnTo>
                  <a:lnTo>
                    <a:pt x="1590775" y="850900"/>
                  </a:lnTo>
                  <a:lnTo>
                    <a:pt x="1440393" y="850900"/>
                  </a:lnTo>
                  <a:lnTo>
                    <a:pt x="1390037" y="838200"/>
                  </a:lnTo>
                  <a:lnTo>
                    <a:pt x="1369487" y="825500"/>
                  </a:lnTo>
                  <a:close/>
                </a:path>
                <a:path w="2558415" h="1295400">
                  <a:moveTo>
                    <a:pt x="1693088" y="825500"/>
                  </a:moveTo>
                  <a:lnTo>
                    <a:pt x="1602433" y="825500"/>
                  </a:lnTo>
                  <a:lnTo>
                    <a:pt x="1631084" y="863600"/>
                  </a:lnTo>
                  <a:lnTo>
                    <a:pt x="1665624" y="889000"/>
                  </a:lnTo>
                  <a:lnTo>
                    <a:pt x="1704444" y="901700"/>
                  </a:lnTo>
                  <a:lnTo>
                    <a:pt x="1745936" y="914400"/>
                  </a:lnTo>
                  <a:lnTo>
                    <a:pt x="1788491" y="914400"/>
                  </a:lnTo>
                  <a:lnTo>
                    <a:pt x="1830502" y="901700"/>
                  </a:lnTo>
                  <a:lnTo>
                    <a:pt x="1870359" y="889000"/>
                  </a:lnTo>
                  <a:lnTo>
                    <a:pt x="1904597" y="850900"/>
                  </a:lnTo>
                  <a:lnTo>
                    <a:pt x="1764117" y="850900"/>
                  </a:lnTo>
                  <a:lnTo>
                    <a:pt x="1713684" y="838200"/>
                  </a:lnTo>
                  <a:lnTo>
                    <a:pt x="1693088" y="825500"/>
                  </a:lnTo>
                  <a:close/>
                </a:path>
                <a:path w="2558415" h="1295400">
                  <a:moveTo>
                    <a:pt x="2368831" y="63500"/>
                  </a:moveTo>
                  <a:lnTo>
                    <a:pt x="2262703" y="63500"/>
                  </a:lnTo>
                  <a:lnTo>
                    <a:pt x="2295575" y="76200"/>
                  </a:lnTo>
                  <a:lnTo>
                    <a:pt x="2317802" y="101600"/>
                  </a:lnTo>
                  <a:lnTo>
                    <a:pt x="2330396" y="152400"/>
                  </a:lnTo>
                  <a:lnTo>
                    <a:pt x="2334370" y="203200"/>
                  </a:lnTo>
                  <a:lnTo>
                    <a:pt x="2334370" y="914400"/>
                  </a:lnTo>
                  <a:lnTo>
                    <a:pt x="2398135" y="914400"/>
                  </a:lnTo>
                  <a:lnTo>
                    <a:pt x="2398135" y="203200"/>
                  </a:lnTo>
                  <a:lnTo>
                    <a:pt x="2397252" y="165100"/>
                  </a:lnTo>
                  <a:lnTo>
                    <a:pt x="2393339" y="139700"/>
                  </a:lnTo>
                  <a:lnTo>
                    <a:pt x="2384497" y="101600"/>
                  </a:lnTo>
                  <a:lnTo>
                    <a:pt x="2368831" y="63500"/>
                  </a:lnTo>
                  <a:close/>
                </a:path>
                <a:path w="2558415" h="1295400">
                  <a:moveTo>
                    <a:pt x="1262315" y="596900"/>
                  </a:moveTo>
                  <a:lnTo>
                    <a:pt x="1117603" y="596900"/>
                  </a:lnTo>
                  <a:lnTo>
                    <a:pt x="1168058" y="609600"/>
                  </a:lnTo>
                  <a:lnTo>
                    <a:pt x="1209260" y="635000"/>
                  </a:lnTo>
                  <a:lnTo>
                    <a:pt x="1237039" y="673100"/>
                  </a:lnTo>
                  <a:lnTo>
                    <a:pt x="1247226" y="723900"/>
                  </a:lnTo>
                  <a:lnTo>
                    <a:pt x="1237039" y="774700"/>
                  </a:lnTo>
                  <a:lnTo>
                    <a:pt x="1209260" y="812800"/>
                  </a:lnTo>
                  <a:lnTo>
                    <a:pt x="1168058" y="838200"/>
                  </a:lnTo>
                  <a:lnTo>
                    <a:pt x="1117603" y="850900"/>
                  </a:lnTo>
                  <a:lnTo>
                    <a:pt x="1262145" y="850900"/>
                  </a:lnTo>
                  <a:lnTo>
                    <a:pt x="1279021" y="825500"/>
                  </a:lnTo>
                  <a:lnTo>
                    <a:pt x="1369487" y="825500"/>
                  </a:lnTo>
                  <a:lnTo>
                    <a:pt x="1348937" y="812800"/>
                  </a:lnTo>
                  <a:lnTo>
                    <a:pt x="1321236" y="774700"/>
                  </a:lnTo>
                  <a:lnTo>
                    <a:pt x="1311081" y="723900"/>
                  </a:lnTo>
                  <a:lnTo>
                    <a:pt x="1321371" y="673100"/>
                  </a:lnTo>
                  <a:lnTo>
                    <a:pt x="1349238" y="635000"/>
                  </a:lnTo>
                  <a:lnTo>
                    <a:pt x="1369874" y="622300"/>
                  </a:lnTo>
                  <a:lnTo>
                    <a:pt x="1279154" y="622300"/>
                  </a:lnTo>
                  <a:lnTo>
                    <a:pt x="1262315" y="596900"/>
                  </a:lnTo>
                  <a:close/>
                </a:path>
                <a:path w="2558415" h="1295400">
                  <a:moveTo>
                    <a:pt x="1585728" y="596900"/>
                  </a:moveTo>
                  <a:lnTo>
                    <a:pt x="1441016" y="596900"/>
                  </a:lnTo>
                  <a:lnTo>
                    <a:pt x="1491446" y="609600"/>
                  </a:lnTo>
                  <a:lnTo>
                    <a:pt x="1532582" y="635000"/>
                  </a:lnTo>
                  <a:lnTo>
                    <a:pt x="1560263" y="673100"/>
                  </a:lnTo>
                  <a:lnTo>
                    <a:pt x="1570327" y="723900"/>
                  </a:lnTo>
                  <a:lnTo>
                    <a:pt x="1560019" y="774700"/>
                  </a:lnTo>
                  <a:lnTo>
                    <a:pt x="1532141" y="812800"/>
                  </a:lnTo>
                  <a:lnTo>
                    <a:pt x="1490872" y="838200"/>
                  </a:lnTo>
                  <a:lnTo>
                    <a:pt x="1440393" y="850900"/>
                  </a:lnTo>
                  <a:lnTo>
                    <a:pt x="1590775" y="850900"/>
                  </a:lnTo>
                  <a:lnTo>
                    <a:pt x="1602433" y="825500"/>
                  </a:lnTo>
                  <a:lnTo>
                    <a:pt x="1693088" y="825500"/>
                  </a:lnTo>
                  <a:lnTo>
                    <a:pt x="1672491" y="812800"/>
                  </a:lnTo>
                  <a:lnTo>
                    <a:pt x="1644706" y="774700"/>
                  </a:lnTo>
                  <a:lnTo>
                    <a:pt x="1634494" y="723900"/>
                  </a:lnTo>
                  <a:lnTo>
                    <a:pt x="1644692" y="673100"/>
                  </a:lnTo>
                  <a:lnTo>
                    <a:pt x="1672471" y="635000"/>
                  </a:lnTo>
                  <a:lnTo>
                    <a:pt x="1693069" y="622300"/>
                  </a:lnTo>
                  <a:lnTo>
                    <a:pt x="1602567" y="622300"/>
                  </a:lnTo>
                  <a:lnTo>
                    <a:pt x="1585728" y="596900"/>
                  </a:lnTo>
                  <a:close/>
                </a:path>
                <a:path w="2558415" h="1295400">
                  <a:moveTo>
                    <a:pt x="1908734" y="596900"/>
                  </a:moveTo>
                  <a:lnTo>
                    <a:pt x="1764117" y="596900"/>
                  </a:lnTo>
                  <a:lnTo>
                    <a:pt x="1814572" y="609600"/>
                  </a:lnTo>
                  <a:lnTo>
                    <a:pt x="1855774" y="635000"/>
                  </a:lnTo>
                  <a:lnTo>
                    <a:pt x="1883554" y="673100"/>
                  </a:lnTo>
                  <a:lnTo>
                    <a:pt x="1893740" y="723900"/>
                  </a:lnTo>
                  <a:lnTo>
                    <a:pt x="1883554" y="774700"/>
                  </a:lnTo>
                  <a:lnTo>
                    <a:pt x="1855774" y="812800"/>
                  </a:lnTo>
                  <a:lnTo>
                    <a:pt x="1814572" y="838200"/>
                  </a:lnTo>
                  <a:lnTo>
                    <a:pt x="1764117" y="850900"/>
                  </a:lnTo>
                  <a:lnTo>
                    <a:pt x="1904597" y="850900"/>
                  </a:lnTo>
                  <a:lnTo>
                    <a:pt x="1930605" y="825500"/>
                  </a:lnTo>
                  <a:lnTo>
                    <a:pt x="1948051" y="787400"/>
                  </a:lnTo>
                  <a:lnTo>
                    <a:pt x="1956604" y="736600"/>
                  </a:lnTo>
                  <a:lnTo>
                    <a:pt x="1955933" y="698500"/>
                  </a:lnTo>
                  <a:lnTo>
                    <a:pt x="1945704" y="660400"/>
                  </a:lnTo>
                  <a:lnTo>
                    <a:pt x="1925587" y="622300"/>
                  </a:lnTo>
                  <a:lnTo>
                    <a:pt x="1908734" y="596900"/>
                  </a:lnTo>
                  <a:close/>
                </a:path>
                <a:path w="2558415" h="1295400">
                  <a:moveTo>
                    <a:pt x="462516" y="431800"/>
                  </a:moveTo>
                  <a:lnTo>
                    <a:pt x="445209" y="431800"/>
                  </a:lnTo>
                  <a:lnTo>
                    <a:pt x="400835" y="444500"/>
                  </a:lnTo>
                  <a:lnTo>
                    <a:pt x="360099" y="457200"/>
                  </a:lnTo>
                  <a:lnTo>
                    <a:pt x="324162" y="482600"/>
                  </a:lnTo>
                  <a:lnTo>
                    <a:pt x="294186" y="508000"/>
                  </a:lnTo>
                  <a:lnTo>
                    <a:pt x="271332" y="546100"/>
                  </a:lnTo>
                  <a:lnTo>
                    <a:pt x="256764" y="584200"/>
                  </a:lnTo>
                  <a:lnTo>
                    <a:pt x="251641" y="635000"/>
                  </a:lnTo>
                  <a:lnTo>
                    <a:pt x="256743" y="673100"/>
                  </a:lnTo>
                  <a:lnTo>
                    <a:pt x="271293" y="711200"/>
                  </a:lnTo>
                  <a:lnTo>
                    <a:pt x="294130" y="749300"/>
                  </a:lnTo>
                  <a:lnTo>
                    <a:pt x="324093" y="787400"/>
                  </a:lnTo>
                  <a:lnTo>
                    <a:pt x="360019" y="800100"/>
                  </a:lnTo>
                  <a:lnTo>
                    <a:pt x="400749" y="812800"/>
                  </a:lnTo>
                  <a:lnTo>
                    <a:pt x="445120" y="825500"/>
                  </a:lnTo>
                  <a:lnTo>
                    <a:pt x="489495" y="812800"/>
                  </a:lnTo>
                  <a:lnTo>
                    <a:pt x="530232" y="800100"/>
                  </a:lnTo>
                  <a:lnTo>
                    <a:pt x="566170" y="787400"/>
                  </a:lnTo>
                  <a:lnTo>
                    <a:pt x="586154" y="762000"/>
                  </a:lnTo>
                  <a:lnTo>
                    <a:pt x="445342" y="762000"/>
                  </a:lnTo>
                  <a:lnTo>
                    <a:pt x="394879" y="749300"/>
                  </a:lnTo>
                  <a:lnTo>
                    <a:pt x="353653" y="723900"/>
                  </a:lnTo>
                  <a:lnTo>
                    <a:pt x="325838" y="685800"/>
                  </a:lnTo>
                  <a:lnTo>
                    <a:pt x="315608" y="635000"/>
                  </a:lnTo>
                  <a:lnTo>
                    <a:pt x="325751" y="584200"/>
                  </a:lnTo>
                  <a:lnTo>
                    <a:pt x="353495" y="533400"/>
                  </a:lnTo>
                  <a:lnTo>
                    <a:pt x="394674" y="508000"/>
                  </a:lnTo>
                  <a:lnTo>
                    <a:pt x="445120" y="495300"/>
                  </a:lnTo>
                  <a:lnTo>
                    <a:pt x="583215" y="495300"/>
                  </a:lnTo>
                  <a:lnTo>
                    <a:pt x="568251" y="482600"/>
                  </a:lnTo>
                  <a:lnTo>
                    <a:pt x="590456" y="444500"/>
                  </a:lnTo>
                  <a:lnTo>
                    <a:pt x="479650" y="444500"/>
                  </a:lnTo>
                  <a:lnTo>
                    <a:pt x="462516" y="431800"/>
                  </a:lnTo>
                  <a:close/>
                </a:path>
                <a:path w="2558415" h="1295400">
                  <a:moveTo>
                    <a:pt x="583215" y="495300"/>
                  </a:moveTo>
                  <a:lnTo>
                    <a:pt x="445120" y="495300"/>
                  </a:lnTo>
                  <a:lnTo>
                    <a:pt x="495581" y="508000"/>
                  </a:lnTo>
                  <a:lnTo>
                    <a:pt x="536800" y="533400"/>
                  </a:lnTo>
                  <a:lnTo>
                    <a:pt x="564605" y="584200"/>
                  </a:lnTo>
                  <a:lnTo>
                    <a:pt x="574823" y="635000"/>
                  </a:lnTo>
                  <a:lnTo>
                    <a:pt x="564668" y="685800"/>
                  </a:lnTo>
                  <a:lnTo>
                    <a:pt x="536914" y="723900"/>
                  </a:lnTo>
                  <a:lnTo>
                    <a:pt x="495728" y="749300"/>
                  </a:lnTo>
                  <a:lnTo>
                    <a:pt x="445280" y="762000"/>
                  </a:lnTo>
                  <a:lnTo>
                    <a:pt x="586154" y="762000"/>
                  </a:lnTo>
                  <a:lnTo>
                    <a:pt x="596146" y="749300"/>
                  </a:lnTo>
                  <a:lnTo>
                    <a:pt x="618999" y="711200"/>
                  </a:lnTo>
                  <a:lnTo>
                    <a:pt x="633567" y="673100"/>
                  </a:lnTo>
                  <a:lnTo>
                    <a:pt x="638687" y="635000"/>
                  </a:lnTo>
                  <a:lnTo>
                    <a:pt x="634072" y="584200"/>
                  </a:lnTo>
                  <a:lnTo>
                    <a:pt x="620344" y="546100"/>
                  </a:lnTo>
                  <a:lnTo>
                    <a:pt x="598179" y="508000"/>
                  </a:lnTo>
                  <a:lnTo>
                    <a:pt x="583215" y="495300"/>
                  </a:lnTo>
                  <a:close/>
                </a:path>
                <a:path w="2558415" h="1295400">
                  <a:moveTo>
                    <a:pt x="1472944" y="63500"/>
                  </a:moveTo>
                  <a:lnTo>
                    <a:pt x="1409088" y="63500"/>
                  </a:lnTo>
                  <a:lnTo>
                    <a:pt x="1409088" y="533400"/>
                  </a:lnTo>
                  <a:lnTo>
                    <a:pt x="1370514" y="546100"/>
                  </a:lnTo>
                  <a:lnTo>
                    <a:pt x="1335291" y="558800"/>
                  </a:lnTo>
                  <a:lnTo>
                    <a:pt x="1304483" y="584200"/>
                  </a:lnTo>
                  <a:lnTo>
                    <a:pt x="1279154" y="622300"/>
                  </a:lnTo>
                  <a:lnTo>
                    <a:pt x="1369874" y="622300"/>
                  </a:lnTo>
                  <a:lnTo>
                    <a:pt x="1390510" y="609600"/>
                  </a:lnTo>
                  <a:lnTo>
                    <a:pt x="1441016" y="596900"/>
                  </a:lnTo>
                  <a:lnTo>
                    <a:pt x="1585728" y="596900"/>
                  </a:lnTo>
                  <a:lnTo>
                    <a:pt x="1577309" y="584200"/>
                  </a:lnTo>
                  <a:lnTo>
                    <a:pt x="1546579" y="558800"/>
                  </a:lnTo>
                  <a:lnTo>
                    <a:pt x="1511438" y="546100"/>
                  </a:lnTo>
                  <a:lnTo>
                    <a:pt x="1472944" y="533400"/>
                  </a:lnTo>
                  <a:lnTo>
                    <a:pt x="1472944" y="63500"/>
                  </a:lnTo>
                  <a:close/>
                </a:path>
                <a:path w="2558415" h="1295400">
                  <a:moveTo>
                    <a:pt x="1795912" y="63500"/>
                  </a:moveTo>
                  <a:lnTo>
                    <a:pt x="1732189" y="63500"/>
                  </a:lnTo>
                  <a:lnTo>
                    <a:pt x="1732189" y="533400"/>
                  </a:lnTo>
                  <a:lnTo>
                    <a:pt x="1693716" y="546100"/>
                  </a:lnTo>
                  <a:lnTo>
                    <a:pt x="1658585" y="558800"/>
                  </a:lnTo>
                  <a:lnTo>
                    <a:pt x="1627851" y="584200"/>
                  </a:lnTo>
                  <a:lnTo>
                    <a:pt x="1602567" y="622300"/>
                  </a:lnTo>
                  <a:lnTo>
                    <a:pt x="1693069" y="622300"/>
                  </a:lnTo>
                  <a:lnTo>
                    <a:pt x="1713667" y="609600"/>
                  </a:lnTo>
                  <a:lnTo>
                    <a:pt x="1764117" y="596900"/>
                  </a:lnTo>
                  <a:lnTo>
                    <a:pt x="1908734" y="596900"/>
                  </a:lnTo>
                  <a:lnTo>
                    <a:pt x="1900307" y="584200"/>
                  </a:lnTo>
                  <a:lnTo>
                    <a:pt x="1869561" y="558800"/>
                  </a:lnTo>
                  <a:lnTo>
                    <a:pt x="1834409" y="546100"/>
                  </a:lnTo>
                  <a:lnTo>
                    <a:pt x="1795912" y="533400"/>
                  </a:lnTo>
                  <a:lnTo>
                    <a:pt x="1795912" y="63500"/>
                  </a:lnTo>
                  <a:close/>
                </a:path>
                <a:path w="2558415" h="1295400">
                  <a:moveTo>
                    <a:pt x="812511" y="63500"/>
                  </a:moveTo>
                  <a:lnTo>
                    <a:pt x="738740" y="63500"/>
                  </a:lnTo>
                  <a:lnTo>
                    <a:pt x="512977" y="444500"/>
                  </a:lnTo>
                  <a:lnTo>
                    <a:pt x="590456" y="444500"/>
                  </a:lnTo>
                  <a:lnTo>
                    <a:pt x="812511" y="63500"/>
                  </a:lnTo>
                  <a:close/>
                </a:path>
              </a:pathLst>
            </a:custGeom>
            <a:solidFill>
              <a:srgbClr val="80BA5B"/>
            </a:solidFill>
          </p:spPr>
          <p:txBody>
            <a:bodyPr wrap="square" lIns="0" tIns="0" rIns="0" bIns="0" rtlCol="0"/>
            <a:lstStyle/>
            <a:p>
              <a:endParaRPr/>
            </a:p>
          </p:txBody>
        </p:sp>
        <p:pic>
          <p:nvPicPr>
            <p:cNvPr id="20" name="object 20"/>
            <p:cNvPicPr/>
            <p:nvPr/>
          </p:nvPicPr>
          <p:blipFill>
            <a:blip r:embed="rId4" cstate="print"/>
            <a:stretch>
              <a:fillRect/>
            </a:stretch>
          </p:blipFill>
          <p:spPr>
            <a:xfrm>
              <a:off x="2246432" y="1638953"/>
              <a:ext cx="136693" cy="137004"/>
            </a:xfrm>
            <a:prstGeom prst="rect">
              <a:avLst/>
            </a:prstGeom>
          </p:spPr>
        </p:pic>
        <p:pic>
          <p:nvPicPr>
            <p:cNvPr id="21" name="object 21"/>
            <p:cNvPicPr/>
            <p:nvPr/>
          </p:nvPicPr>
          <p:blipFill>
            <a:blip r:embed="rId5" cstate="print"/>
            <a:stretch>
              <a:fillRect/>
            </a:stretch>
          </p:blipFill>
          <p:spPr>
            <a:xfrm>
              <a:off x="1923018" y="1640077"/>
              <a:ext cx="137005" cy="135879"/>
            </a:xfrm>
            <a:prstGeom prst="rect">
              <a:avLst/>
            </a:prstGeom>
          </p:spPr>
        </p:pic>
        <p:pic>
          <p:nvPicPr>
            <p:cNvPr id="22" name="object 22"/>
            <p:cNvPicPr/>
            <p:nvPr/>
          </p:nvPicPr>
          <p:blipFill>
            <a:blip r:embed="rId6" cstate="print"/>
            <a:stretch>
              <a:fillRect/>
            </a:stretch>
          </p:blipFill>
          <p:spPr>
            <a:xfrm>
              <a:off x="1599606" y="1639131"/>
              <a:ext cx="137049" cy="137093"/>
            </a:xfrm>
            <a:prstGeom prst="rect">
              <a:avLst/>
            </a:prstGeom>
          </p:spPr>
        </p:pic>
        <p:pic>
          <p:nvPicPr>
            <p:cNvPr id="23" name="object 23"/>
            <p:cNvPicPr/>
            <p:nvPr/>
          </p:nvPicPr>
          <p:blipFill>
            <a:blip r:embed="rId7" cstate="print"/>
            <a:stretch>
              <a:fillRect/>
            </a:stretch>
          </p:blipFill>
          <p:spPr>
            <a:xfrm>
              <a:off x="927523" y="1472689"/>
              <a:ext cx="135568" cy="135567"/>
            </a:xfrm>
            <a:prstGeom prst="rect">
              <a:avLst/>
            </a:prstGeom>
          </p:spPr>
        </p:pic>
      </p:grpSp>
      <p:pic>
        <p:nvPicPr>
          <p:cNvPr id="25" name="Bilde 24" descr="Et bilde som inneholder tekst, Font, Grafikk, grafisk design&#10;&#10;KI-generert innhold kan være feil.">
            <a:extLst>
              <a:ext uri="{FF2B5EF4-FFF2-40B4-BE49-F238E27FC236}">
                <a16:creationId xmlns:a16="http://schemas.microsoft.com/office/drawing/2014/main" id="{42C6F70E-0C63-EF5D-2D78-6FA58871C5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1057" y="4593736"/>
            <a:ext cx="11252485" cy="3005951"/>
          </a:xfrm>
          <a:prstGeom prst="rect">
            <a:avLst/>
          </a:prstGeom>
        </p:spPr>
        <p:txBody>
          <a:bodyPr vert="horz" wrap="square" lIns="0" tIns="12700" rIns="0" bIns="0" rtlCol="0">
            <a:spAutoFit/>
          </a:bodyPr>
          <a:lstStyle/>
          <a:p>
            <a:pPr marL="12700">
              <a:lnSpc>
                <a:spcPct val="100000"/>
              </a:lnSpc>
              <a:spcBef>
                <a:spcPts val="100"/>
              </a:spcBef>
            </a:pPr>
            <a:r>
              <a:rPr lang="nb-NO" sz="3200" dirty="0">
                <a:latin typeface="Avenir Book" panose="02000503020000020003" pitchFamily="2" charset="0"/>
                <a:cs typeface="Geneva"/>
              </a:rPr>
              <a:t>Personer med kommunikasjonstil som viser stødighet er </a:t>
            </a:r>
            <a:r>
              <a:rPr lang="nb-NO" sz="3200" b="1" dirty="0">
                <a:latin typeface="Avenir Book" panose="02000503020000020003" pitchFamily="2" charset="0"/>
                <a:cs typeface="Geneva"/>
              </a:rPr>
              <a:t>omgjengelige og hensynsfulle</a:t>
            </a:r>
            <a:r>
              <a:rPr lang="nb-NO" sz="3200" dirty="0">
                <a:latin typeface="Avenir Book" panose="02000503020000020003" pitchFamily="2" charset="0"/>
                <a:cs typeface="Geneva"/>
              </a:rPr>
              <a:t>, noe som gjør dem til </a:t>
            </a:r>
            <a:r>
              <a:rPr lang="nb-NO" sz="3200" b="1" dirty="0">
                <a:latin typeface="Avenir Book" panose="02000503020000020003" pitchFamily="2" charset="0"/>
                <a:cs typeface="Geneva"/>
              </a:rPr>
              <a:t>gode teammedlemmer</a:t>
            </a:r>
            <a:r>
              <a:rPr lang="nb-NO" sz="3200" dirty="0">
                <a:latin typeface="Avenir Book" panose="02000503020000020003" pitchFamily="2" charset="0"/>
                <a:cs typeface="Geneva"/>
              </a:rPr>
              <a:t>.</a:t>
            </a:r>
          </a:p>
          <a:p>
            <a:pPr marL="12700">
              <a:lnSpc>
                <a:spcPct val="100000"/>
              </a:lnSpc>
              <a:spcBef>
                <a:spcPts val="100"/>
              </a:spcBef>
            </a:pPr>
            <a:endParaRPr lang="nb-NO" sz="3200" dirty="0">
              <a:latin typeface="Avenir Book" panose="02000503020000020003" pitchFamily="2" charset="0"/>
              <a:cs typeface="Geneva"/>
            </a:endParaRPr>
          </a:p>
          <a:p>
            <a:pPr marL="12700">
              <a:lnSpc>
                <a:spcPct val="100000"/>
              </a:lnSpc>
              <a:spcBef>
                <a:spcPts val="100"/>
              </a:spcBef>
            </a:pPr>
            <a:r>
              <a:rPr lang="nb-NO" sz="3200" dirty="0">
                <a:latin typeface="Avenir Book" panose="02000503020000020003" pitchFamily="2" charset="0"/>
                <a:cs typeface="Geneva"/>
              </a:rPr>
              <a:t>Deres kombinasjon av </a:t>
            </a:r>
            <a:r>
              <a:rPr lang="nb-NO" sz="3200" b="1" dirty="0">
                <a:latin typeface="Avenir Book" panose="02000503020000020003" pitchFamily="2" charset="0"/>
                <a:cs typeface="Geneva"/>
              </a:rPr>
              <a:t>hardt arbeid og tålmodighet </a:t>
            </a:r>
            <a:r>
              <a:rPr lang="nb-NO" sz="3200" dirty="0">
                <a:latin typeface="Avenir Book" panose="02000503020000020003" pitchFamily="2" charset="0"/>
                <a:cs typeface="Geneva"/>
              </a:rPr>
              <a:t>gjør dem
</a:t>
            </a:r>
            <a:r>
              <a:rPr lang="nb-NO" sz="3200" b="1" dirty="0">
                <a:latin typeface="Avenir Book" panose="02000503020000020003" pitchFamily="2" charset="0"/>
                <a:cs typeface="Geneva"/>
              </a:rPr>
              <a:t>svært pålitelig og enkel å jobbe med</a:t>
            </a:r>
            <a:r>
              <a:rPr lang="nb-NO" sz="3200" dirty="0">
                <a:latin typeface="Avenir Book" panose="02000503020000020003" pitchFamily="2" charset="0"/>
                <a:cs typeface="Geneva"/>
              </a:rPr>
              <a:t>.</a:t>
            </a:r>
            <a:endParaRPr sz="3200"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556250" y="2130249"/>
            <a:ext cx="3505200" cy="64976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7EBA5B"/>
            </a:solidFill>
          </a:ln>
        </p:spPr>
        <p:txBody>
          <a:bodyPr wrap="square" lIns="0" tIns="0" rIns="0" bIns="0" rtlCol="0"/>
          <a:lstStyle/>
          <a:p>
            <a:endParaRPr/>
          </a:p>
        </p:txBody>
      </p:sp>
      <p:sp>
        <p:nvSpPr>
          <p:cNvPr id="6" name="object 6" descr="$PPTXTitle"/>
          <p:cNvSpPr txBox="1">
            <a:spLocks noGrp="1"/>
          </p:cNvSpPr>
          <p:nvPr>
            <p:ph type="title"/>
          </p:nvPr>
        </p:nvSpPr>
        <p:spPr>
          <a:xfrm>
            <a:off x="3288086" y="549275"/>
            <a:ext cx="13536874" cy="2230739"/>
          </a:xfrm>
          <a:prstGeom prst="rect">
            <a:avLst/>
          </a:prstGeom>
        </p:spPr>
        <p:txBody>
          <a:bodyPr vert="horz" wrap="square" lIns="0" tIns="200025" rIns="0" bIns="0" rtlCol="0">
            <a:spAutoFit/>
          </a:bodyPr>
          <a:lstStyle/>
          <a:p>
            <a:pPr marL="12700">
              <a:lnSpc>
                <a:spcPct val="100000"/>
              </a:lnSpc>
              <a:spcBef>
                <a:spcPts val="1575"/>
              </a:spcBef>
            </a:pPr>
            <a:r>
              <a:rPr b="1" spc="270" dirty="0">
                <a:latin typeface="Helvetica Neue"/>
                <a:cs typeface="Helvetica Neue"/>
              </a:rPr>
              <a:t>St</a:t>
            </a:r>
            <a:r>
              <a:rPr lang="nb-NO" b="1" spc="270" dirty="0" err="1">
                <a:latin typeface="Helvetica Neue"/>
                <a:cs typeface="Helvetica Neue"/>
              </a:rPr>
              <a:t>ødig</a:t>
            </a:r>
            <a:r>
              <a:rPr b="1" spc="185" dirty="0">
                <a:latin typeface="Helvetica Neue"/>
                <a:cs typeface="Helvetica Neue"/>
              </a:rPr>
              <a:t> </a:t>
            </a:r>
            <a:r>
              <a:rPr b="1" spc="440" dirty="0">
                <a:solidFill>
                  <a:srgbClr val="7EBA5B"/>
                </a:solidFill>
                <a:latin typeface="Helvetica Neue"/>
                <a:cs typeface="Helvetica Neue"/>
              </a:rPr>
              <a:t>(H</a:t>
            </a:r>
            <a:r>
              <a:rPr lang="nb-NO" b="1" spc="440" dirty="0">
                <a:solidFill>
                  <a:srgbClr val="7EBA5B"/>
                </a:solidFill>
                <a:latin typeface="Helvetica Neue"/>
                <a:cs typeface="Helvetica Neue"/>
              </a:rPr>
              <a:t>øy</a:t>
            </a:r>
            <a:r>
              <a:rPr b="1" spc="190" dirty="0">
                <a:solidFill>
                  <a:srgbClr val="7EBA5B"/>
                </a:solidFill>
                <a:latin typeface="Helvetica Neue"/>
                <a:cs typeface="Helvetica Neue"/>
              </a:rPr>
              <a:t> </a:t>
            </a:r>
            <a:r>
              <a:rPr b="1" spc="495" dirty="0">
                <a:solidFill>
                  <a:srgbClr val="7EBA5B"/>
                </a:solidFill>
                <a:latin typeface="Helvetica Neue"/>
                <a:cs typeface="Helvetica Neue"/>
              </a:rPr>
              <a:t>S)</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høyt S-poeng</a:t>
            </a:r>
            <a:r>
              <a:rPr sz="4950" b="1" spc="-10" dirty="0">
                <a:latin typeface="Helvetica Neue"/>
                <a:cs typeface="Helvetica Neue"/>
              </a:rPr>
              <a:t>?</a:t>
            </a:r>
            <a:endParaRPr sz="4950" dirty="0">
              <a:latin typeface="Helvetica Neue"/>
              <a:cs typeface="Helvetica Neue"/>
            </a:endParaRPr>
          </a:p>
        </p:txBody>
      </p:sp>
      <p:sp>
        <p:nvSpPr>
          <p:cNvPr id="7" name="object 7"/>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grpSp>
        <p:nvGrpSpPr>
          <p:cNvPr id="436" name="object 436"/>
          <p:cNvGrpSpPr/>
          <p:nvPr/>
        </p:nvGrpSpPr>
        <p:grpSpPr>
          <a:xfrm>
            <a:off x="587124" y="953558"/>
            <a:ext cx="2558415" cy="1295400"/>
            <a:chOff x="587124" y="953558"/>
            <a:chExt cx="2558415" cy="1295400"/>
          </a:xfrm>
        </p:grpSpPr>
        <p:sp>
          <p:nvSpPr>
            <p:cNvPr id="437" name="object 437"/>
            <p:cNvSpPr/>
            <p:nvPr/>
          </p:nvSpPr>
          <p:spPr>
            <a:xfrm>
              <a:off x="587124" y="953558"/>
              <a:ext cx="2558415" cy="1295400"/>
            </a:xfrm>
            <a:custGeom>
              <a:avLst/>
              <a:gdLst/>
              <a:ahLst/>
              <a:cxnLst/>
              <a:rect l="l" t="t" r="r" b="b"/>
              <a:pathLst>
                <a:path w="2558415" h="1295400">
                  <a:moveTo>
                    <a:pt x="364032" y="914400"/>
                  </a:moveTo>
                  <a:lnTo>
                    <a:pt x="19712" y="914400"/>
                  </a:lnTo>
                  <a:lnTo>
                    <a:pt x="9521" y="927100"/>
                  </a:lnTo>
                  <a:lnTo>
                    <a:pt x="2607" y="939800"/>
                  </a:lnTo>
                  <a:lnTo>
                    <a:pt x="0" y="952500"/>
                  </a:lnTo>
                  <a:lnTo>
                    <a:pt x="0" y="1270000"/>
                  </a:lnTo>
                  <a:lnTo>
                    <a:pt x="2459" y="1282700"/>
                  </a:lnTo>
                  <a:lnTo>
                    <a:pt x="9269" y="1295400"/>
                  </a:lnTo>
                  <a:lnTo>
                    <a:pt x="374184" y="1295400"/>
                  </a:lnTo>
                  <a:lnTo>
                    <a:pt x="381040" y="1282700"/>
                  </a:lnTo>
                  <a:lnTo>
                    <a:pt x="383577" y="1270000"/>
                  </a:lnTo>
                  <a:lnTo>
                    <a:pt x="383577" y="1231900"/>
                  </a:lnTo>
                  <a:lnTo>
                    <a:pt x="64122" y="1231900"/>
                  </a:lnTo>
                  <a:lnTo>
                    <a:pt x="64122" y="977900"/>
                  </a:lnTo>
                  <a:lnTo>
                    <a:pt x="383577" y="977900"/>
                  </a:lnTo>
                  <a:lnTo>
                    <a:pt x="383577" y="952500"/>
                  </a:lnTo>
                  <a:lnTo>
                    <a:pt x="381040" y="939800"/>
                  </a:lnTo>
                  <a:lnTo>
                    <a:pt x="374184" y="927100"/>
                  </a:lnTo>
                  <a:lnTo>
                    <a:pt x="364032" y="914400"/>
                  </a:lnTo>
                  <a:close/>
                </a:path>
                <a:path w="2558415" h="1295400">
                  <a:moveTo>
                    <a:pt x="2538534" y="914400"/>
                  </a:moveTo>
                  <a:lnTo>
                    <a:pt x="2194009" y="914400"/>
                  </a:lnTo>
                  <a:lnTo>
                    <a:pt x="2183856" y="927100"/>
                  </a:lnTo>
                  <a:lnTo>
                    <a:pt x="2177001" y="939800"/>
                  </a:lnTo>
                  <a:lnTo>
                    <a:pt x="2174464" y="952500"/>
                  </a:lnTo>
                  <a:lnTo>
                    <a:pt x="2174464" y="1270000"/>
                  </a:lnTo>
                  <a:lnTo>
                    <a:pt x="2177001" y="1282700"/>
                  </a:lnTo>
                  <a:lnTo>
                    <a:pt x="2183856" y="1295400"/>
                  </a:lnTo>
                  <a:lnTo>
                    <a:pt x="2548678" y="1295400"/>
                  </a:lnTo>
                  <a:lnTo>
                    <a:pt x="2555522" y="1282700"/>
                  </a:lnTo>
                  <a:lnTo>
                    <a:pt x="2558041" y="1270000"/>
                  </a:lnTo>
                  <a:lnTo>
                    <a:pt x="2558041" y="1231900"/>
                  </a:lnTo>
                  <a:lnTo>
                    <a:pt x="2238364" y="1231900"/>
                  </a:lnTo>
                  <a:lnTo>
                    <a:pt x="2238364" y="977900"/>
                  </a:lnTo>
                  <a:lnTo>
                    <a:pt x="2558041" y="977900"/>
                  </a:lnTo>
                  <a:lnTo>
                    <a:pt x="2558041" y="952500"/>
                  </a:lnTo>
                  <a:lnTo>
                    <a:pt x="2555522" y="939800"/>
                  </a:lnTo>
                  <a:lnTo>
                    <a:pt x="2548678" y="927100"/>
                  </a:lnTo>
                  <a:lnTo>
                    <a:pt x="2538534" y="914400"/>
                  </a:lnTo>
                  <a:close/>
                </a:path>
                <a:path w="2558415" h="1295400">
                  <a:moveTo>
                    <a:pt x="383577" y="977900"/>
                  </a:moveTo>
                  <a:lnTo>
                    <a:pt x="319944" y="977900"/>
                  </a:lnTo>
                  <a:lnTo>
                    <a:pt x="319944" y="1231900"/>
                  </a:lnTo>
                  <a:lnTo>
                    <a:pt x="383577" y="1231900"/>
                  </a:lnTo>
                  <a:lnTo>
                    <a:pt x="383577" y="977900"/>
                  </a:lnTo>
                  <a:close/>
                </a:path>
                <a:path w="2558415" h="1295400">
                  <a:moveTo>
                    <a:pt x="2558041" y="977900"/>
                  </a:moveTo>
                  <a:lnTo>
                    <a:pt x="2494186" y="977900"/>
                  </a:lnTo>
                  <a:lnTo>
                    <a:pt x="2494186" y="1231900"/>
                  </a:lnTo>
                  <a:lnTo>
                    <a:pt x="2558041" y="1231900"/>
                  </a:lnTo>
                  <a:lnTo>
                    <a:pt x="2558041" y="977900"/>
                  </a:lnTo>
                  <a:close/>
                </a:path>
                <a:path w="2558415" h="1295400">
                  <a:moveTo>
                    <a:pt x="2267623" y="0"/>
                  </a:moveTo>
                  <a:lnTo>
                    <a:pt x="315130" y="0"/>
                  </a:lnTo>
                  <a:lnTo>
                    <a:pt x="275554" y="12700"/>
                  </a:lnTo>
                  <a:lnTo>
                    <a:pt x="212377" y="50800"/>
                  </a:lnTo>
                  <a:lnTo>
                    <a:pt x="173312" y="114300"/>
                  </a:lnTo>
                  <a:lnTo>
                    <a:pt x="163351" y="152400"/>
                  </a:lnTo>
                  <a:lnTo>
                    <a:pt x="159994" y="203200"/>
                  </a:lnTo>
                  <a:lnTo>
                    <a:pt x="159994" y="914400"/>
                  </a:lnTo>
                  <a:lnTo>
                    <a:pt x="223760" y="914400"/>
                  </a:lnTo>
                  <a:lnTo>
                    <a:pt x="223760" y="203200"/>
                  </a:lnTo>
                  <a:lnTo>
                    <a:pt x="229113" y="152400"/>
                  </a:lnTo>
                  <a:lnTo>
                    <a:pt x="245236" y="114300"/>
                  </a:lnTo>
                  <a:lnTo>
                    <a:pt x="272227" y="76200"/>
                  </a:lnTo>
                  <a:lnTo>
                    <a:pt x="310185" y="63500"/>
                  </a:lnTo>
                  <a:lnTo>
                    <a:pt x="2368831" y="63500"/>
                  </a:lnTo>
                  <a:lnTo>
                    <a:pt x="2343133" y="38100"/>
                  </a:lnTo>
                  <a:lnTo>
                    <a:pt x="2309351" y="12700"/>
                  </a:lnTo>
                  <a:lnTo>
                    <a:pt x="2267623" y="0"/>
                  </a:lnTo>
                  <a:close/>
                </a:path>
                <a:path w="2558415" h="1295400">
                  <a:moveTo>
                    <a:pt x="1149530" y="63500"/>
                  </a:moveTo>
                  <a:lnTo>
                    <a:pt x="1085631" y="63500"/>
                  </a:lnTo>
                  <a:lnTo>
                    <a:pt x="1085631" y="533400"/>
                  </a:lnTo>
                  <a:lnTo>
                    <a:pt x="1042717" y="546100"/>
                  </a:lnTo>
                  <a:lnTo>
                    <a:pt x="1004942" y="571500"/>
                  </a:lnTo>
                  <a:lnTo>
                    <a:pt x="973259" y="596900"/>
                  </a:lnTo>
                  <a:lnTo>
                    <a:pt x="948624" y="635000"/>
                  </a:lnTo>
                  <a:lnTo>
                    <a:pt x="931992" y="673100"/>
                  </a:lnTo>
                  <a:lnTo>
                    <a:pt x="924316" y="711200"/>
                  </a:lnTo>
                  <a:lnTo>
                    <a:pt x="926553" y="749300"/>
                  </a:lnTo>
                  <a:lnTo>
                    <a:pt x="938870" y="800100"/>
                  </a:lnTo>
                  <a:lnTo>
                    <a:pt x="959905" y="838200"/>
                  </a:lnTo>
                  <a:lnTo>
                    <a:pt x="988323" y="863600"/>
                  </a:lnTo>
                  <a:lnTo>
                    <a:pt x="1022788" y="889000"/>
                  </a:lnTo>
                  <a:lnTo>
                    <a:pt x="1061963" y="914400"/>
                  </a:lnTo>
                  <a:lnTo>
                    <a:pt x="1149104" y="914400"/>
                  </a:lnTo>
                  <a:lnTo>
                    <a:pt x="1187684" y="901700"/>
                  </a:lnTo>
                  <a:lnTo>
                    <a:pt x="1222907" y="889000"/>
                  </a:lnTo>
                  <a:lnTo>
                    <a:pt x="1253707" y="863600"/>
                  </a:lnTo>
                  <a:lnTo>
                    <a:pt x="1262145" y="850900"/>
                  </a:lnTo>
                  <a:lnTo>
                    <a:pt x="1117603" y="850900"/>
                  </a:lnTo>
                  <a:lnTo>
                    <a:pt x="1067148" y="838200"/>
                  </a:lnTo>
                  <a:lnTo>
                    <a:pt x="1025946" y="812800"/>
                  </a:lnTo>
                  <a:lnTo>
                    <a:pt x="998167" y="774700"/>
                  </a:lnTo>
                  <a:lnTo>
                    <a:pt x="987980" y="723900"/>
                  </a:lnTo>
                  <a:lnTo>
                    <a:pt x="998253" y="673100"/>
                  </a:lnTo>
                  <a:lnTo>
                    <a:pt x="1026046" y="635000"/>
                  </a:lnTo>
                  <a:lnTo>
                    <a:pt x="1067212" y="609600"/>
                  </a:lnTo>
                  <a:lnTo>
                    <a:pt x="1117603" y="596900"/>
                  </a:lnTo>
                  <a:lnTo>
                    <a:pt x="1262315" y="596900"/>
                  </a:lnTo>
                  <a:lnTo>
                    <a:pt x="1253896" y="584200"/>
                  </a:lnTo>
                  <a:lnTo>
                    <a:pt x="1223167" y="558800"/>
                  </a:lnTo>
                  <a:lnTo>
                    <a:pt x="1188025" y="546100"/>
                  </a:lnTo>
                  <a:lnTo>
                    <a:pt x="1149530" y="533400"/>
                  </a:lnTo>
                  <a:lnTo>
                    <a:pt x="1149530" y="63500"/>
                  </a:lnTo>
                  <a:close/>
                </a:path>
                <a:path w="2558415" h="1295400">
                  <a:moveTo>
                    <a:pt x="1369487" y="825500"/>
                  </a:moveTo>
                  <a:lnTo>
                    <a:pt x="1279021" y="825500"/>
                  </a:lnTo>
                  <a:lnTo>
                    <a:pt x="1307686" y="863600"/>
                  </a:lnTo>
                  <a:lnTo>
                    <a:pt x="1342246" y="889000"/>
                  </a:lnTo>
                  <a:lnTo>
                    <a:pt x="1381089" y="901700"/>
                  </a:lnTo>
                  <a:lnTo>
                    <a:pt x="1422607" y="914400"/>
                  </a:lnTo>
                  <a:lnTo>
                    <a:pt x="1465191" y="914400"/>
                  </a:lnTo>
                  <a:lnTo>
                    <a:pt x="1507232" y="901700"/>
                  </a:lnTo>
                  <a:lnTo>
                    <a:pt x="1547119" y="889000"/>
                  </a:lnTo>
                  <a:lnTo>
                    <a:pt x="1577599" y="863600"/>
                  </a:lnTo>
                  <a:lnTo>
                    <a:pt x="1590775" y="850900"/>
                  </a:lnTo>
                  <a:lnTo>
                    <a:pt x="1440393" y="850900"/>
                  </a:lnTo>
                  <a:lnTo>
                    <a:pt x="1390037" y="838200"/>
                  </a:lnTo>
                  <a:lnTo>
                    <a:pt x="1369487" y="825500"/>
                  </a:lnTo>
                  <a:close/>
                </a:path>
                <a:path w="2558415" h="1295400">
                  <a:moveTo>
                    <a:pt x="1693088" y="825500"/>
                  </a:moveTo>
                  <a:lnTo>
                    <a:pt x="1602433" y="825500"/>
                  </a:lnTo>
                  <a:lnTo>
                    <a:pt x="1631084" y="863600"/>
                  </a:lnTo>
                  <a:lnTo>
                    <a:pt x="1665624" y="889000"/>
                  </a:lnTo>
                  <a:lnTo>
                    <a:pt x="1704444" y="901700"/>
                  </a:lnTo>
                  <a:lnTo>
                    <a:pt x="1745936" y="914400"/>
                  </a:lnTo>
                  <a:lnTo>
                    <a:pt x="1788491" y="914400"/>
                  </a:lnTo>
                  <a:lnTo>
                    <a:pt x="1830502" y="901700"/>
                  </a:lnTo>
                  <a:lnTo>
                    <a:pt x="1870359" y="889000"/>
                  </a:lnTo>
                  <a:lnTo>
                    <a:pt x="1904597" y="850900"/>
                  </a:lnTo>
                  <a:lnTo>
                    <a:pt x="1764117" y="850900"/>
                  </a:lnTo>
                  <a:lnTo>
                    <a:pt x="1713684" y="838200"/>
                  </a:lnTo>
                  <a:lnTo>
                    <a:pt x="1693088" y="825500"/>
                  </a:lnTo>
                  <a:close/>
                </a:path>
                <a:path w="2558415" h="1295400">
                  <a:moveTo>
                    <a:pt x="2368831" y="63500"/>
                  </a:moveTo>
                  <a:lnTo>
                    <a:pt x="2262703" y="63500"/>
                  </a:lnTo>
                  <a:lnTo>
                    <a:pt x="2295575" y="76200"/>
                  </a:lnTo>
                  <a:lnTo>
                    <a:pt x="2317802" y="101600"/>
                  </a:lnTo>
                  <a:lnTo>
                    <a:pt x="2330396" y="152400"/>
                  </a:lnTo>
                  <a:lnTo>
                    <a:pt x="2334370" y="203200"/>
                  </a:lnTo>
                  <a:lnTo>
                    <a:pt x="2334370" y="914400"/>
                  </a:lnTo>
                  <a:lnTo>
                    <a:pt x="2398135" y="914400"/>
                  </a:lnTo>
                  <a:lnTo>
                    <a:pt x="2398135" y="203200"/>
                  </a:lnTo>
                  <a:lnTo>
                    <a:pt x="2397252" y="165100"/>
                  </a:lnTo>
                  <a:lnTo>
                    <a:pt x="2393339" y="139700"/>
                  </a:lnTo>
                  <a:lnTo>
                    <a:pt x="2384497" y="101600"/>
                  </a:lnTo>
                  <a:lnTo>
                    <a:pt x="2368831" y="63500"/>
                  </a:lnTo>
                  <a:close/>
                </a:path>
                <a:path w="2558415" h="1295400">
                  <a:moveTo>
                    <a:pt x="1262315" y="596900"/>
                  </a:moveTo>
                  <a:lnTo>
                    <a:pt x="1117603" y="596900"/>
                  </a:lnTo>
                  <a:lnTo>
                    <a:pt x="1168058" y="609600"/>
                  </a:lnTo>
                  <a:lnTo>
                    <a:pt x="1209260" y="635000"/>
                  </a:lnTo>
                  <a:lnTo>
                    <a:pt x="1237039" y="673100"/>
                  </a:lnTo>
                  <a:lnTo>
                    <a:pt x="1247226" y="723900"/>
                  </a:lnTo>
                  <a:lnTo>
                    <a:pt x="1237039" y="774700"/>
                  </a:lnTo>
                  <a:lnTo>
                    <a:pt x="1209260" y="812800"/>
                  </a:lnTo>
                  <a:lnTo>
                    <a:pt x="1168058" y="838200"/>
                  </a:lnTo>
                  <a:lnTo>
                    <a:pt x="1117603" y="850900"/>
                  </a:lnTo>
                  <a:lnTo>
                    <a:pt x="1262145" y="850900"/>
                  </a:lnTo>
                  <a:lnTo>
                    <a:pt x="1279021" y="825500"/>
                  </a:lnTo>
                  <a:lnTo>
                    <a:pt x="1369487" y="825500"/>
                  </a:lnTo>
                  <a:lnTo>
                    <a:pt x="1348937" y="812800"/>
                  </a:lnTo>
                  <a:lnTo>
                    <a:pt x="1321236" y="774700"/>
                  </a:lnTo>
                  <a:lnTo>
                    <a:pt x="1311081" y="723900"/>
                  </a:lnTo>
                  <a:lnTo>
                    <a:pt x="1321371" y="673100"/>
                  </a:lnTo>
                  <a:lnTo>
                    <a:pt x="1349238" y="635000"/>
                  </a:lnTo>
                  <a:lnTo>
                    <a:pt x="1369874" y="622300"/>
                  </a:lnTo>
                  <a:lnTo>
                    <a:pt x="1279154" y="622300"/>
                  </a:lnTo>
                  <a:lnTo>
                    <a:pt x="1262315" y="596900"/>
                  </a:lnTo>
                  <a:close/>
                </a:path>
                <a:path w="2558415" h="1295400">
                  <a:moveTo>
                    <a:pt x="1585728" y="596900"/>
                  </a:moveTo>
                  <a:lnTo>
                    <a:pt x="1441016" y="596900"/>
                  </a:lnTo>
                  <a:lnTo>
                    <a:pt x="1491446" y="609600"/>
                  </a:lnTo>
                  <a:lnTo>
                    <a:pt x="1532582" y="635000"/>
                  </a:lnTo>
                  <a:lnTo>
                    <a:pt x="1560263" y="673100"/>
                  </a:lnTo>
                  <a:lnTo>
                    <a:pt x="1570327" y="723900"/>
                  </a:lnTo>
                  <a:lnTo>
                    <a:pt x="1560019" y="774700"/>
                  </a:lnTo>
                  <a:lnTo>
                    <a:pt x="1532141" y="812800"/>
                  </a:lnTo>
                  <a:lnTo>
                    <a:pt x="1490872" y="838200"/>
                  </a:lnTo>
                  <a:lnTo>
                    <a:pt x="1440393" y="850900"/>
                  </a:lnTo>
                  <a:lnTo>
                    <a:pt x="1590775" y="850900"/>
                  </a:lnTo>
                  <a:lnTo>
                    <a:pt x="1602433" y="825500"/>
                  </a:lnTo>
                  <a:lnTo>
                    <a:pt x="1693088" y="825500"/>
                  </a:lnTo>
                  <a:lnTo>
                    <a:pt x="1672491" y="812800"/>
                  </a:lnTo>
                  <a:lnTo>
                    <a:pt x="1644706" y="774700"/>
                  </a:lnTo>
                  <a:lnTo>
                    <a:pt x="1634494" y="723900"/>
                  </a:lnTo>
                  <a:lnTo>
                    <a:pt x="1644692" y="673100"/>
                  </a:lnTo>
                  <a:lnTo>
                    <a:pt x="1672471" y="635000"/>
                  </a:lnTo>
                  <a:lnTo>
                    <a:pt x="1693069" y="622300"/>
                  </a:lnTo>
                  <a:lnTo>
                    <a:pt x="1602567" y="622300"/>
                  </a:lnTo>
                  <a:lnTo>
                    <a:pt x="1585728" y="596900"/>
                  </a:lnTo>
                  <a:close/>
                </a:path>
                <a:path w="2558415" h="1295400">
                  <a:moveTo>
                    <a:pt x="1908734" y="596900"/>
                  </a:moveTo>
                  <a:lnTo>
                    <a:pt x="1764117" y="596900"/>
                  </a:lnTo>
                  <a:lnTo>
                    <a:pt x="1814572" y="609600"/>
                  </a:lnTo>
                  <a:lnTo>
                    <a:pt x="1855774" y="635000"/>
                  </a:lnTo>
                  <a:lnTo>
                    <a:pt x="1883554" y="673100"/>
                  </a:lnTo>
                  <a:lnTo>
                    <a:pt x="1893740" y="723900"/>
                  </a:lnTo>
                  <a:lnTo>
                    <a:pt x="1883554" y="774700"/>
                  </a:lnTo>
                  <a:lnTo>
                    <a:pt x="1855774" y="812800"/>
                  </a:lnTo>
                  <a:lnTo>
                    <a:pt x="1814572" y="838200"/>
                  </a:lnTo>
                  <a:lnTo>
                    <a:pt x="1764117" y="850900"/>
                  </a:lnTo>
                  <a:lnTo>
                    <a:pt x="1904597" y="850900"/>
                  </a:lnTo>
                  <a:lnTo>
                    <a:pt x="1930605" y="825500"/>
                  </a:lnTo>
                  <a:lnTo>
                    <a:pt x="1948051" y="787400"/>
                  </a:lnTo>
                  <a:lnTo>
                    <a:pt x="1956604" y="736600"/>
                  </a:lnTo>
                  <a:lnTo>
                    <a:pt x="1955933" y="698500"/>
                  </a:lnTo>
                  <a:lnTo>
                    <a:pt x="1945704" y="660400"/>
                  </a:lnTo>
                  <a:lnTo>
                    <a:pt x="1925587" y="622300"/>
                  </a:lnTo>
                  <a:lnTo>
                    <a:pt x="1908734" y="596900"/>
                  </a:lnTo>
                  <a:close/>
                </a:path>
                <a:path w="2558415" h="1295400">
                  <a:moveTo>
                    <a:pt x="462516" y="431800"/>
                  </a:moveTo>
                  <a:lnTo>
                    <a:pt x="445209" y="431800"/>
                  </a:lnTo>
                  <a:lnTo>
                    <a:pt x="400835" y="444500"/>
                  </a:lnTo>
                  <a:lnTo>
                    <a:pt x="360099" y="457200"/>
                  </a:lnTo>
                  <a:lnTo>
                    <a:pt x="324162" y="482600"/>
                  </a:lnTo>
                  <a:lnTo>
                    <a:pt x="294186" y="508000"/>
                  </a:lnTo>
                  <a:lnTo>
                    <a:pt x="271332" y="546100"/>
                  </a:lnTo>
                  <a:lnTo>
                    <a:pt x="256764" y="584200"/>
                  </a:lnTo>
                  <a:lnTo>
                    <a:pt x="251641" y="635000"/>
                  </a:lnTo>
                  <a:lnTo>
                    <a:pt x="256743" y="673100"/>
                  </a:lnTo>
                  <a:lnTo>
                    <a:pt x="271293" y="711200"/>
                  </a:lnTo>
                  <a:lnTo>
                    <a:pt x="294130" y="749300"/>
                  </a:lnTo>
                  <a:lnTo>
                    <a:pt x="324093" y="787400"/>
                  </a:lnTo>
                  <a:lnTo>
                    <a:pt x="360019" y="800100"/>
                  </a:lnTo>
                  <a:lnTo>
                    <a:pt x="400749" y="812800"/>
                  </a:lnTo>
                  <a:lnTo>
                    <a:pt x="445120" y="825500"/>
                  </a:lnTo>
                  <a:lnTo>
                    <a:pt x="489495" y="812800"/>
                  </a:lnTo>
                  <a:lnTo>
                    <a:pt x="530232" y="800100"/>
                  </a:lnTo>
                  <a:lnTo>
                    <a:pt x="566170" y="787400"/>
                  </a:lnTo>
                  <a:lnTo>
                    <a:pt x="586154" y="762000"/>
                  </a:lnTo>
                  <a:lnTo>
                    <a:pt x="445342" y="762000"/>
                  </a:lnTo>
                  <a:lnTo>
                    <a:pt x="394879" y="749300"/>
                  </a:lnTo>
                  <a:lnTo>
                    <a:pt x="353653" y="723900"/>
                  </a:lnTo>
                  <a:lnTo>
                    <a:pt x="325838" y="685800"/>
                  </a:lnTo>
                  <a:lnTo>
                    <a:pt x="315608" y="635000"/>
                  </a:lnTo>
                  <a:lnTo>
                    <a:pt x="325751" y="584200"/>
                  </a:lnTo>
                  <a:lnTo>
                    <a:pt x="353495" y="533400"/>
                  </a:lnTo>
                  <a:lnTo>
                    <a:pt x="394674" y="508000"/>
                  </a:lnTo>
                  <a:lnTo>
                    <a:pt x="445120" y="495300"/>
                  </a:lnTo>
                  <a:lnTo>
                    <a:pt x="583215" y="495300"/>
                  </a:lnTo>
                  <a:lnTo>
                    <a:pt x="568251" y="482600"/>
                  </a:lnTo>
                  <a:lnTo>
                    <a:pt x="590456" y="444500"/>
                  </a:lnTo>
                  <a:lnTo>
                    <a:pt x="479650" y="444500"/>
                  </a:lnTo>
                  <a:lnTo>
                    <a:pt x="462516" y="431800"/>
                  </a:lnTo>
                  <a:close/>
                </a:path>
                <a:path w="2558415" h="1295400">
                  <a:moveTo>
                    <a:pt x="583215" y="495300"/>
                  </a:moveTo>
                  <a:lnTo>
                    <a:pt x="445120" y="495300"/>
                  </a:lnTo>
                  <a:lnTo>
                    <a:pt x="495581" y="508000"/>
                  </a:lnTo>
                  <a:lnTo>
                    <a:pt x="536800" y="533400"/>
                  </a:lnTo>
                  <a:lnTo>
                    <a:pt x="564605" y="584200"/>
                  </a:lnTo>
                  <a:lnTo>
                    <a:pt x="574823" y="635000"/>
                  </a:lnTo>
                  <a:lnTo>
                    <a:pt x="564668" y="685800"/>
                  </a:lnTo>
                  <a:lnTo>
                    <a:pt x="536914" y="723900"/>
                  </a:lnTo>
                  <a:lnTo>
                    <a:pt x="495728" y="749300"/>
                  </a:lnTo>
                  <a:lnTo>
                    <a:pt x="445280" y="762000"/>
                  </a:lnTo>
                  <a:lnTo>
                    <a:pt x="586154" y="762000"/>
                  </a:lnTo>
                  <a:lnTo>
                    <a:pt x="596146" y="749300"/>
                  </a:lnTo>
                  <a:lnTo>
                    <a:pt x="618999" y="711200"/>
                  </a:lnTo>
                  <a:lnTo>
                    <a:pt x="633567" y="673100"/>
                  </a:lnTo>
                  <a:lnTo>
                    <a:pt x="638687" y="635000"/>
                  </a:lnTo>
                  <a:lnTo>
                    <a:pt x="634072" y="584200"/>
                  </a:lnTo>
                  <a:lnTo>
                    <a:pt x="620344" y="546100"/>
                  </a:lnTo>
                  <a:lnTo>
                    <a:pt x="598179" y="508000"/>
                  </a:lnTo>
                  <a:lnTo>
                    <a:pt x="583215" y="495300"/>
                  </a:lnTo>
                  <a:close/>
                </a:path>
                <a:path w="2558415" h="1295400">
                  <a:moveTo>
                    <a:pt x="1472944" y="63500"/>
                  </a:moveTo>
                  <a:lnTo>
                    <a:pt x="1409088" y="63500"/>
                  </a:lnTo>
                  <a:lnTo>
                    <a:pt x="1409088" y="533400"/>
                  </a:lnTo>
                  <a:lnTo>
                    <a:pt x="1370514" y="546100"/>
                  </a:lnTo>
                  <a:lnTo>
                    <a:pt x="1335291" y="558800"/>
                  </a:lnTo>
                  <a:lnTo>
                    <a:pt x="1304483" y="584200"/>
                  </a:lnTo>
                  <a:lnTo>
                    <a:pt x="1279154" y="622300"/>
                  </a:lnTo>
                  <a:lnTo>
                    <a:pt x="1369874" y="622300"/>
                  </a:lnTo>
                  <a:lnTo>
                    <a:pt x="1390510" y="609600"/>
                  </a:lnTo>
                  <a:lnTo>
                    <a:pt x="1441016" y="596900"/>
                  </a:lnTo>
                  <a:lnTo>
                    <a:pt x="1585728" y="596900"/>
                  </a:lnTo>
                  <a:lnTo>
                    <a:pt x="1577309" y="584200"/>
                  </a:lnTo>
                  <a:lnTo>
                    <a:pt x="1546579" y="558800"/>
                  </a:lnTo>
                  <a:lnTo>
                    <a:pt x="1511438" y="546100"/>
                  </a:lnTo>
                  <a:lnTo>
                    <a:pt x="1472944" y="533400"/>
                  </a:lnTo>
                  <a:lnTo>
                    <a:pt x="1472944" y="63500"/>
                  </a:lnTo>
                  <a:close/>
                </a:path>
                <a:path w="2558415" h="1295400">
                  <a:moveTo>
                    <a:pt x="1795912" y="63500"/>
                  </a:moveTo>
                  <a:lnTo>
                    <a:pt x="1732189" y="63500"/>
                  </a:lnTo>
                  <a:lnTo>
                    <a:pt x="1732189" y="533400"/>
                  </a:lnTo>
                  <a:lnTo>
                    <a:pt x="1693716" y="546100"/>
                  </a:lnTo>
                  <a:lnTo>
                    <a:pt x="1658585" y="558800"/>
                  </a:lnTo>
                  <a:lnTo>
                    <a:pt x="1627851" y="584200"/>
                  </a:lnTo>
                  <a:lnTo>
                    <a:pt x="1602567" y="622300"/>
                  </a:lnTo>
                  <a:lnTo>
                    <a:pt x="1693069" y="622300"/>
                  </a:lnTo>
                  <a:lnTo>
                    <a:pt x="1713667" y="609600"/>
                  </a:lnTo>
                  <a:lnTo>
                    <a:pt x="1764117" y="596900"/>
                  </a:lnTo>
                  <a:lnTo>
                    <a:pt x="1908734" y="596900"/>
                  </a:lnTo>
                  <a:lnTo>
                    <a:pt x="1900307" y="584200"/>
                  </a:lnTo>
                  <a:lnTo>
                    <a:pt x="1869561" y="558800"/>
                  </a:lnTo>
                  <a:lnTo>
                    <a:pt x="1834409" y="546100"/>
                  </a:lnTo>
                  <a:lnTo>
                    <a:pt x="1795912" y="533400"/>
                  </a:lnTo>
                  <a:lnTo>
                    <a:pt x="1795912" y="63500"/>
                  </a:lnTo>
                  <a:close/>
                </a:path>
                <a:path w="2558415" h="1295400">
                  <a:moveTo>
                    <a:pt x="812511" y="63500"/>
                  </a:moveTo>
                  <a:lnTo>
                    <a:pt x="738740" y="63500"/>
                  </a:lnTo>
                  <a:lnTo>
                    <a:pt x="512977" y="444500"/>
                  </a:lnTo>
                  <a:lnTo>
                    <a:pt x="590456" y="444500"/>
                  </a:lnTo>
                  <a:lnTo>
                    <a:pt x="812511" y="63500"/>
                  </a:lnTo>
                  <a:close/>
                </a:path>
              </a:pathLst>
            </a:custGeom>
            <a:solidFill>
              <a:srgbClr val="80BA5B"/>
            </a:solidFill>
          </p:spPr>
          <p:txBody>
            <a:bodyPr wrap="square" lIns="0" tIns="0" rIns="0" bIns="0" rtlCol="0"/>
            <a:lstStyle/>
            <a:p>
              <a:endParaRPr/>
            </a:p>
          </p:txBody>
        </p:sp>
        <p:pic>
          <p:nvPicPr>
            <p:cNvPr id="438" name="object 438"/>
            <p:cNvPicPr/>
            <p:nvPr/>
          </p:nvPicPr>
          <p:blipFill>
            <a:blip r:embed="rId3" cstate="print"/>
            <a:stretch>
              <a:fillRect/>
            </a:stretch>
          </p:blipFill>
          <p:spPr>
            <a:xfrm>
              <a:off x="2246432" y="1638953"/>
              <a:ext cx="136693" cy="137004"/>
            </a:xfrm>
            <a:prstGeom prst="rect">
              <a:avLst/>
            </a:prstGeom>
          </p:spPr>
        </p:pic>
        <p:pic>
          <p:nvPicPr>
            <p:cNvPr id="439" name="object 439"/>
            <p:cNvPicPr/>
            <p:nvPr/>
          </p:nvPicPr>
          <p:blipFill>
            <a:blip r:embed="rId4" cstate="print"/>
            <a:stretch>
              <a:fillRect/>
            </a:stretch>
          </p:blipFill>
          <p:spPr>
            <a:xfrm>
              <a:off x="1923018" y="1640077"/>
              <a:ext cx="137005" cy="135879"/>
            </a:xfrm>
            <a:prstGeom prst="rect">
              <a:avLst/>
            </a:prstGeom>
          </p:spPr>
        </p:pic>
        <p:pic>
          <p:nvPicPr>
            <p:cNvPr id="440" name="object 440"/>
            <p:cNvPicPr/>
            <p:nvPr/>
          </p:nvPicPr>
          <p:blipFill>
            <a:blip r:embed="rId5" cstate="print"/>
            <a:stretch>
              <a:fillRect/>
            </a:stretch>
          </p:blipFill>
          <p:spPr>
            <a:xfrm>
              <a:off x="1599606" y="1639131"/>
              <a:ext cx="137049" cy="137093"/>
            </a:xfrm>
            <a:prstGeom prst="rect">
              <a:avLst/>
            </a:prstGeom>
          </p:spPr>
        </p:pic>
        <p:pic>
          <p:nvPicPr>
            <p:cNvPr id="441" name="object 441"/>
            <p:cNvPicPr/>
            <p:nvPr/>
          </p:nvPicPr>
          <p:blipFill>
            <a:blip r:embed="rId6" cstate="print"/>
            <a:stretch>
              <a:fillRect/>
            </a:stretch>
          </p:blipFill>
          <p:spPr>
            <a:xfrm>
              <a:off x="927523" y="1472689"/>
              <a:ext cx="135568" cy="135567"/>
            </a:xfrm>
            <a:prstGeom prst="rect">
              <a:avLst/>
            </a:prstGeom>
          </p:spPr>
        </p:pic>
      </p:grpSp>
      <p:sp>
        <p:nvSpPr>
          <p:cNvPr id="442" name="object 442"/>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443" name="Bilde 442" descr="Et bilde som inneholder tekst, Font, Grafikk, grafisk design&#10;&#10;KI-generert innhold kan være feil.">
            <a:extLst>
              <a:ext uri="{FF2B5EF4-FFF2-40B4-BE49-F238E27FC236}">
                <a16:creationId xmlns:a16="http://schemas.microsoft.com/office/drawing/2014/main" id="{1F8F0A19-F46A-C48B-5732-ABFC561B78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51057" y="4593736"/>
            <a:ext cx="10177780" cy="3514039"/>
          </a:xfrm>
          <a:prstGeom prst="rect">
            <a:avLst/>
          </a:prstGeom>
        </p:spPr>
        <p:txBody>
          <a:bodyPr vert="horz" wrap="square" lIns="0" tIns="10160" rIns="0" bIns="0" rtlCol="0">
            <a:spAutoFit/>
          </a:bodyPr>
          <a:lstStyle/>
          <a:p>
            <a:pPr marL="12700" marR="5080">
              <a:lnSpc>
                <a:spcPct val="100600"/>
              </a:lnSpc>
              <a:spcBef>
                <a:spcPts val="80"/>
              </a:spcBef>
            </a:pPr>
            <a:r>
              <a:rPr lang="nb-NO" sz="3200" dirty="0">
                <a:latin typeface="Avenir Book" panose="02000503020000020003" pitchFamily="2" charset="0"/>
              </a:rPr>
              <a:t>Personer med en stødig kommunikasjonstil kan </a:t>
            </a:r>
            <a:r>
              <a:rPr lang="nb-NO" sz="3200" b="1" dirty="0">
                <a:latin typeface="Avenir Book" panose="02000503020000020003" pitchFamily="2" charset="0"/>
              </a:rPr>
              <a:t>utelukke seg selv fra å bidra hvis de er ukomfortable</a:t>
            </a:r>
            <a:r>
              <a:rPr lang="nb-NO" sz="3200" dirty="0">
                <a:latin typeface="Avenir Book" panose="02000503020000020003" pitchFamily="2" charset="0"/>
              </a:rPr>
              <a:t>, noe som kan føre til at </a:t>
            </a:r>
            <a:r>
              <a:rPr lang="nb-NO" sz="3200" b="1" dirty="0">
                <a:latin typeface="Avenir Book" panose="02000503020000020003" pitchFamily="2" charset="0"/>
              </a:rPr>
              <a:t>de ungår konflikt og blir uengasjerte.</a:t>
            </a:r>
          </a:p>
          <a:p>
            <a:pPr marL="12700" marR="5080">
              <a:lnSpc>
                <a:spcPct val="100600"/>
              </a:lnSpc>
              <a:spcBef>
                <a:spcPts val="80"/>
              </a:spcBef>
            </a:pPr>
            <a:endParaRPr lang="nb-NO" sz="3200" b="1" dirty="0">
              <a:latin typeface="Avenir Book" panose="02000503020000020003" pitchFamily="2" charset="0"/>
            </a:endParaRPr>
          </a:p>
          <a:p>
            <a:pPr marL="12700" marR="5080">
              <a:lnSpc>
                <a:spcPct val="100600"/>
              </a:lnSpc>
              <a:spcBef>
                <a:spcPts val="80"/>
              </a:spcBef>
            </a:pPr>
            <a:r>
              <a:rPr lang="nb-NO" sz="3200" dirty="0">
                <a:latin typeface="Avenir Book" panose="02000503020000020003" pitchFamily="2" charset="0"/>
              </a:rPr>
              <a:t>Deres ønske om et </a:t>
            </a:r>
            <a:r>
              <a:rPr lang="nb-NO" sz="3200" b="1" dirty="0">
                <a:latin typeface="Avenir Book" panose="02000503020000020003" pitchFamily="2" charset="0"/>
              </a:rPr>
              <a:t>sakte tempo kan føre til nøling og mangel på initiativ</a:t>
            </a:r>
            <a:r>
              <a:rPr lang="nb-NO" sz="3200" dirty="0">
                <a:latin typeface="Avenir Book" panose="02000503020000020003" pitchFamily="2" charset="0"/>
              </a:rPr>
              <a:t> når det gjelder å dele ideer</a:t>
            </a:r>
            <a:r>
              <a:rPr lang="nb-NO" dirty="0"/>
              <a:t>.</a:t>
            </a:r>
            <a:endParaRPr spc="-10" dirty="0"/>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 name="object 6"/>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 name="object 7"/>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95515" y="7250499"/>
            <a:ext cx="27940" cy="5080"/>
          </a:xfrm>
          <a:custGeom>
            <a:avLst/>
            <a:gdLst/>
            <a:ahLst/>
            <a:cxnLst/>
            <a:rect l="l" t="t" r="r" b="b"/>
            <a:pathLst>
              <a:path w="27939"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237291" y="7250499"/>
            <a:ext cx="27940" cy="5080"/>
          </a:xfrm>
          <a:custGeom>
            <a:avLst/>
            <a:gdLst/>
            <a:ahLst/>
            <a:cxnLst/>
            <a:rect l="l" t="t" r="r" b="b"/>
            <a:pathLst>
              <a:path w="27939"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379031"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520771"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662511"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804287"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946027"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1087766"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1229507"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1371283" y="7250499"/>
            <a:ext cx="27940" cy="5080"/>
          </a:xfrm>
          <a:custGeom>
            <a:avLst/>
            <a:gdLst/>
            <a:ahLst/>
            <a:cxnLst/>
            <a:rect l="l" t="t" r="r" b="b"/>
            <a:pathLst>
              <a:path w="27940" h="5079">
                <a:moveTo>
                  <a:pt x="13960" y="0"/>
                </a:moveTo>
                <a:lnTo>
                  <a:pt x="0" y="5075"/>
                </a:lnTo>
                <a:lnTo>
                  <a:pt x="27920" y="5075"/>
                </a:lnTo>
                <a:lnTo>
                  <a:pt x="13960" y="0"/>
                </a:lnTo>
                <a:close/>
              </a:path>
            </a:pathLst>
          </a:custGeom>
          <a:solidFill>
            <a:srgbClr val="000000">
              <a:alpha val="75000"/>
            </a:srgbClr>
          </a:solidFill>
        </p:spPr>
        <p:txBody>
          <a:bodyPr wrap="square" lIns="0" tIns="0" rIns="0" bIns="0" rtlCol="0"/>
          <a:lstStyle/>
          <a:p>
            <a:endParaRPr/>
          </a:p>
        </p:txBody>
      </p:sp>
      <p:sp>
        <p:nvSpPr>
          <p:cNvPr id="543" name="object 543" descr="$PPTXTitle"/>
          <p:cNvSpPr txBox="1">
            <a:spLocks noGrp="1"/>
          </p:cNvSpPr>
          <p:nvPr>
            <p:ph type="title"/>
          </p:nvPr>
        </p:nvSpPr>
        <p:spPr>
          <a:xfrm>
            <a:off x="3288086" y="549275"/>
            <a:ext cx="12420600" cy="2230739"/>
          </a:xfrm>
          <a:prstGeom prst="rect">
            <a:avLst/>
          </a:prstGeom>
        </p:spPr>
        <p:txBody>
          <a:bodyPr vert="horz" wrap="square" lIns="0" tIns="200025" rIns="0" bIns="0" rtlCol="0">
            <a:spAutoFit/>
          </a:bodyPr>
          <a:lstStyle/>
          <a:p>
            <a:pPr marL="12700">
              <a:lnSpc>
                <a:spcPct val="100000"/>
              </a:lnSpc>
              <a:spcBef>
                <a:spcPts val="1575"/>
              </a:spcBef>
            </a:pPr>
            <a:r>
              <a:rPr b="1" spc="270" dirty="0">
                <a:latin typeface="Helvetica Neue"/>
                <a:cs typeface="Helvetica Neue"/>
              </a:rPr>
              <a:t>St</a:t>
            </a:r>
            <a:r>
              <a:rPr lang="nb-NO" b="1" spc="270" dirty="0" err="1">
                <a:latin typeface="Helvetica Neue"/>
                <a:cs typeface="Helvetica Neue"/>
              </a:rPr>
              <a:t>ødig</a:t>
            </a:r>
            <a:r>
              <a:rPr b="1" spc="185" dirty="0">
                <a:latin typeface="Helvetica Neue"/>
                <a:cs typeface="Helvetica Neue"/>
              </a:rPr>
              <a:t> </a:t>
            </a:r>
            <a:r>
              <a:rPr b="1" spc="440" dirty="0">
                <a:solidFill>
                  <a:srgbClr val="7EBA5B"/>
                </a:solidFill>
                <a:latin typeface="Helvetica Neue"/>
                <a:cs typeface="Helvetica Neue"/>
              </a:rPr>
              <a:t>(H</a:t>
            </a:r>
            <a:r>
              <a:rPr lang="nb-NO" b="1" spc="440" dirty="0">
                <a:solidFill>
                  <a:srgbClr val="7EBA5B"/>
                </a:solidFill>
                <a:latin typeface="Helvetica Neue"/>
                <a:cs typeface="Helvetica Neue"/>
              </a:rPr>
              <a:t>øy</a:t>
            </a:r>
            <a:r>
              <a:rPr b="1" spc="190" dirty="0">
                <a:solidFill>
                  <a:srgbClr val="7EBA5B"/>
                </a:solidFill>
                <a:latin typeface="Helvetica Neue"/>
                <a:cs typeface="Helvetica Neue"/>
              </a:rPr>
              <a:t> </a:t>
            </a:r>
            <a:r>
              <a:rPr b="1" spc="495" dirty="0">
                <a:solidFill>
                  <a:srgbClr val="7EBA5B"/>
                </a:solidFill>
                <a:latin typeface="Helvetica Neue"/>
                <a:cs typeface="Helvetica Neue"/>
              </a:rPr>
              <a:t>S)</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høyt S-score</a:t>
            </a:r>
            <a:r>
              <a:rPr sz="4950" b="1" spc="-10" dirty="0">
                <a:latin typeface="Helvetica Neue"/>
                <a:cs typeface="Helvetica Neue"/>
              </a:rPr>
              <a:t>?</a:t>
            </a:r>
            <a:endParaRPr sz="4950" dirty="0">
              <a:latin typeface="Helvetica Neue"/>
              <a:cs typeface="Helvetica Neue"/>
            </a:endParaRPr>
          </a:p>
        </p:txBody>
      </p:sp>
      <p:grpSp>
        <p:nvGrpSpPr>
          <p:cNvPr id="544" name="object 544"/>
          <p:cNvGrpSpPr/>
          <p:nvPr/>
        </p:nvGrpSpPr>
        <p:grpSpPr>
          <a:xfrm>
            <a:off x="587124" y="953558"/>
            <a:ext cx="2558415" cy="1295400"/>
            <a:chOff x="587124" y="953558"/>
            <a:chExt cx="2558415" cy="1295400"/>
          </a:xfrm>
        </p:grpSpPr>
        <p:sp>
          <p:nvSpPr>
            <p:cNvPr id="545" name="object 545"/>
            <p:cNvSpPr/>
            <p:nvPr/>
          </p:nvSpPr>
          <p:spPr>
            <a:xfrm>
              <a:off x="587124" y="953558"/>
              <a:ext cx="2558415" cy="1295400"/>
            </a:xfrm>
            <a:custGeom>
              <a:avLst/>
              <a:gdLst/>
              <a:ahLst/>
              <a:cxnLst/>
              <a:rect l="l" t="t" r="r" b="b"/>
              <a:pathLst>
                <a:path w="2558415" h="1295400">
                  <a:moveTo>
                    <a:pt x="364032" y="914400"/>
                  </a:moveTo>
                  <a:lnTo>
                    <a:pt x="19712" y="914400"/>
                  </a:lnTo>
                  <a:lnTo>
                    <a:pt x="9521" y="927100"/>
                  </a:lnTo>
                  <a:lnTo>
                    <a:pt x="2607" y="939800"/>
                  </a:lnTo>
                  <a:lnTo>
                    <a:pt x="0" y="952500"/>
                  </a:lnTo>
                  <a:lnTo>
                    <a:pt x="0" y="1270000"/>
                  </a:lnTo>
                  <a:lnTo>
                    <a:pt x="2459" y="1282700"/>
                  </a:lnTo>
                  <a:lnTo>
                    <a:pt x="9269" y="1295400"/>
                  </a:lnTo>
                  <a:lnTo>
                    <a:pt x="374184" y="1295400"/>
                  </a:lnTo>
                  <a:lnTo>
                    <a:pt x="381040" y="1282700"/>
                  </a:lnTo>
                  <a:lnTo>
                    <a:pt x="383577" y="1270000"/>
                  </a:lnTo>
                  <a:lnTo>
                    <a:pt x="383577" y="1231900"/>
                  </a:lnTo>
                  <a:lnTo>
                    <a:pt x="64122" y="1231900"/>
                  </a:lnTo>
                  <a:lnTo>
                    <a:pt x="64122" y="977900"/>
                  </a:lnTo>
                  <a:lnTo>
                    <a:pt x="383577" y="977900"/>
                  </a:lnTo>
                  <a:lnTo>
                    <a:pt x="383577" y="952500"/>
                  </a:lnTo>
                  <a:lnTo>
                    <a:pt x="381040" y="939800"/>
                  </a:lnTo>
                  <a:lnTo>
                    <a:pt x="374184" y="927100"/>
                  </a:lnTo>
                  <a:lnTo>
                    <a:pt x="364032" y="914400"/>
                  </a:lnTo>
                  <a:close/>
                </a:path>
                <a:path w="2558415" h="1295400">
                  <a:moveTo>
                    <a:pt x="2538534" y="914400"/>
                  </a:moveTo>
                  <a:lnTo>
                    <a:pt x="2194009" y="914400"/>
                  </a:lnTo>
                  <a:lnTo>
                    <a:pt x="2183856" y="927100"/>
                  </a:lnTo>
                  <a:lnTo>
                    <a:pt x="2177001" y="939800"/>
                  </a:lnTo>
                  <a:lnTo>
                    <a:pt x="2174464" y="952500"/>
                  </a:lnTo>
                  <a:lnTo>
                    <a:pt x="2174464" y="1270000"/>
                  </a:lnTo>
                  <a:lnTo>
                    <a:pt x="2177001" y="1282700"/>
                  </a:lnTo>
                  <a:lnTo>
                    <a:pt x="2183856" y="1295400"/>
                  </a:lnTo>
                  <a:lnTo>
                    <a:pt x="2548678" y="1295400"/>
                  </a:lnTo>
                  <a:lnTo>
                    <a:pt x="2555522" y="1282700"/>
                  </a:lnTo>
                  <a:lnTo>
                    <a:pt x="2558041" y="1270000"/>
                  </a:lnTo>
                  <a:lnTo>
                    <a:pt x="2558041" y="1231900"/>
                  </a:lnTo>
                  <a:lnTo>
                    <a:pt x="2238364" y="1231900"/>
                  </a:lnTo>
                  <a:lnTo>
                    <a:pt x="2238364" y="977900"/>
                  </a:lnTo>
                  <a:lnTo>
                    <a:pt x="2558041" y="977900"/>
                  </a:lnTo>
                  <a:lnTo>
                    <a:pt x="2558041" y="952500"/>
                  </a:lnTo>
                  <a:lnTo>
                    <a:pt x="2555522" y="939800"/>
                  </a:lnTo>
                  <a:lnTo>
                    <a:pt x="2548678" y="927100"/>
                  </a:lnTo>
                  <a:lnTo>
                    <a:pt x="2538534" y="914400"/>
                  </a:lnTo>
                  <a:close/>
                </a:path>
                <a:path w="2558415" h="1295400">
                  <a:moveTo>
                    <a:pt x="383577" y="977900"/>
                  </a:moveTo>
                  <a:lnTo>
                    <a:pt x="319944" y="977900"/>
                  </a:lnTo>
                  <a:lnTo>
                    <a:pt x="319944" y="1231900"/>
                  </a:lnTo>
                  <a:lnTo>
                    <a:pt x="383577" y="1231900"/>
                  </a:lnTo>
                  <a:lnTo>
                    <a:pt x="383577" y="977900"/>
                  </a:lnTo>
                  <a:close/>
                </a:path>
                <a:path w="2558415" h="1295400">
                  <a:moveTo>
                    <a:pt x="2558041" y="977900"/>
                  </a:moveTo>
                  <a:lnTo>
                    <a:pt x="2494186" y="977900"/>
                  </a:lnTo>
                  <a:lnTo>
                    <a:pt x="2494186" y="1231900"/>
                  </a:lnTo>
                  <a:lnTo>
                    <a:pt x="2558041" y="1231900"/>
                  </a:lnTo>
                  <a:lnTo>
                    <a:pt x="2558041" y="977900"/>
                  </a:lnTo>
                  <a:close/>
                </a:path>
                <a:path w="2558415" h="1295400">
                  <a:moveTo>
                    <a:pt x="2267623" y="0"/>
                  </a:moveTo>
                  <a:lnTo>
                    <a:pt x="315130" y="0"/>
                  </a:lnTo>
                  <a:lnTo>
                    <a:pt x="275554" y="12700"/>
                  </a:lnTo>
                  <a:lnTo>
                    <a:pt x="212377" y="50800"/>
                  </a:lnTo>
                  <a:lnTo>
                    <a:pt x="173312" y="114300"/>
                  </a:lnTo>
                  <a:lnTo>
                    <a:pt x="163351" y="152400"/>
                  </a:lnTo>
                  <a:lnTo>
                    <a:pt x="159994" y="203200"/>
                  </a:lnTo>
                  <a:lnTo>
                    <a:pt x="159994" y="914400"/>
                  </a:lnTo>
                  <a:lnTo>
                    <a:pt x="223760" y="914400"/>
                  </a:lnTo>
                  <a:lnTo>
                    <a:pt x="223760" y="203200"/>
                  </a:lnTo>
                  <a:lnTo>
                    <a:pt x="229113" y="152400"/>
                  </a:lnTo>
                  <a:lnTo>
                    <a:pt x="245236" y="114300"/>
                  </a:lnTo>
                  <a:lnTo>
                    <a:pt x="272227" y="76200"/>
                  </a:lnTo>
                  <a:lnTo>
                    <a:pt x="310185" y="63500"/>
                  </a:lnTo>
                  <a:lnTo>
                    <a:pt x="2368831" y="63500"/>
                  </a:lnTo>
                  <a:lnTo>
                    <a:pt x="2343133" y="38100"/>
                  </a:lnTo>
                  <a:lnTo>
                    <a:pt x="2309351" y="12700"/>
                  </a:lnTo>
                  <a:lnTo>
                    <a:pt x="2267623" y="0"/>
                  </a:lnTo>
                  <a:close/>
                </a:path>
                <a:path w="2558415" h="1295400">
                  <a:moveTo>
                    <a:pt x="1149530" y="63500"/>
                  </a:moveTo>
                  <a:lnTo>
                    <a:pt x="1085631" y="63500"/>
                  </a:lnTo>
                  <a:lnTo>
                    <a:pt x="1085631" y="533400"/>
                  </a:lnTo>
                  <a:lnTo>
                    <a:pt x="1042717" y="546100"/>
                  </a:lnTo>
                  <a:lnTo>
                    <a:pt x="1004942" y="571500"/>
                  </a:lnTo>
                  <a:lnTo>
                    <a:pt x="973259" y="596900"/>
                  </a:lnTo>
                  <a:lnTo>
                    <a:pt x="948624" y="635000"/>
                  </a:lnTo>
                  <a:lnTo>
                    <a:pt x="931992" y="673100"/>
                  </a:lnTo>
                  <a:lnTo>
                    <a:pt x="924316" y="711200"/>
                  </a:lnTo>
                  <a:lnTo>
                    <a:pt x="926553" y="749300"/>
                  </a:lnTo>
                  <a:lnTo>
                    <a:pt x="938870" y="800100"/>
                  </a:lnTo>
                  <a:lnTo>
                    <a:pt x="959905" y="838200"/>
                  </a:lnTo>
                  <a:lnTo>
                    <a:pt x="988323" y="863600"/>
                  </a:lnTo>
                  <a:lnTo>
                    <a:pt x="1022788" y="889000"/>
                  </a:lnTo>
                  <a:lnTo>
                    <a:pt x="1061963" y="914400"/>
                  </a:lnTo>
                  <a:lnTo>
                    <a:pt x="1149104" y="914400"/>
                  </a:lnTo>
                  <a:lnTo>
                    <a:pt x="1187684" y="901700"/>
                  </a:lnTo>
                  <a:lnTo>
                    <a:pt x="1222907" y="889000"/>
                  </a:lnTo>
                  <a:lnTo>
                    <a:pt x="1253707" y="863600"/>
                  </a:lnTo>
                  <a:lnTo>
                    <a:pt x="1262145" y="850900"/>
                  </a:lnTo>
                  <a:lnTo>
                    <a:pt x="1117603" y="850900"/>
                  </a:lnTo>
                  <a:lnTo>
                    <a:pt x="1067148" y="838200"/>
                  </a:lnTo>
                  <a:lnTo>
                    <a:pt x="1025946" y="812800"/>
                  </a:lnTo>
                  <a:lnTo>
                    <a:pt x="998167" y="774700"/>
                  </a:lnTo>
                  <a:lnTo>
                    <a:pt x="987980" y="723900"/>
                  </a:lnTo>
                  <a:lnTo>
                    <a:pt x="998253" y="673100"/>
                  </a:lnTo>
                  <a:lnTo>
                    <a:pt x="1026046" y="635000"/>
                  </a:lnTo>
                  <a:lnTo>
                    <a:pt x="1067212" y="609600"/>
                  </a:lnTo>
                  <a:lnTo>
                    <a:pt x="1117603" y="596900"/>
                  </a:lnTo>
                  <a:lnTo>
                    <a:pt x="1262315" y="596900"/>
                  </a:lnTo>
                  <a:lnTo>
                    <a:pt x="1253896" y="584200"/>
                  </a:lnTo>
                  <a:lnTo>
                    <a:pt x="1223167" y="558800"/>
                  </a:lnTo>
                  <a:lnTo>
                    <a:pt x="1188025" y="546100"/>
                  </a:lnTo>
                  <a:lnTo>
                    <a:pt x="1149530" y="533400"/>
                  </a:lnTo>
                  <a:lnTo>
                    <a:pt x="1149530" y="63500"/>
                  </a:lnTo>
                  <a:close/>
                </a:path>
                <a:path w="2558415" h="1295400">
                  <a:moveTo>
                    <a:pt x="1369487" y="825500"/>
                  </a:moveTo>
                  <a:lnTo>
                    <a:pt x="1279021" y="825500"/>
                  </a:lnTo>
                  <a:lnTo>
                    <a:pt x="1307686" y="863600"/>
                  </a:lnTo>
                  <a:lnTo>
                    <a:pt x="1342246" y="889000"/>
                  </a:lnTo>
                  <a:lnTo>
                    <a:pt x="1381089" y="901700"/>
                  </a:lnTo>
                  <a:lnTo>
                    <a:pt x="1422607" y="914400"/>
                  </a:lnTo>
                  <a:lnTo>
                    <a:pt x="1465191" y="914400"/>
                  </a:lnTo>
                  <a:lnTo>
                    <a:pt x="1507232" y="901700"/>
                  </a:lnTo>
                  <a:lnTo>
                    <a:pt x="1547119" y="889000"/>
                  </a:lnTo>
                  <a:lnTo>
                    <a:pt x="1577599" y="863600"/>
                  </a:lnTo>
                  <a:lnTo>
                    <a:pt x="1590775" y="850900"/>
                  </a:lnTo>
                  <a:lnTo>
                    <a:pt x="1440393" y="850900"/>
                  </a:lnTo>
                  <a:lnTo>
                    <a:pt x="1390037" y="838200"/>
                  </a:lnTo>
                  <a:lnTo>
                    <a:pt x="1369487" y="825500"/>
                  </a:lnTo>
                  <a:close/>
                </a:path>
                <a:path w="2558415" h="1295400">
                  <a:moveTo>
                    <a:pt x="1693088" y="825500"/>
                  </a:moveTo>
                  <a:lnTo>
                    <a:pt x="1602433" y="825500"/>
                  </a:lnTo>
                  <a:lnTo>
                    <a:pt x="1631084" y="863600"/>
                  </a:lnTo>
                  <a:lnTo>
                    <a:pt x="1665624" y="889000"/>
                  </a:lnTo>
                  <a:lnTo>
                    <a:pt x="1704444" y="901700"/>
                  </a:lnTo>
                  <a:lnTo>
                    <a:pt x="1745936" y="914400"/>
                  </a:lnTo>
                  <a:lnTo>
                    <a:pt x="1788491" y="914400"/>
                  </a:lnTo>
                  <a:lnTo>
                    <a:pt x="1830502" y="901700"/>
                  </a:lnTo>
                  <a:lnTo>
                    <a:pt x="1870359" y="889000"/>
                  </a:lnTo>
                  <a:lnTo>
                    <a:pt x="1904597" y="850900"/>
                  </a:lnTo>
                  <a:lnTo>
                    <a:pt x="1764117" y="850900"/>
                  </a:lnTo>
                  <a:lnTo>
                    <a:pt x="1713684" y="838200"/>
                  </a:lnTo>
                  <a:lnTo>
                    <a:pt x="1693088" y="825500"/>
                  </a:lnTo>
                  <a:close/>
                </a:path>
                <a:path w="2558415" h="1295400">
                  <a:moveTo>
                    <a:pt x="2368831" y="63500"/>
                  </a:moveTo>
                  <a:lnTo>
                    <a:pt x="2262703" y="63500"/>
                  </a:lnTo>
                  <a:lnTo>
                    <a:pt x="2295575" y="76200"/>
                  </a:lnTo>
                  <a:lnTo>
                    <a:pt x="2317802" y="101600"/>
                  </a:lnTo>
                  <a:lnTo>
                    <a:pt x="2330396" y="152400"/>
                  </a:lnTo>
                  <a:lnTo>
                    <a:pt x="2334370" y="203200"/>
                  </a:lnTo>
                  <a:lnTo>
                    <a:pt x="2334370" y="914400"/>
                  </a:lnTo>
                  <a:lnTo>
                    <a:pt x="2398135" y="914400"/>
                  </a:lnTo>
                  <a:lnTo>
                    <a:pt x="2398135" y="203200"/>
                  </a:lnTo>
                  <a:lnTo>
                    <a:pt x="2397252" y="165100"/>
                  </a:lnTo>
                  <a:lnTo>
                    <a:pt x="2393339" y="139700"/>
                  </a:lnTo>
                  <a:lnTo>
                    <a:pt x="2384497" y="101600"/>
                  </a:lnTo>
                  <a:lnTo>
                    <a:pt x="2368831" y="63500"/>
                  </a:lnTo>
                  <a:close/>
                </a:path>
                <a:path w="2558415" h="1295400">
                  <a:moveTo>
                    <a:pt x="1262315" y="596900"/>
                  </a:moveTo>
                  <a:lnTo>
                    <a:pt x="1117603" y="596900"/>
                  </a:lnTo>
                  <a:lnTo>
                    <a:pt x="1168058" y="609600"/>
                  </a:lnTo>
                  <a:lnTo>
                    <a:pt x="1209260" y="635000"/>
                  </a:lnTo>
                  <a:lnTo>
                    <a:pt x="1237039" y="673100"/>
                  </a:lnTo>
                  <a:lnTo>
                    <a:pt x="1247226" y="723900"/>
                  </a:lnTo>
                  <a:lnTo>
                    <a:pt x="1237039" y="774700"/>
                  </a:lnTo>
                  <a:lnTo>
                    <a:pt x="1209260" y="812800"/>
                  </a:lnTo>
                  <a:lnTo>
                    <a:pt x="1168058" y="838200"/>
                  </a:lnTo>
                  <a:lnTo>
                    <a:pt x="1117603" y="850900"/>
                  </a:lnTo>
                  <a:lnTo>
                    <a:pt x="1262145" y="850900"/>
                  </a:lnTo>
                  <a:lnTo>
                    <a:pt x="1279021" y="825500"/>
                  </a:lnTo>
                  <a:lnTo>
                    <a:pt x="1369487" y="825500"/>
                  </a:lnTo>
                  <a:lnTo>
                    <a:pt x="1348937" y="812800"/>
                  </a:lnTo>
                  <a:lnTo>
                    <a:pt x="1321236" y="774700"/>
                  </a:lnTo>
                  <a:lnTo>
                    <a:pt x="1311081" y="723900"/>
                  </a:lnTo>
                  <a:lnTo>
                    <a:pt x="1321371" y="673100"/>
                  </a:lnTo>
                  <a:lnTo>
                    <a:pt x="1349238" y="635000"/>
                  </a:lnTo>
                  <a:lnTo>
                    <a:pt x="1369874" y="622300"/>
                  </a:lnTo>
                  <a:lnTo>
                    <a:pt x="1279154" y="622300"/>
                  </a:lnTo>
                  <a:lnTo>
                    <a:pt x="1262315" y="596900"/>
                  </a:lnTo>
                  <a:close/>
                </a:path>
                <a:path w="2558415" h="1295400">
                  <a:moveTo>
                    <a:pt x="1585728" y="596900"/>
                  </a:moveTo>
                  <a:lnTo>
                    <a:pt x="1441016" y="596900"/>
                  </a:lnTo>
                  <a:lnTo>
                    <a:pt x="1491446" y="609600"/>
                  </a:lnTo>
                  <a:lnTo>
                    <a:pt x="1532582" y="635000"/>
                  </a:lnTo>
                  <a:lnTo>
                    <a:pt x="1560263" y="673100"/>
                  </a:lnTo>
                  <a:lnTo>
                    <a:pt x="1570327" y="723900"/>
                  </a:lnTo>
                  <a:lnTo>
                    <a:pt x="1560019" y="774700"/>
                  </a:lnTo>
                  <a:lnTo>
                    <a:pt x="1532141" y="812800"/>
                  </a:lnTo>
                  <a:lnTo>
                    <a:pt x="1490872" y="838200"/>
                  </a:lnTo>
                  <a:lnTo>
                    <a:pt x="1440393" y="850900"/>
                  </a:lnTo>
                  <a:lnTo>
                    <a:pt x="1590775" y="850900"/>
                  </a:lnTo>
                  <a:lnTo>
                    <a:pt x="1602433" y="825500"/>
                  </a:lnTo>
                  <a:lnTo>
                    <a:pt x="1693088" y="825500"/>
                  </a:lnTo>
                  <a:lnTo>
                    <a:pt x="1672491" y="812800"/>
                  </a:lnTo>
                  <a:lnTo>
                    <a:pt x="1644706" y="774700"/>
                  </a:lnTo>
                  <a:lnTo>
                    <a:pt x="1634494" y="723900"/>
                  </a:lnTo>
                  <a:lnTo>
                    <a:pt x="1644692" y="673100"/>
                  </a:lnTo>
                  <a:lnTo>
                    <a:pt x="1672471" y="635000"/>
                  </a:lnTo>
                  <a:lnTo>
                    <a:pt x="1693069" y="622300"/>
                  </a:lnTo>
                  <a:lnTo>
                    <a:pt x="1602567" y="622300"/>
                  </a:lnTo>
                  <a:lnTo>
                    <a:pt x="1585728" y="596900"/>
                  </a:lnTo>
                  <a:close/>
                </a:path>
                <a:path w="2558415" h="1295400">
                  <a:moveTo>
                    <a:pt x="1908734" y="596900"/>
                  </a:moveTo>
                  <a:lnTo>
                    <a:pt x="1764117" y="596900"/>
                  </a:lnTo>
                  <a:lnTo>
                    <a:pt x="1814572" y="609600"/>
                  </a:lnTo>
                  <a:lnTo>
                    <a:pt x="1855774" y="635000"/>
                  </a:lnTo>
                  <a:lnTo>
                    <a:pt x="1883554" y="673100"/>
                  </a:lnTo>
                  <a:lnTo>
                    <a:pt x="1893740" y="723900"/>
                  </a:lnTo>
                  <a:lnTo>
                    <a:pt x="1883554" y="774700"/>
                  </a:lnTo>
                  <a:lnTo>
                    <a:pt x="1855774" y="812800"/>
                  </a:lnTo>
                  <a:lnTo>
                    <a:pt x="1814572" y="838200"/>
                  </a:lnTo>
                  <a:lnTo>
                    <a:pt x="1764117" y="850900"/>
                  </a:lnTo>
                  <a:lnTo>
                    <a:pt x="1904597" y="850900"/>
                  </a:lnTo>
                  <a:lnTo>
                    <a:pt x="1930605" y="825500"/>
                  </a:lnTo>
                  <a:lnTo>
                    <a:pt x="1948051" y="787400"/>
                  </a:lnTo>
                  <a:lnTo>
                    <a:pt x="1956604" y="736600"/>
                  </a:lnTo>
                  <a:lnTo>
                    <a:pt x="1955933" y="698500"/>
                  </a:lnTo>
                  <a:lnTo>
                    <a:pt x="1945704" y="660400"/>
                  </a:lnTo>
                  <a:lnTo>
                    <a:pt x="1925587" y="622300"/>
                  </a:lnTo>
                  <a:lnTo>
                    <a:pt x="1908734" y="596900"/>
                  </a:lnTo>
                  <a:close/>
                </a:path>
                <a:path w="2558415" h="1295400">
                  <a:moveTo>
                    <a:pt x="462516" y="431800"/>
                  </a:moveTo>
                  <a:lnTo>
                    <a:pt x="445209" y="431800"/>
                  </a:lnTo>
                  <a:lnTo>
                    <a:pt x="400835" y="444500"/>
                  </a:lnTo>
                  <a:lnTo>
                    <a:pt x="360099" y="457200"/>
                  </a:lnTo>
                  <a:lnTo>
                    <a:pt x="324162" y="482600"/>
                  </a:lnTo>
                  <a:lnTo>
                    <a:pt x="294186" y="508000"/>
                  </a:lnTo>
                  <a:lnTo>
                    <a:pt x="271332" y="546100"/>
                  </a:lnTo>
                  <a:lnTo>
                    <a:pt x="256764" y="584200"/>
                  </a:lnTo>
                  <a:lnTo>
                    <a:pt x="251641" y="635000"/>
                  </a:lnTo>
                  <a:lnTo>
                    <a:pt x="256743" y="673100"/>
                  </a:lnTo>
                  <a:lnTo>
                    <a:pt x="271293" y="711200"/>
                  </a:lnTo>
                  <a:lnTo>
                    <a:pt x="294130" y="749300"/>
                  </a:lnTo>
                  <a:lnTo>
                    <a:pt x="324093" y="787400"/>
                  </a:lnTo>
                  <a:lnTo>
                    <a:pt x="360019" y="800100"/>
                  </a:lnTo>
                  <a:lnTo>
                    <a:pt x="400749" y="812800"/>
                  </a:lnTo>
                  <a:lnTo>
                    <a:pt x="445120" y="825500"/>
                  </a:lnTo>
                  <a:lnTo>
                    <a:pt x="489495" y="812800"/>
                  </a:lnTo>
                  <a:lnTo>
                    <a:pt x="530232" y="800100"/>
                  </a:lnTo>
                  <a:lnTo>
                    <a:pt x="566170" y="787400"/>
                  </a:lnTo>
                  <a:lnTo>
                    <a:pt x="586154" y="762000"/>
                  </a:lnTo>
                  <a:lnTo>
                    <a:pt x="445342" y="762000"/>
                  </a:lnTo>
                  <a:lnTo>
                    <a:pt x="394879" y="749300"/>
                  </a:lnTo>
                  <a:lnTo>
                    <a:pt x="353653" y="723900"/>
                  </a:lnTo>
                  <a:lnTo>
                    <a:pt x="325838" y="685800"/>
                  </a:lnTo>
                  <a:lnTo>
                    <a:pt x="315608" y="635000"/>
                  </a:lnTo>
                  <a:lnTo>
                    <a:pt x="325751" y="584200"/>
                  </a:lnTo>
                  <a:lnTo>
                    <a:pt x="353495" y="533400"/>
                  </a:lnTo>
                  <a:lnTo>
                    <a:pt x="394674" y="508000"/>
                  </a:lnTo>
                  <a:lnTo>
                    <a:pt x="445120" y="495300"/>
                  </a:lnTo>
                  <a:lnTo>
                    <a:pt x="583215" y="495300"/>
                  </a:lnTo>
                  <a:lnTo>
                    <a:pt x="568251" y="482600"/>
                  </a:lnTo>
                  <a:lnTo>
                    <a:pt x="590456" y="444500"/>
                  </a:lnTo>
                  <a:lnTo>
                    <a:pt x="479650" y="444500"/>
                  </a:lnTo>
                  <a:lnTo>
                    <a:pt x="462516" y="431800"/>
                  </a:lnTo>
                  <a:close/>
                </a:path>
                <a:path w="2558415" h="1295400">
                  <a:moveTo>
                    <a:pt x="583215" y="495300"/>
                  </a:moveTo>
                  <a:lnTo>
                    <a:pt x="445120" y="495300"/>
                  </a:lnTo>
                  <a:lnTo>
                    <a:pt x="495581" y="508000"/>
                  </a:lnTo>
                  <a:lnTo>
                    <a:pt x="536800" y="533400"/>
                  </a:lnTo>
                  <a:lnTo>
                    <a:pt x="564605" y="584200"/>
                  </a:lnTo>
                  <a:lnTo>
                    <a:pt x="574823" y="635000"/>
                  </a:lnTo>
                  <a:lnTo>
                    <a:pt x="564668" y="685800"/>
                  </a:lnTo>
                  <a:lnTo>
                    <a:pt x="536914" y="723900"/>
                  </a:lnTo>
                  <a:lnTo>
                    <a:pt x="495728" y="749300"/>
                  </a:lnTo>
                  <a:lnTo>
                    <a:pt x="445280" y="762000"/>
                  </a:lnTo>
                  <a:lnTo>
                    <a:pt x="586154" y="762000"/>
                  </a:lnTo>
                  <a:lnTo>
                    <a:pt x="596146" y="749300"/>
                  </a:lnTo>
                  <a:lnTo>
                    <a:pt x="618999" y="711200"/>
                  </a:lnTo>
                  <a:lnTo>
                    <a:pt x="633567" y="673100"/>
                  </a:lnTo>
                  <a:lnTo>
                    <a:pt x="638687" y="635000"/>
                  </a:lnTo>
                  <a:lnTo>
                    <a:pt x="634072" y="584200"/>
                  </a:lnTo>
                  <a:lnTo>
                    <a:pt x="620344" y="546100"/>
                  </a:lnTo>
                  <a:lnTo>
                    <a:pt x="598179" y="508000"/>
                  </a:lnTo>
                  <a:lnTo>
                    <a:pt x="583215" y="495300"/>
                  </a:lnTo>
                  <a:close/>
                </a:path>
                <a:path w="2558415" h="1295400">
                  <a:moveTo>
                    <a:pt x="1472944" y="63500"/>
                  </a:moveTo>
                  <a:lnTo>
                    <a:pt x="1409088" y="63500"/>
                  </a:lnTo>
                  <a:lnTo>
                    <a:pt x="1409088" y="533400"/>
                  </a:lnTo>
                  <a:lnTo>
                    <a:pt x="1370514" y="546100"/>
                  </a:lnTo>
                  <a:lnTo>
                    <a:pt x="1335291" y="558800"/>
                  </a:lnTo>
                  <a:lnTo>
                    <a:pt x="1304483" y="584200"/>
                  </a:lnTo>
                  <a:lnTo>
                    <a:pt x="1279154" y="622300"/>
                  </a:lnTo>
                  <a:lnTo>
                    <a:pt x="1369874" y="622300"/>
                  </a:lnTo>
                  <a:lnTo>
                    <a:pt x="1390510" y="609600"/>
                  </a:lnTo>
                  <a:lnTo>
                    <a:pt x="1441016" y="596900"/>
                  </a:lnTo>
                  <a:lnTo>
                    <a:pt x="1585728" y="596900"/>
                  </a:lnTo>
                  <a:lnTo>
                    <a:pt x="1577309" y="584200"/>
                  </a:lnTo>
                  <a:lnTo>
                    <a:pt x="1546579" y="558800"/>
                  </a:lnTo>
                  <a:lnTo>
                    <a:pt x="1511438" y="546100"/>
                  </a:lnTo>
                  <a:lnTo>
                    <a:pt x="1472944" y="533400"/>
                  </a:lnTo>
                  <a:lnTo>
                    <a:pt x="1472944" y="63500"/>
                  </a:lnTo>
                  <a:close/>
                </a:path>
                <a:path w="2558415" h="1295400">
                  <a:moveTo>
                    <a:pt x="1795912" y="63500"/>
                  </a:moveTo>
                  <a:lnTo>
                    <a:pt x="1732189" y="63500"/>
                  </a:lnTo>
                  <a:lnTo>
                    <a:pt x="1732189" y="533400"/>
                  </a:lnTo>
                  <a:lnTo>
                    <a:pt x="1693716" y="546100"/>
                  </a:lnTo>
                  <a:lnTo>
                    <a:pt x="1658585" y="558800"/>
                  </a:lnTo>
                  <a:lnTo>
                    <a:pt x="1627851" y="584200"/>
                  </a:lnTo>
                  <a:lnTo>
                    <a:pt x="1602567" y="622300"/>
                  </a:lnTo>
                  <a:lnTo>
                    <a:pt x="1693069" y="622300"/>
                  </a:lnTo>
                  <a:lnTo>
                    <a:pt x="1713667" y="609600"/>
                  </a:lnTo>
                  <a:lnTo>
                    <a:pt x="1764117" y="596900"/>
                  </a:lnTo>
                  <a:lnTo>
                    <a:pt x="1908734" y="596900"/>
                  </a:lnTo>
                  <a:lnTo>
                    <a:pt x="1900307" y="584200"/>
                  </a:lnTo>
                  <a:lnTo>
                    <a:pt x="1869561" y="558800"/>
                  </a:lnTo>
                  <a:lnTo>
                    <a:pt x="1834409" y="546100"/>
                  </a:lnTo>
                  <a:lnTo>
                    <a:pt x="1795912" y="533400"/>
                  </a:lnTo>
                  <a:lnTo>
                    <a:pt x="1795912" y="63500"/>
                  </a:lnTo>
                  <a:close/>
                </a:path>
                <a:path w="2558415" h="1295400">
                  <a:moveTo>
                    <a:pt x="812511" y="63500"/>
                  </a:moveTo>
                  <a:lnTo>
                    <a:pt x="738740" y="63500"/>
                  </a:lnTo>
                  <a:lnTo>
                    <a:pt x="512977" y="444500"/>
                  </a:lnTo>
                  <a:lnTo>
                    <a:pt x="590456" y="444500"/>
                  </a:lnTo>
                  <a:lnTo>
                    <a:pt x="812511" y="63500"/>
                  </a:lnTo>
                  <a:close/>
                </a:path>
              </a:pathLst>
            </a:custGeom>
            <a:solidFill>
              <a:srgbClr val="80BA5B"/>
            </a:solidFill>
          </p:spPr>
          <p:txBody>
            <a:bodyPr wrap="square" lIns="0" tIns="0" rIns="0" bIns="0" rtlCol="0"/>
            <a:lstStyle/>
            <a:p>
              <a:endParaRPr/>
            </a:p>
          </p:txBody>
        </p:sp>
        <p:pic>
          <p:nvPicPr>
            <p:cNvPr id="546" name="object 546"/>
            <p:cNvPicPr/>
            <p:nvPr/>
          </p:nvPicPr>
          <p:blipFill>
            <a:blip r:embed="rId3" cstate="print"/>
            <a:stretch>
              <a:fillRect/>
            </a:stretch>
          </p:blipFill>
          <p:spPr>
            <a:xfrm>
              <a:off x="2246432" y="1638953"/>
              <a:ext cx="136693" cy="137004"/>
            </a:xfrm>
            <a:prstGeom prst="rect">
              <a:avLst/>
            </a:prstGeom>
          </p:spPr>
        </p:pic>
        <p:pic>
          <p:nvPicPr>
            <p:cNvPr id="547" name="object 547"/>
            <p:cNvPicPr/>
            <p:nvPr/>
          </p:nvPicPr>
          <p:blipFill>
            <a:blip r:embed="rId4" cstate="print"/>
            <a:stretch>
              <a:fillRect/>
            </a:stretch>
          </p:blipFill>
          <p:spPr>
            <a:xfrm>
              <a:off x="1923018" y="1640077"/>
              <a:ext cx="137005" cy="135879"/>
            </a:xfrm>
            <a:prstGeom prst="rect">
              <a:avLst/>
            </a:prstGeom>
          </p:spPr>
        </p:pic>
        <p:pic>
          <p:nvPicPr>
            <p:cNvPr id="548" name="object 548"/>
            <p:cNvPicPr/>
            <p:nvPr/>
          </p:nvPicPr>
          <p:blipFill>
            <a:blip r:embed="rId5" cstate="print"/>
            <a:stretch>
              <a:fillRect/>
            </a:stretch>
          </p:blipFill>
          <p:spPr>
            <a:xfrm>
              <a:off x="1599606" y="1639131"/>
              <a:ext cx="137049" cy="137093"/>
            </a:xfrm>
            <a:prstGeom prst="rect">
              <a:avLst/>
            </a:prstGeom>
          </p:spPr>
        </p:pic>
        <p:pic>
          <p:nvPicPr>
            <p:cNvPr id="549" name="object 549"/>
            <p:cNvPicPr/>
            <p:nvPr/>
          </p:nvPicPr>
          <p:blipFill>
            <a:blip r:embed="rId6" cstate="print"/>
            <a:stretch>
              <a:fillRect/>
            </a:stretch>
          </p:blipFill>
          <p:spPr>
            <a:xfrm>
              <a:off x="927523" y="1472689"/>
              <a:ext cx="135568" cy="135567"/>
            </a:xfrm>
            <a:prstGeom prst="rect">
              <a:avLst/>
            </a:prstGeom>
          </p:spPr>
        </p:pic>
      </p:grpSp>
      <p:sp>
        <p:nvSpPr>
          <p:cNvPr id="550" name="object 550"/>
          <p:cNvSpPr/>
          <p:nvPr/>
        </p:nvSpPr>
        <p:spPr>
          <a:xfrm>
            <a:off x="5556250" y="2071370"/>
            <a:ext cx="35052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7EBA5B"/>
            </a:solidFill>
          </a:ln>
        </p:spPr>
        <p:txBody>
          <a:bodyPr wrap="square" lIns="0" tIns="0" rIns="0" bIns="0" rtlCol="0"/>
          <a:lstStyle/>
          <a:p>
            <a:endParaRPr/>
          </a:p>
        </p:txBody>
      </p:sp>
      <p:sp>
        <p:nvSpPr>
          <p:cNvPr id="551" name="object 551"/>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554" name="Bilde 553" descr="Et bilde som inneholder tekst, Font, Grafikk, grafisk design&#10;&#10;KI-generert innhold kan være feil.">
            <a:extLst>
              <a:ext uri="{FF2B5EF4-FFF2-40B4-BE49-F238E27FC236}">
                <a16:creationId xmlns:a16="http://schemas.microsoft.com/office/drawing/2014/main" id="{9EDC517F-CD0D-27E5-2AA2-B95DD4815A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64227"/>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4701540"/>
            </a:xfrm>
            <a:custGeom>
              <a:avLst/>
              <a:gdLst/>
              <a:ahLst/>
              <a:cxnLst/>
              <a:rect l="l" t="t" r="r" b="b"/>
              <a:pathLst>
                <a:path w="13455650" h="4701540">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3823327"/>
                  </a:lnTo>
                  <a:lnTo>
                    <a:pt x="245" y="3891432"/>
                  </a:lnTo>
                  <a:lnTo>
                    <a:pt x="910" y="3954504"/>
                  </a:lnTo>
                  <a:lnTo>
                    <a:pt x="2205" y="4012796"/>
                  </a:lnTo>
                  <a:lnTo>
                    <a:pt x="4341" y="4066558"/>
                  </a:lnTo>
                  <a:lnTo>
                    <a:pt x="7528" y="4116043"/>
                  </a:lnTo>
                  <a:lnTo>
                    <a:pt x="11975" y="4161502"/>
                  </a:lnTo>
                  <a:lnTo>
                    <a:pt x="17893" y="4203187"/>
                  </a:lnTo>
                  <a:lnTo>
                    <a:pt x="25491" y="4241349"/>
                  </a:lnTo>
                  <a:lnTo>
                    <a:pt x="46570" y="4308112"/>
                  </a:lnTo>
                  <a:lnTo>
                    <a:pt x="66155" y="4355332"/>
                  </a:lnTo>
                  <a:lnTo>
                    <a:pt x="89626" y="4400299"/>
                  </a:lnTo>
                  <a:lnTo>
                    <a:pt x="116781" y="4442808"/>
                  </a:lnTo>
                  <a:lnTo>
                    <a:pt x="147416" y="4482654"/>
                  </a:lnTo>
                  <a:lnTo>
                    <a:pt x="181325" y="4519634"/>
                  </a:lnTo>
                  <a:lnTo>
                    <a:pt x="218305" y="4553544"/>
                  </a:lnTo>
                  <a:lnTo>
                    <a:pt x="258151" y="4584178"/>
                  </a:lnTo>
                  <a:lnTo>
                    <a:pt x="300660" y="4611333"/>
                  </a:lnTo>
                  <a:lnTo>
                    <a:pt x="345626" y="4634805"/>
                  </a:lnTo>
                  <a:lnTo>
                    <a:pt x="392847" y="4654389"/>
                  </a:lnTo>
                  <a:lnTo>
                    <a:pt x="459610" y="4675469"/>
                  </a:lnTo>
                  <a:lnTo>
                    <a:pt x="497772" y="4683067"/>
                  </a:lnTo>
                  <a:lnTo>
                    <a:pt x="539457" y="4688985"/>
                  </a:lnTo>
                  <a:lnTo>
                    <a:pt x="584916" y="4693432"/>
                  </a:lnTo>
                  <a:lnTo>
                    <a:pt x="634401" y="4696618"/>
                  </a:lnTo>
                  <a:lnTo>
                    <a:pt x="688163" y="4698754"/>
                  </a:lnTo>
                  <a:lnTo>
                    <a:pt x="746455" y="4700050"/>
                  </a:lnTo>
                  <a:lnTo>
                    <a:pt x="877632" y="4700960"/>
                  </a:lnTo>
                  <a:lnTo>
                    <a:pt x="12578023" y="4700960"/>
                  </a:lnTo>
                  <a:lnTo>
                    <a:pt x="12709198" y="4700050"/>
                  </a:lnTo>
                  <a:lnTo>
                    <a:pt x="12767489" y="4698754"/>
                  </a:lnTo>
                  <a:lnTo>
                    <a:pt x="12821251" y="4696618"/>
                  </a:lnTo>
                  <a:lnTo>
                    <a:pt x="12870735" y="4693432"/>
                  </a:lnTo>
                  <a:lnTo>
                    <a:pt x="12916194" y="4688985"/>
                  </a:lnTo>
                  <a:lnTo>
                    <a:pt x="12957880" y="4683067"/>
                  </a:lnTo>
                  <a:lnTo>
                    <a:pt x="12996042" y="4675469"/>
                  </a:lnTo>
                  <a:lnTo>
                    <a:pt x="13062808" y="4654389"/>
                  </a:lnTo>
                  <a:lnTo>
                    <a:pt x="13110027" y="4634805"/>
                  </a:lnTo>
                  <a:lnTo>
                    <a:pt x="13154993" y="4611333"/>
                  </a:lnTo>
                  <a:lnTo>
                    <a:pt x="13197501" y="4584178"/>
                  </a:lnTo>
                  <a:lnTo>
                    <a:pt x="13237347" y="4553544"/>
                  </a:lnTo>
                  <a:lnTo>
                    <a:pt x="13274326" y="4519634"/>
                  </a:lnTo>
                  <a:lnTo>
                    <a:pt x="13308235" y="4482654"/>
                  </a:lnTo>
                  <a:lnTo>
                    <a:pt x="13338869" y="4442808"/>
                  </a:lnTo>
                  <a:lnTo>
                    <a:pt x="13366024" y="4400299"/>
                  </a:lnTo>
                  <a:lnTo>
                    <a:pt x="13389496" y="4355332"/>
                  </a:lnTo>
                  <a:lnTo>
                    <a:pt x="13409080" y="4308112"/>
                  </a:lnTo>
                  <a:lnTo>
                    <a:pt x="13430159" y="4241349"/>
                  </a:lnTo>
                  <a:lnTo>
                    <a:pt x="13437758" y="4203187"/>
                  </a:lnTo>
                  <a:lnTo>
                    <a:pt x="13443675" y="4161502"/>
                  </a:lnTo>
                  <a:lnTo>
                    <a:pt x="13448122" y="4116043"/>
                  </a:lnTo>
                  <a:lnTo>
                    <a:pt x="13451309" y="4066558"/>
                  </a:lnTo>
                  <a:lnTo>
                    <a:pt x="13453445" y="4012796"/>
                  </a:lnTo>
                  <a:lnTo>
                    <a:pt x="13454740" y="3954504"/>
                  </a:lnTo>
                  <a:lnTo>
                    <a:pt x="13455406" y="3891432"/>
                  </a:lnTo>
                  <a:lnTo>
                    <a:pt x="13455651" y="3823327"/>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4701540"/>
            </a:xfrm>
            <a:custGeom>
              <a:avLst/>
              <a:gdLst/>
              <a:ahLst/>
              <a:cxnLst/>
              <a:rect l="l" t="t" r="r" b="b"/>
              <a:pathLst>
                <a:path w="13456285" h="4701540">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3749973"/>
                  </a:lnTo>
                  <a:lnTo>
                    <a:pt x="13455691" y="3823362"/>
                  </a:lnTo>
                  <a:lnTo>
                    <a:pt x="13455446" y="3891467"/>
                  </a:lnTo>
                  <a:lnTo>
                    <a:pt x="13454780" y="3954539"/>
                  </a:lnTo>
                  <a:lnTo>
                    <a:pt x="13453485" y="4012831"/>
                  </a:lnTo>
                  <a:lnTo>
                    <a:pt x="13451349" y="4066593"/>
                  </a:lnTo>
                  <a:lnTo>
                    <a:pt x="13448163" y="4116078"/>
                  </a:lnTo>
                  <a:lnTo>
                    <a:pt x="13443716" y="4161537"/>
                  </a:lnTo>
                  <a:lnTo>
                    <a:pt x="13437798" y="4203222"/>
                  </a:lnTo>
                  <a:lnTo>
                    <a:pt x="13430199" y="4241384"/>
                  </a:lnTo>
                  <a:lnTo>
                    <a:pt x="13409120" y="4308147"/>
                  </a:lnTo>
                  <a:lnTo>
                    <a:pt x="13389536" y="4355367"/>
                  </a:lnTo>
                  <a:lnTo>
                    <a:pt x="13366064" y="4400334"/>
                  </a:lnTo>
                  <a:lnTo>
                    <a:pt x="13338909" y="4442843"/>
                  </a:lnTo>
                  <a:lnTo>
                    <a:pt x="13308274" y="4482689"/>
                  </a:lnTo>
                  <a:lnTo>
                    <a:pt x="13274365" y="4519669"/>
                  </a:lnTo>
                  <a:lnTo>
                    <a:pt x="13237385" y="4553579"/>
                  </a:lnTo>
                  <a:lnTo>
                    <a:pt x="13197537" y="4584213"/>
                  </a:lnTo>
                  <a:lnTo>
                    <a:pt x="13155028" y="4611368"/>
                  </a:lnTo>
                  <a:lnTo>
                    <a:pt x="13110060" y="4634840"/>
                  </a:lnTo>
                  <a:lnTo>
                    <a:pt x="13062837" y="4654424"/>
                  </a:lnTo>
                  <a:lnTo>
                    <a:pt x="12996077" y="4675504"/>
                  </a:lnTo>
                  <a:lnTo>
                    <a:pt x="12957916" y="4683102"/>
                  </a:lnTo>
                  <a:lnTo>
                    <a:pt x="12916231" y="4689020"/>
                  </a:lnTo>
                  <a:lnTo>
                    <a:pt x="12870773" y="4693467"/>
                  </a:lnTo>
                  <a:lnTo>
                    <a:pt x="12821288" y="4696653"/>
                  </a:lnTo>
                  <a:lnTo>
                    <a:pt x="12767526" y="4698789"/>
                  </a:lnTo>
                  <a:lnTo>
                    <a:pt x="12709234" y="4700085"/>
                  </a:lnTo>
                  <a:lnTo>
                    <a:pt x="12646161" y="4700750"/>
                  </a:lnTo>
                  <a:lnTo>
                    <a:pt x="12578056" y="4700995"/>
                  </a:lnTo>
                  <a:lnTo>
                    <a:pt x="12504666" y="4701030"/>
                  </a:lnTo>
                  <a:lnTo>
                    <a:pt x="951056" y="4701030"/>
                  </a:lnTo>
                  <a:lnTo>
                    <a:pt x="877667" y="4700995"/>
                  </a:lnTo>
                  <a:lnTo>
                    <a:pt x="809563" y="4700750"/>
                  </a:lnTo>
                  <a:lnTo>
                    <a:pt x="746490" y="4700085"/>
                  </a:lnTo>
                  <a:lnTo>
                    <a:pt x="688199" y="4698789"/>
                  </a:lnTo>
                  <a:lnTo>
                    <a:pt x="634436" y="4696653"/>
                  </a:lnTo>
                  <a:lnTo>
                    <a:pt x="584951" y="4693467"/>
                  </a:lnTo>
                  <a:lnTo>
                    <a:pt x="539492" y="4689020"/>
                  </a:lnTo>
                  <a:lnTo>
                    <a:pt x="497807" y="4683102"/>
                  </a:lnTo>
                  <a:lnTo>
                    <a:pt x="459645" y="4675504"/>
                  </a:lnTo>
                  <a:lnTo>
                    <a:pt x="392882" y="4654424"/>
                  </a:lnTo>
                  <a:lnTo>
                    <a:pt x="345662" y="4634840"/>
                  </a:lnTo>
                  <a:lnTo>
                    <a:pt x="300695" y="4611368"/>
                  </a:lnTo>
                  <a:lnTo>
                    <a:pt x="258186" y="4584213"/>
                  </a:lnTo>
                  <a:lnTo>
                    <a:pt x="218340" y="4553579"/>
                  </a:lnTo>
                  <a:lnTo>
                    <a:pt x="181360" y="4519669"/>
                  </a:lnTo>
                  <a:lnTo>
                    <a:pt x="147451" y="4482689"/>
                  </a:lnTo>
                  <a:lnTo>
                    <a:pt x="116817" y="4442843"/>
                  </a:lnTo>
                  <a:lnTo>
                    <a:pt x="89661" y="4400334"/>
                  </a:lnTo>
                  <a:lnTo>
                    <a:pt x="66190" y="4355367"/>
                  </a:lnTo>
                  <a:lnTo>
                    <a:pt x="46606" y="4308147"/>
                  </a:lnTo>
                  <a:lnTo>
                    <a:pt x="25526" y="4241384"/>
                  </a:lnTo>
                  <a:lnTo>
                    <a:pt x="17928" y="4203222"/>
                  </a:lnTo>
                  <a:lnTo>
                    <a:pt x="12010" y="4161537"/>
                  </a:lnTo>
                  <a:lnTo>
                    <a:pt x="7563" y="4116078"/>
                  </a:lnTo>
                  <a:lnTo>
                    <a:pt x="4376" y="4066593"/>
                  </a:lnTo>
                  <a:lnTo>
                    <a:pt x="2241" y="4012831"/>
                  </a:lnTo>
                  <a:lnTo>
                    <a:pt x="945" y="3954539"/>
                  </a:lnTo>
                  <a:lnTo>
                    <a:pt x="280" y="3891467"/>
                  </a:lnTo>
                  <a:lnTo>
                    <a:pt x="35" y="3823362"/>
                  </a:lnTo>
                  <a:lnTo>
                    <a:pt x="0" y="3749973"/>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7EBA5B"/>
              </a:solidFill>
            </a:ln>
          </p:spPr>
          <p:txBody>
            <a:bodyPr wrap="square" lIns="0" tIns="0" rIns="0" bIns="0" rtlCol="0"/>
            <a:lstStyle/>
            <a:p>
              <a:endParaRPr/>
            </a:p>
          </p:txBody>
        </p:sp>
      </p:grpSp>
      <p:sp>
        <p:nvSpPr>
          <p:cNvPr id="6" name="object 6"/>
          <p:cNvSpPr txBox="1"/>
          <p:nvPr/>
        </p:nvSpPr>
        <p:spPr>
          <a:xfrm>
            <a:off x="7420534" y="5284523"/>
            <a:ext cx="2162175"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7EBA5B"/>
                </a:solidFill>
                <a:latin typeface="Geneva"/>
                <a:cs typeface="Geneva"/>
              </a:rPr>
              <a:t>Fartsfylt</a:t>
            </a:r>
            <a:endParaRPr sz="3000" dirty="0">
              <a:latin typeface="Geneva"/>
              <a:cs typeface="Geneva"/>
            </a:endParaRPr>
          </a:p>
        </p:txBody>
      </p:sp>
      <p:sp>
        <p:nvSpPr>
          <p:cNvPr id="7" name="object 7"/>
          <p:cNvSpPr txBox="1"/>
          <p:nvPr/>
        </p:nvSpPr>
        <p:spPr>
          <a:xfrm>
            <a:off x="7420534" y="6233185"/>
            <a:ext cx="1070610" cy="486409"/>
          </a:xfrm>
          <a:prstGeom prst="rect">
            <a:avLst/>
          </a:prstGeom>
        </p:spPr>
        <p:txBody>
          <a:bodyPr vert="horz" wrap="square" lIns="0" tIns="15240" rIns="0" bIns="0" rtlCol="0">
            <a:spAutoFit/>
          </a:bodyPr>
          <a:lstStyle/>
          <a:p>
            <a:pPr marL="12700">
              <a:lnSpc>
                <a:spcPct val="100000"/>
              </a:lnSpc>
              <a:spcBef>
                <a:spcPts val="120"/>
              </a:spcBef>
            </a:pPr>
            <a:r>
              <a:rPr lang="nb-NO" sz="3000" spc="165" dirty="0">
                <a:solidFill>
                  <a:srgbClr val="7EBA5B"/>
                </a:solidFill>
                <a:latin typeface="Geneva"/>
                <a:cs typeface="Geneva"/>
              </a:rPr>
              <a:t>Åpen</a:t>
            </a:r>
            <a:endParaRPr sz="3000" dirty="0">
              <a:latin typeface="Geneva"/>
              <a:cs typeface="Geneva"/>
            </a:endParaRPr>
          </a:p>
        </p:txBody>
      </p:sp>
      <p:sp>
        <p:nvSpPr>
          <p:cNvPr id="8" name="object 8"/>
          <p:cNvSpPr txBox="1"/>
          <p:nvPr/>
        </p:nvSpPr>
        <p:spPr>
          <a:xfrm>
            <a:off x="7420534" y="7181847"/>
            <a:ext cx="1905635" cy="486409"/>
          </a:xfrm>
          <a:prstGeom prst="rect">
            <a:avLst/>
          </a:prstGeom>
        </p:spPr>
        <p:txBody>
          <a:bodyPr vert="horz" wrap="square" lIns="0" tIns="15240" rIns="0" bIns="0" rtlCol="0">
            <a:spAutoFit/>
          </a:bodyPr>
          <a:lstStyle/>
          <a:p>
            <a:pPr marL="12700">
              <a:lnSpc>
                <a:spcPct val="100000"/>
              </a:lnSpc>
              <a:spcBef>
                <a:spcPts val="120"/>
              </a:spcBef>
            </a:pPr>
            <a:r>
              <a:rPr lang="nb-NO" sz="3000" spc="75" dirty="0">
                <a:solidFill>
                  <a:srgbClr val="7EBA5B"/>
                </a:solidFill>
                <a:latin typeface="Geneva"/>
                <a:cs typeface="Geneva"/>
              </a:rPr>
              <a:t>Trygg</a:t>
            </a:r>
            <a:endParaRPr sz="3000" dirty="0">
              <a:latin typeface="Geneva"/>
              <a:cs typeface="Geneva"/>
            </a:endParaRPr>
          </a:p>
        </p:txBody>
      </p:sp>
      <p:grpSp>
        <p:nvGrpSpPr>
          <p:cNvPr id="9" name="object 9"/>
          <p:cNvGrpSpPr/>
          <p:nvPr/>
        </p:nvGrpSpPr>
        <p:grpSpPr>
          <a:xfrm>
            <a:off x="-5759" y="3458000"/>
            <a:ext cx="15345586" cy="7545347"/>
            <a:chOff x="310562" y="3424101"/>
            <a:chExt cx="15345586" cy="7545347"/>
          </a:xfrm>
        </p:grpSpPr>
        <p:pic>
          <p:nvPicPr>
            <p:cNvPr id="10" name="object 10"/>
            <p:cNvPicPr/>
            <p:nvPr/>
          </p:nvPicPr>
          <p:blipFill>
            <a:blip r:embed="rId2" cstate="print"/>
            <a:stretch>
              <a:fillRect/>
            </a:stretch>
          </p:blipFill>
          <p:spPr>
            <a:xfrm>
              <a:off x="310562" y="9767680"/>
              <a:ext cx="1201768" cy="1201768"/>
            </a:xfrm>
            <a:prstGeom prst="rect">
              <a:avLst/>
            </a:prstGeom>
          </p:spPr>
        </p:pic>
        <p:sp>
          <p:nvSpPr>
            <p:cNvPr id="12" name="object 12"/>
            <p:cNvSpPr/>
            <p:nvPr/>
          </p:nvSpPr>
          <p:spPr>
            <a:xfrm>
              <a:off x="5913978" y="3424101"/>
              <a:ext cx="9742170" cy="1047115"/>
            </a:xfrm>
            <a:custGeom>
              <a:avLst/>
              <a:gdLst/>
              <a:ahLst/>
              <a:cxnLst/>
              <a:rect l="l" t="t" r="r" b="b"/>
              <a:pathLst>
                <a:path w="9742169" h="1047114">
                  <a:moveTo>
                    <a:pt x="9013946" y="0"/>
                  </a:moveTo>
                  <a:lnTo>
                    <a:pt x="727664" y="0"/>
                  </a:lnTo>
                  <a:lnTo>
                    <a:pt x="601104" y="1126"/>
                  </a:lnTo>
                  <a:lnTo>
                    <a:pt x="546453" y="2728"/>
                  </a:lnTo>
                  <a:lnTo>
                    <a:pt x="497054" y="5370"/>
                  </a:lnTo>
                  <a:lnTo>
                    <a:pt x="452533" y="9311"/>
                  </a:lnTo>
                  <a:lnTo>
                    <a:pt x="412514" y="14812"/>
                  </a:lnTo>
                  <a:lnTo>
                    <a:pt x="344481" y="31530"/>
                  </a:lnTo>
                  <a:lnTo>
                    <a:pt x="297192" y="51413"/>
                  </a:lnTo>
                  <a:lnTo>
                    <a:pt x="252443" y="75609"/>
                  </a:lnTo>
                  <a:lnTo>
                    <a:pt x="210487" y="103862"/>
                  </a:lnTo>
                  <a:lnTo>
                    <a:pt x="171576" y="135921"/>
                  </a:lnTo>
                  <a:lnTo>
                    <a:pt x="135965" y="171533"/>
                  </a:lnTo>
                  <a:lnTo>
                    <a:pt x="103906" y="210443"/>
                  </a:lnTo>
                  <a:lnTo>
                    <a:pt x="75652" y="252400"/>
                  </a:lnTo>
                  <a:lnTo>
                    <a:pt x="51457" y="297149"/>
                  </a:lnTo>
                  <a:lnTo>
                    <a:pt x="31573" y="344438"/>
                  </a:lnTo>
                  <a:lnTo>
                    <a:pt x="17828" y="388040"/>
                  </a:lnTo>
                  <a:lnTo>
                    <a:pt x="7953" y="432589"/>
                  </a:lnTo>
                  <a:lnTo>
                    <a:pt x="1995" y="477828"/>
                  </a:lnTo>
                  <a:lnTo>
                    <a:pt x="0" y="523500"/>
                  </a:lnTo>
                  <a:lnTo>
                    <a:pt x="1995" y="569174"/>
                  </a:lnTo>
                  <a:lnTo>
                    <a:pt x="7953" y="614413"/>
                  </a:lnTo>
                  <a:lnTo>
                    <a:pt x="17828" y="658962"/>
                  </a:lnTo>
                  <a:lnTo>
                    <a:pt x="31573" y="702563"/>
                  </a:lnTo>
                  <a:lnTo>
                    <a:pt x="51457" y="749852"/>
                  </a:lnTo>
                  <a:lnTo>
                    <a:pt x="75652" y="794602"/>
                  </a:lnTo>
                  <a:lnTo>
                    <a:pt x="103906" y="836558"/>
                  </a:lnTo>
                  <a:lnTo>
                    <a:pt x="135965" y="875469"/>
                  </a:lnTo>
                  <a:lnTo>
                    <a:pt x="171576" y="911080"/>
                  </a:lnTo>
                  <a:lnTo>
                    <a:pt x="210487" y="943139"/>
                  </a:lnTo>
                  <a:lnTo>
                    <a:pt x="252443" y="971393"/>
                  </a:lnTo>
                  <a:lnTo>
                    <a:pt x="297192" y="995588"/>
                  </a:lnTo>
                  <a:lnTo>
                    <a:pt x="344481" y="1015472"/>
                  </a:lnTo>
                  <a:lnTo>
                    <a:pt x="412514" y="1032189"/>
                  </a:lnTo>
                  <a:lnTo>
                    <a:pt x="452533" y="1037690"/>
                  </a:lnTo>
                  <a:lnTo>
                    <a:pt x="497054" y="1041631"/>
                  </a:lnTo>
                  <a:lnTo>
                    <a:pt x="546453" y="1044273"/>
                  </a:lnTo>
                  <a:lnTo>
                    <a:pt x="601104" y="1045875"/>
                  </a:lnTo>
                  <a:lnTo>
                    <a:pt x="727664" y="1047001"/>
                  </a:lnTo>
                  <a:lnTo>
                    <a:pt x="9013946" y="1047001"/>
                  </a:lnTo>
                  <a:lnTo>
                    <a:pt x="9140505" y="1045875"/>
                  </a:lnTo>
                  <a:lnTo>
                    <a:pt x="9195155" y="1044273"/>
                  </a:lnTo>
                  <a:lnTo>
                    <a:pt x="9244553" y="1041631"/>
                  </a:lnTo>
                  <a:lnTo>
                    <a:pt x="9289074" y="1037690"/>
                  </a:lnTo>
                  <a:lnTo>
                    <a:pt x="9329093" y="1032189"/>
                  </a:lnTo>
                  <a:lnTo>
                    <a:pt x="9397126" y="1015472"/>
                  </a:lnTo>
                  <a:lnTo>
                    <a:pt x="9444417" y="995588"/>
                  </a:lnTo>
                  <a:lnTo>
                    <a:pt x="9489167" y="971393"/>
                  </a:lnTo>
                  <a:lnTo>
                    <a:pt x="9531125" y="943139"/>
                  </a:lnTo>
                  <a:lnTo>
                    <a:pt x="9570035" y="911080"/>
                  </a:lnTo>
                  <a:lnTo>
                    <a:pt x="9605647" y="875469"/>
                  </a:lnTo>
                  <a:lnTo>
                    <a:pt x="9637706" y="836558"/>
                  </a:lnTo>
                  <a:lnTo>
                    <a:pt x="9665959" y="794602"/>
                  </a:lnTo>
                  <a:lnTo>
                    <a:pt x="9690154" y="749852"/>
                  </a:lnTo>
                  <a:lnTo>
                    <a:pt x="9710038" y="702563"/>
                  </a:lnTo>
                  <a:lnTo>
                    <a:pt x="9723783" y="658962"/>
                  </a:lnTo>
                  <a:lnTo>
                    <a:pt x="9733656" y="614413"/>
                  </a:lnTo>
                  <a:lnTo>
                    <a:pt x="9739612" y="569174"/>
                  </a:lnTo>
                  <a:lnTo>
                    <a:pt x="9741608" y="523500"/>
                  </a:lnTo>
                  <a:lnTo>
                    <a:pt x="9739612" y="477828"/>
                  </a:lnTo>
                  <a:lnTo>
                    <a:pt x="9733656" y="432589"/>
                  </a:lnTo>
                  <a:lnTo>
                    <a:pt x="9723783" y="388040"/>
                  </a:lnTo>
                  <a:lnTo>
                    <a:pt x="9710038" y="344438"/>
                  </a:lnTo>
                  <a:lnTo>
                    <a:pt x="9690154" y="297149"/>
                  </a:lnTo>
                  <a:lnTo>
                    <a:pt x="9665959" y="252400"/>
                  </a:lnTo>
                  <a:lnTo>
                    <a:pt x="9637706" y="210443"/>
                  </a:lnTo>
                  <a:lnTo>
                    <a:pt x="9605647" y="171533"/>
                  </a:lnTo>
                  <a:lnTo>
                    <a:pt x="9570035" y="135921"/>
                  </a:lnTo>
                  <a:lnTo>
                    <a:pt x="9531125" y="103862"/>
                  </a:lnTo>
                  <a:lnTo>
                    <a:pt x="9489167" y="75609"/>
                  </a:lnTo>
                  <a:lnTo>
                    <a:pt x="9444417" y="51413"/>
                  </a:lnTo>
                  <a:lnTo>
                    <a:pt x="9397126" y="31530"/>
                  </a:lnTo>
                  <a:lnTo>
                    <a:pt x="9329093" y="14812"/>
                  </a:lnTo>
                  <a:lnTo>
                    <a:pt x="9289074" y="9311"/>
                  </a:lnTo>
                  <a:lnTo>
                    <a:pt x="9244553" y="5370"/>
                  </a:lnTo>
                  <a:lnTo>
                    <a:pt x="9195155" y="2728"/>
                  </a:lnTo>
                  <a:lnTo>
                    <a:pt x="9140505" y="1126"/>
                  </a:lnTo>
                  <a:lnTo>
                    <a:pt x="9013946" y="0"/>
                  </a:lnTo>
                  <a:close/>
                </a:path>
              </a:pathLst>
            </a:custGeom>
            <a:solidFill>
              <a:srgbClr val="7EBA5B"/>
            </a:solidFill>
          </p:spPr>
          <p:txBody>
            <a:bodyPr wrap="square" lIns="0" tIns="0" rIns="0" bIns="0" rtlCol="0"/>
            <a:lstStyle/>
            <a:p>
              <a:endParaRPr/>
            </a:p>
          </p:txBody>
        </p:sp>
      </p:grpSp>
      <p:sp>
        <p:nvSpPr>
          <p:cNvPr id="13" name="object 13"/>
          <p:cNvSpPr txBox="1"/>
          <p:nvPr/>
        </p:nvSpPr>
        <p:spPr>
          <a:xfrm>
            <a:off x="11489128" y="5284523"/>
            <a:ext cx="1851660"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7EBA5B"/>
                </a:solidFill>
                <a:latin typeface="Geneva"/>
                <a:cs typeface="Geneva"/>
              </a:rPr>
              <a:t>Energisk</a:t>
            </a:r>
            <a:endParaRPr sz="3000" dirty="0">
              <a:latin typeface="Geneva"/>
              <a:cs typeface="Geneva"/>
            </a:endParaRPr>
          </a:p>
        </p:txBody>
      </p:sp>
      <p:sp>
        <p:nvSpPr>
          <p:cNvPr id="14" name="object 14"/>
          <p:cNvSpPr txBox="1"/>
          <p:nvPr/>
        </p:nvSpPr>
        <p:spPr>
          <a:xfrm>
            <a:off x="11489128" y="6233185"/>
            <a:ext cx="2601522" cy="477054"/>
          </a:xfrm>
          <a:prstGeom prst="rect">
            <a:avLst/>
          </a:prstGeom>
        </p:spPr>
        <p:txBody>
          <a:bodyPr vert="horz" wrap="square" lIns="0" tIns="15240" rIns="0" bIns="0" rtlCol="0">
            <a:spAutoFit/>
          </a:bodyPr>
          <a:lstStyle/>
          <a:p>
            <a:pPr marL="12700">
              <a:lnSpc>
                <a:spcPct val="100000"/>
              </a:lnSpc>
              <a:spcBef>
                <a:spcPts val="120"/>
              </a:spcBef>
            </a:pPr>
            <a:r>
              <a:rPr lang="nb-NO" sz="3000" spc="114" dirty="0">
                <a:solidFill>
                  <a:srgbClr val="7EBA5B"/>
                </a:solidFill>
                <a:latin typeface="Geneva"/>
                <a:cs typeface="Geneva"/>
              </a:rPr>
              <a:t>Utadvendt</a:t>
            </a:r>
            <a:endParaRPr sz="3000" dirty="0">
              <a:latin typeface="Geneva"/>
              <a:cs typeface="Geneva"/>
            </a:endParaRPr>
          </a:p>
        </p:txBody>
      </p:sp>
      <p:sp>
        <p:nvSpPr>
          <p:cNvPr id="15" name="object 15"/>
          <p:cNvSpPr txBox="1"/>
          <p:nvPr/>
        </p:nvSpPr>
        <p:spPr>
          <a:xfrm>
            <a:off x="11489128" y="7181847"/>
            <a:ext cx="2601522" cy="477054"/>
          </a:xfrm>
          <a:prstGeom prst="rect">
            <a:avLst/>
          </a:prstGeom>
        </p:spPr>
        <p:txBody>
          <a:bodyPr vert="horz" wrap="square" lIns="0" tIns="15240" rIns="0" bIns="0" rtlCol="0">
            <a:spAutoFit/>
          </a:bodyPr>
          <a:lstStyle/>
          <a:p>
            <a:pPr marL="12700">
              <a:lnSpc>
                <a:spcPct val="100000"/>
              </a:lnSpc>
              <a:spcBef>
                <a:spcPts val="120"/>
              </a:spcBef>
            </a:pPr>
            <a:r>
              <a:rPr lang="nb-NO" sz="3000" spc="55" dirty="0">
                <a:solidFill>
                  <a:srgbClr val="7EBA5B"/>
                </a:solidFill>
                <a:latin typeface="Geneva"/>
                <a:cs typeface="Geneva"/>
              </a:rPr>
              <a:t>Utålmodig</a:t>
            </a:r>
            <a:r>
              <a:rPr sz="3000" spc="55" dirty="0">
                <a:solidFill>
                  <a:srgbClr val="7EBA5B"/>
                </a:solidFill>
                <a:latin typeface="Geneva"/>
                <a:cs typeface="Geneva"/>
              </a:rPr>
              <a:t>t</a:t>
            </a:r>
            <a:endParaRPr sz="3000" dirty="0">
              <a:latin typeface="Geneva"/>
              <a:cs typeface="Geneva"/>
            </a:endParaRPr>
          </a:p>
        </p:txBody>
      </p:sp>
      <p:sp>
        <p:nvSpPr>
          <p:cNvPr id="16" name="object 16"/>
          <p:cNvSpPr txBox="1"/>
          <p:nvPr/>
        </p:nvSpPr>
        <p:spPr>
          <a:xfrm>
            <a:off x="6792622" y="3547479"/>
            <a:ext cx="7988934"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Dynamisk</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7" name="object 17"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b="1" spc="260" dirty="0">
                <a:latin typeface="Helvetica Neue"/>
                <a:cs typeface="Helvetica Neue"/>
              </a:rPr>
              <a:t>Dynami</a:t>
            </a:r>
            <a:r>
              <a:rPr lang="nb-NO" b="1" spc="260" dirty="0" err="1">
                <a:latin typeface="Helvetica Neue"/>
                <a:cs typeface="Helvetica Neue"/>
              </a:rPr>
              <a:t>sk</a:t>
            </a:r>
            <a:r>
              <a:rPr b="1" spc="185" dirty="0">
                <a:latin typeface="Helvetica Neue"/>
                <a:cs typeface="Helvetica Neue"/>
              </a:rPr>
              <a:t> </a:t>
            </a:r>
            <a:r>
              <a:rPr b="1" spc="440" dirty="0">
                <a:solidFill>
                  <a:srgbClr val="7EBA5B"/>
                </a:solidFill>
                <a:latin typeface="Helvetica Neue"/>
                <a:cs typeface="Helvetica Neue"/>
              </a:rPr>
              <a:t>(L</a:t>
            </a:r>
            <a:r>
              <a:rPr lang="nb-NO" b="1" spc="440" dirty="0">
                <a:solidFill>
                  <a:srgbClr val="7EBA5B"/>
                </a:solidFill>
                <a:latin typeface="Helvetica Neue"/>
                <a:cs typeface="Helvetica Neue"/>
              </a:rPr>
              <a:t>av</a:t>
            </a:r>
            <a:r>
              <a:rPr b="1" spc="185" dirty="0">
                <a:solidFill>
                  <a:srgbClr val="7EBA5B"/>
                </a:solidFill>
                <a:latin typeface="Helvetica Neue"/>
                <a:cs typeface="Helvetica Neue"/>
              </a:rPr>
              <a:t> </a:t>
            </a:r>
            <a:r>
              <a:rPr b="1" spc="495" dirty="0">
                <a:solidFill>
                  <a:srgbClr val="7EBA5B"/>
                </a:solidFill>
                <a:latin typeface="Helvetica Neue"/>
                <a:cs typeface="Helvetica Neue"/>
              </a:rPr>
              <a:t>S)</a:t>
            </a:r>
          </a:p>
        </p:txBody>
      </p:sp>
      <p:pic>
        <p:nvPicPr>
          <p:cNvPr id="18" name="object 18"/>
          <p:cNvPicPr/>
          <p:nvPr/>
        </p:nvPicPr>
        <p:blipFill>
          <a:blip r:embed="rId3" cstate="print"/>
          <a:stretch>
            <a:fillRect/>
          </a:stretch>
        </p:blipFill>
        <p:spPr>
          <a:xfrm>
            <a:off x="479774" y="305645"/>
            <a:ext cx="5286766" cy="8993725"/>
          </a:xfrm>
          <a:prstGeom prst="rect">
            <a:avLst/>
          </a:prstGeom>
        </p:spPr>
      </p:pic>
      <p:sp>
        <p:nvSpPr>
          <p:cNvPr id="19" name="object 19"/>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20" name="Bilde 19" descr="Et bilde som inneholder tekst, Font, Grafikk, grafisk design&#10;&#10;KI-generert innhold kan være feil.">
            <a:extLst>
              <a:ext uri="{FF2B5EF4-FFF2-40B4-BE49-F238E27FC236}">
                <a16:creationId xmlns:a16="http://schemas.microsoft.com/office/drawing/2014/main" id="{116F5569-E911-2C1A-3D7D-4711F152B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1057" y="4593736"/>
            <a:ext cx="10398125" cy="2930226"/>
          </a:xfrm>
          <a:prstGeom prst="rect">
            <a:avLst/>
          </a:prstGeom>
        </p:spPr>
        <p:txBody>
          <a:bodyPr vert="horz" wrap="square" lIns="0" tIns="12700" rIns="0" bIns="0" rtlCol="0">
            <a:spAutoFit/>
          </a:bodyPr>
          <a:lstStyle/>
          <a:p>
            <a:pPr marL="12700">
              <a:lnSpc>
                <a:spcPct val="100000"/>
              </a:lnSpc>
              <a:spcBef>
                <a:spcPts val="100"/>
              </a:spcBef>
            </a:pPr>
            <a:r>
              <a:rPr lang="nb-NO" sz="3200" spc="95" dirty="0">
                <a:latin typeface="Avenir Book" panose="02000503020000020003" pitchFamily="2" charset="0"/>
                <a:cs typeface="Geneva"/>
              </a:rPr>
              <a:t>Personer med dynamisk kommunikasjonstil </a:t>
            </a:r>
            <a:r>
              <a:rPr lang="nb-NO" sz="3200" b="1" spc="95" dirty="0">
                <a:latin typeface="Avenir Book" panose="02000503020000020003" pitchFamily="2" charset="0"/>
                <a:cs typeface="Geneva"/>
              </a:rPr>
              <a:t>hopper med hodet først</a:t>
            </a:r>
            <a:r>
              <a:rPr lang="nb-NO" sz="3200" spc="95" dirty="0">
                <a:latin typeface="Avenir Book" panose="02000503020000020003" pitchFamily="2" charset="0"/>
                <a:cs typeface="Geneva"/>
              </a:rPr>
              <a:t> inn i prosjekter, og </a:t>
            </a:r>
            <a:r>
              <a:rPr lang="nb-NO" sz="3200" b="1" spc="95" dirty="0">
                <a:latin typeface="Avenir Book" panose="02000503020000020003" pitchFamily="2" charset="0"/>
                <a:cs typeface="Geneva"/>
              </a:rPr>
              <a:t>ber andre om å bidra og samarbeide</a:t>
            </a:r>
            <a:r>
              <a:rPr sz="3200" b="1" spc="65" dirty="0">
                <a:latin typeface="Avenir Book" panose="02000503020000020003" pitchFamily="2" charset="0"/>
                <a:cs typeface="Helvetica Neue"/>
              </a:rPr>
              <a:t>.</a:t>
            </a:r>
            <a:endParaRPr sz="3200" b="1" dirty="0">
              <a:latin typeface="Avenir Book" panose="02000503020000020003" pitchFamily="2" charset="0"/>
              <a:cs typeface="Helvetica Neue"/>
            </a:endParaRPr>
          </a:p>
          <a:p>
            <a:pPr marL="12700" marR="945515">
              <a:lnSpc>
                <a:spcPct val="100600"/>
              </a:lnSpc>
              <a:spcBef>
                <a:spcPts val="3384"/>
              </a:spcBef>
            </a:pPr>
            <a:r>
              <a:rPr lang="nb-NO" sz="3200" dirty="0">
                <a:latin typeface="Avenir Book" panose="02000503020000020003" pitchFamily="2" charset="0"/>
                <a:cs typeface="Geneva"/>
              </a:rPr>
              <a:t>De er </a:t>
            </a:r>
            <a:r>
              <a:rPr lang="nb-NO" sz="3200" b="1" dirty="0">
                <a:latin typeface="Avenir Book" panose="02000503020000020003" pitchFamily="2" charset="0"/>
                <a:cs typeface="Geneva"/>
              </a:rPr>
              <a:t>innovatører, tar initiativ til samtale og har en åpen kommunikasjonstil!</a:t>
            </a:r>
            <a:endParaRPr sz="3200" b="1"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6013450" y="2171547"/>
            <a:ext cx="3429000" cy="76390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7EBA5B"/>
            </a:solidFill>
          </a:ln>
        </p:spPr>
        <p:txBody>
          <a:bodyPr wrap="square" lIns="0" tIns="0" rIns="0" bIns="0" rtlCol="0"/>
          <a:lstStyle/>
          <a:p>
            <a:endParaRPr/>
          </a:p>
        </p:txBody>
      </p:sp>
      <p:sp>
        <p:nvSpPr>
          <p:cNvPr id="6" name="object 6" descr="$PPTXTitle"/>
          <p:cNvSpPr txBox="1">
            <a:spLocks noGrp="1"/>
          </p:cNvSpPr>
          <p:nvPr>
            <p:ph type="title"/>
          </p:nvPr>
        </p:nvSpPr>
        <p:spPr>
          <a:xfrm>
            <a:off x="3713662" y="704713"/>
            <a:ext cx="13765474" cy="2230739"/>
          </a:xfrm>
          <a:prstGeom prst="rect">
            <a:avLst/>
          </a:prstGeom>
        </p:spPr>
        <p:txBody>
          <a:bodyPr vert="horz" wrap="square" lIns="0" tIns="200025" rIns="0" bIns="0" rtlCol="0">
            <a:spAutoFit/>
          </a:bodyPr>
          <a:lstStyle/>
          <a:p>
            <a:pPr marL="12700">
              <a:lnSpc>
                <a:spcPct val="100000"/>
              </a:lnSpc>
              <a:spcBef>
                <a:spcPts val="1575"/>
              </a:spcBef>
            </a:pPr>
            <a:r>
              <a:rPr b="1" spc="260" dirty="0">
                <a:latin typeface="Helvetica Neue"/>
                <a:cs typeface="Helvetica Neue"/>
              </a:rPr>
              <a:t>Dynami</a:t>
            </a:r>
            <a:r>
              <a:rPr lang="nb-NO" b="1" spc="260" dirty="0" err="1">
                <a:latin typeface="Helvetica Neue"/>
                <a:cs typeface="Helvetica Neue"/>
              </a:rPr>
              <a:t>sk</a:t>
            </a:r>
            <a:r>
              <a:rPr b="1" spc="185" dirty="0">
                <a:latin typeface="Helvetica Neue"/>
                <a:cs typeface="Helvetica Neue"/>
              </a:rPr>
              <a:t> </a:t>
            </a:r>
            <a:r>
              <a:rPr b="1" spc="440" dirty="0">
                <a:solidFill>
                  <a:srgbClr val="7EBA5B"/>
                </a:solidFill>
                <a:latin typeface="Helvetica Neue"/>
                <a:cs typeface="Helvetica Neue"/>
              </a:rPr>
              <a:t>(L</a:t>
            </a:r>
            <a:r>
              <a:rPr lang="nb-NO" b="1" spc="440" dirty="0">
                <a:solidFill>
                  <a:srgbClr val="7EBA5B"/>
                </a:solidFill>
                <a:latin typeface="Helvetica Neue"/>
                <a:cs typeface="Helvetica Neue"/>
              </a:rPr>
              <a:t>av</a:t>
            </a:r>
            <a:r>
              <a:rPr b="1" spc="185" dirty="0">
                <a:solidFill>
                  <a:srgbClr val="7EBA5B"/>
                </a:solidFill>
                <a:latin typeface="Helvetica Neue"/>
                <a:cs typeface="Helvetica Neue"/>
              </a:rPr>
              <a:t> </a:t>
            </a:r>
            <a:r>
              <a:rPr b="1" spc="495" dirty="0">
                <a:solidFill>
                  <a:srgbClr val="7EBA5B"/>
                </a:solidFill>
                <a:latin typeface="Helvetica Neue"/>
                <a:cs typeface="Helvetica Neue"/>
              </a:rPr>
              <a:t>S)</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lavt S-poeng</a:t>
            </a:r>
            <a:r>
              <a:rPr sz="4950" b="1" spc="-10" dirty="0">
                <a:latin typeface="Helvetica Neue"/>
                <a:cs typeface="Helvetica Neue"/>
              </a:rPr>
              <a:t>?</a:t>
            </a:r>
            <a:endParaRPr sz="4950" dirty="0">
              <a:latin typeface="Helvetica Neue"/>
              <a:cs typeface="Helvetica Neue"/>
            </a:endParaRPr>
          </a:p>
        </p:txBody>
      </p:sp>
      <p:sp>
        <p:nvSpPr>
          <p:cNvPr id="7" name="object 7"/>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pic>
        <p:nvPicPr>
          <p:cNvPr id="436" name="object 436"/>
          <p:cNvPicPr/>
          <p:nvPr/>
        </p:nvPicPr>
        <p:blipFill>
          <a:blip r:embed="rId3" cstate="print"/>
          <a:stretch>
            <a:fillRect/>
          </a:stretch>
        </p:blipFill>
        <p:spPr>
          <a:xfrm>
            <a:off x="479774" y="305645"/>
            <a:ext cx="2479830" cy="2479949"/>
          </a:xfrm>
          <a:prstGeom prst="rect">
            <a:avLst/>
          </a:prstGeom>
        </p:spPr>
      </p:pic>
      <p:sp>
        <p:nvSpPr>
          <p:cNvPr id="437" name="object 43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438" name="Bilde 437" descr="Et bilde som inneholder tekst, Font, Grafikk, grafisk design&#10;&#10;KI-generert innhold kan være feil.">
            <a:extLst>
              <a:ext uri="{FF2B5EF4-FFF2-40B4-BE49-F238E27FC236}">
                <a16:creationId xmlns:a16="http://schemas.microsoft.com/office/drawing/2014/main" id="{768E6863-6048-3D9E-525F-630311ED6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12957" y="4377836"/>
            <a:ext cx="9595485" cy="4011419"/>
          </a:xfrm>
          <a:prstGeom prst="rect">
            <a:avLst/>
          </a:prstGeom>
        </p:spPr>
        <p:txBody>
          <a:bodyPr vert="horz" wrap="square" lIns="0" tIns="10160" rIns="0" bIns="0" rtlCol="0">
            <a:spAutoFit/>
          </a:bodyPr>
          <a:lstStyle/>
          <a:p>
            <a:pPr marL="12700" marR="5080">
              <a:lnSpc>
                <a:spcPct val="100600"/>
              </a:lnSpc>
              <a:spcBef>
                <a:spcPts val="80"/>
              </a:spcBef>
            </a:pPr>
            <a:r>
              <a:rPr lang="nb-NO" sz="3200" spc="95" dirty="0">
                <a:latin typeface="Avenir Book" panose="02000503020000020003" pitchFamily="2" charset="0"/>
                <a:cs typeface="Geneva"/>
              </a:rPr>
              <a:t>Personer med dynamisk kommunikasjonstil kan være </a:t>
            </a:r>
            <a:r>
              <a:rPr lang="nb-NO" sz="3200" b="1" spc="95" dirty="0">
                <a:latin typeface="Avenir Book" panose="02000503020000020003" pitchFamily="2" charset="0"/>
                <a:cs typeface="Geneva"/>
              </a:rPr>
              <a:t>reaktive og forhastede</a:t>
            </a:r>
            <a:r>
              <a:rPr lang="nb-NO" sz="3200" spc="95" dirty="0">
                <a:latin typeface="Avenir Book" panose="02000503020000020003" pitchFamily="2" charset="0"/>
                <a:cs typeface="Geneva"/>
              </a:rPr>
              <a:t>, og </a:t>
            </a:r>
            <a:r>
              <a:rPr lang="nb-NO" sz="3200" b="1" spc="95" dirty="0">
                <a:latin typeface="Avenir Book" panose="02000503020000020003" pitchFamily="2" charset="0"/>
                <a:cs typeface="Geneva"/>
              </a:rPr>
              <a:t>hoppe raskt inn i konflikter før de utforsker andre metoder for  problemløsning.</a:t>
            </a:r>
          </a:p>
          <a:p>
            <a:pPr marL="12700" marR="5080">
              <a:lnSpc>
                <a:spcPct val="100600"/>
              </a:lnSpc>
              <a:spcBef>
                <a:spcPts val="80"/>
              </a:spcBef>
            </a:pPr>
            <a:endParaRPr lang="nb-NO" sz="3200" spc="95" dirty="0">
              <a:latin typeface="Avenir Book" panose="02000503020000020003" pitchFamily="2" charset="0"/>
              <a:cs typeface="Geneva"/>
            </a:endParaRPr>
          </a:p>
          <a:p>
            <a:pPr marL="12700" marR="5080">
              <a:lnSpc>
                <a:spcPct val="100600"/>
              </a:lnSpc>
              <a:spcBef>
                <a:spcPts val="80"/>
              </a:spcBef>
            </a:pPr>
            <a:r>
              <a:rPr lang="nb-NO" sz="3200" dirty="0">
                <a:latin typeface="Avenir Book" panose="02000503020000020003" pitchFamily="2" charset="0"/>
                <a:cs typeface="Geneva"/>
              </a:rPr>
              <a:t>De kan </a:t>
            </a:r>
            <a:r>
              <a:rPr lang="nb-NO" sz="3200" b="1" dirty="0">
                <a:latin typeface="Avenir Book" panose="02000503020000020003" pitchFamily="2" charset="0"/>
                <a:cs typeface="Geneva"/>
              </a:rPr>
              <a:t>m</a:t>
            </a:r>
            <a:r>
              <a:rPr lang="nb-NO" sz="3200" b="1" dirty="0">
                <a:latin typeface="Avenir Book" panose="02000503020000020003" pitchFamily="2" charset="0"/>
              </a:rPr>
              <a:t>iste engasjementet </a:t>
            </a:r>
            <a:r>
              <a:rPr lang="nb-NO" sz="3200" b="1" dirty="0">
                <a:latin typeface="Avenir Book" panose="02000503020000020003" pitchFamily="2" charset="0"/>
                <a:cs typeface="Geneva"/>
              </a:rPr>
              <a:t>uten et høyt tempo</a:t>
            </a:r>
            <a:r>
              <a:rPr lang="nb-NO" sz="3200" dirty="0">
                <a:latin typeface="Avenir Book" panose="02000503020000020003" pitchFamily="2" charset="0"/>
                <a:cs typeface="Geneva"/>
              </a:rPr>
              <a:t>, noe som kan føre til at andre ser på dem som </a:t>
            </a:r>
            <a:r>
              <a:rPr lang="nb-NO" sz="3200" b="1" dirty="0">
                <a:latin typeface="Avenir Book" panose="02000503020000020003" pitchFamily="2" charset="0"/>
                <a:cs typeface="Geneva"/>
              </a:rPr>
              <a:t>upålitelige, uorganiserte og utålmodige</a:t>
            </a:r>
            <a:r>
              <a:rPr lang="nb-NO" sz="3200" dirty="0">
                <a:latin typeface="Avenir Book" panose="02000503020000020003" pitchFamily="2" charset="0"/>
                <a:cs typeface="Geneva"/>
              </a:rPr>
              <a:t>.</a:t>
            </a:r>
            <a:endParaRPr sz="3200"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 name="object 6"/>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 name="object 7"/>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descr="$PPTXTitle"/>
          <p:cNvSpPr txBox="1">
            <a:spLocks noGrp="1"/>
          </p:cNvSpPr>
          <p:nvPr>
            <p:ph type="title"/>
          </p:nvPr>
        </p:nvSpPr>
        <p:spPr>
          <a:xfrm>
            <a:off x="3288085" y="549275"/>
            <a:ext cx="14070273" cy="2230739"/>
          </a:xfrm>
          <a:prstGeom prst="rect">
            <a:avLst/>
          </a:prstGeom>
        </p:spPr>
        <p:txBody>
          <a:bodyPr vert="horz" wrap="square" lIns="0" tIns="200025" rIns="0" bIns="0" rtlCol="0">
            <a:spAutoFit/>
          </a:bodyPr>
          <a:lstStyle/>
          <a:p>
            <a:pPr marL="12700">
              <a:lnSpc>
                <a:spcPct val="100000"/>
              </a:lnSpc>
              <a:spcBef>
                <a:spcPts val="1575"/>
              </a:spcBef>
            </a:pPr>
            <a:r>
              <a:rPr b="1" spc="260" dirty="0">
                <a:latin typeface="Helvetica Neue"/>
                <a:cs typeface="Helvetica Neue"/>
              </a:rPr>
              <a:t>Dynami</a:t>
            </a:r>
            <a:r>
              <a:rPr lang="nb-NO" b="1" spc="260" dirty="0" err="1">
                <a:latin typeface="Helvetica Neue"/>
                <a:cs typeface="Helvetica Neue"/>
              </a:rPr>
              <a:t>sk</a:t>
            </a:r>
            <a:r>
              <a:rPr b="1" spc="185" dirty="0">
                <a:latin typeface="Helvetica Neue"/>
                <a:cs typeface="Helvetica Neue"/>
              </a:rPr>
              <a:t> </a:t>
            </a:r>
            <a:r>
              <a:rPr b="1" spc="440" dirty="0">
                <a:solidFill>
                  <a:srgbClr val="7EBA5B"/>
                </a:solidFill>
                <a:latin typeface="Helvetica Neue"/>
                <a:cs typeface="Helvetica Neue"/>
              </a:rPr>
              <a:t>(L</a:t>
            </a:r>
            <a:r>
              <a:rPr lang="nb-NO" b="1" spc="440" dirty="0">
                <a:solidFill>
                  <a:srgbClr val="7EBA5B"/>
                </a:solidFill>
                <a:latin typeface="Helvetica Neue"/>
                <a:cs typeface="Helvetica Neue"/>
              </a:rPr>
              <a:t>av</a:t>
            </a:r>
            <a:r>
              <a:rPr b="1" spc="185" dirty="0">
                <a:solidFill>
                  <a:srgbClr val="7EBA5B"/>
                </a:solidFill>
                <a:latin typeface="Helvetica Neue"/>
                <a:cs typeface="Helvetica Neue"/>
              </a:rPr>
              <a:t> </a:t>
            </a:r>
            <a:r>
              <a:rPr b="1" spc="495" dirty="0">
                <a:solidFill>
                  <a:srgbClr val="7EBA5B"/>
                </a:solidFill>
                <a:latin typeface="Helvetica Neue"/>
                <a:cs typeface="Helvetica Neue"/>
              </a:rPr>
              <a:t>S)</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lavt S-poeng</a:t>
            </a:r>
            <a:r>
              <a:rPr sz="4950" b="1" spc="-10" dirty="0">
                <a:latin typeface="Helvetica Neue"/>
                <a:cs typeface="Helvetica Neue"/>
              </a:rPr>
              <a:t>?</a:t>
            </a:r>
            <a:endParaRPr sz="4950" dirty="0">
              <a:latin typeface="Helvetica Neue"/>
              <a:cs typeface="Helvetica Neue"/>
            </a:endParaRPr>
          </a:p>
        </p:txBody>
      </p:sp>
      <p:pic>
        <p:nvPicPr>
          <p:cNvPr id="633" name="object 633"/>
          <p:cNvPicPr/>
          <p:nvPr/>
        </p:nvPicPr>
        <p:blipFill>
          <a:blip r:embed="rId3" cstate="print"/>
          <a:stretch>
            <a:fillRect/>
          </a:stretch>
        </p:blipFill>
        <p:spPr>
          <a:xfrm>
            <a:off x="479774" y="305645"/>
            <a:ext cx="2479830" cy="2479949"/>
          </a:xfrm>
          <a:prstGeom prst="rect">
            <a:avLst/>
          </a:prstGeom>
        </p:spPr>
      </p:pic>
      <p:sp>
        <p:nvSpPr>
          <p:cNvPr id="634" name="object 634"/>
          <p:cNvSpPr/>
          <p:nvPr/>
        </p:nvSpPr>
        <p:spPr>
          <a:xfrm>
            <a:off x="5556250" y="2073275"/>
            <a:ext cx="34290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7EBA5B"/>
            </a:solidFill>
          </a:ln>
        </p:spPr>
        <p:txBody>
          <a:bodyPr wrap="square" lIns="0" tIns="0" rIns="0" bIns="0" rtlCol="0"/>
          <a:lstStyle/>
          <a:p>
            <a:endParaRPr/>
          </a:p>
        </p:txBody>
      </p:sp>
      <p:sp>
        <p:nvSpPr>
          <p:cNvPr id="635" name="object 635"/>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636" name="Bilde 635" descr="Et bilde som inneholder tekst, Font, Grafikk, grafisk design&#10;&#10;KI-generert innhold kan være feil.">
            <a:extLst>
              <a:ext uri="{FF2B5EF4-FFF2-40B4-BE49-F238E27FC236}">
                <a16:creationId xmlns:a16="http://schemas.microsoft.com/office/drawing/2014/main" id="{FD4FB578-7810-4AF7-47A5-E3F99F5BF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525957" y="1456915"/>
            <a:ext cx="11875135" cy="2341024"/>
          </a:xfrm>
          <a:prstGeom prst="rect">
            <a:avLst/>
          </a:prstGeom>
        </p:spPr>
        <p:txBody>
          <a:bodyPr vert="horz" wrap="square" lIns="0" tIns="32384" rIns="0" bIns="0" rtlCol="0">
            <a:spAutoFit/>
          </a:bodyPr>
          <a:lstStyle/>
          <a:p>
            <a:pPr marL="12700" marR="5080">
              <a:lnSpc>
                <a:spcPts val="3550"/>
              </a:lnSpc>
              <a:spcBef>
                <a:spcPts val="254"/>
              </a:spcBef>
            </a:pPr>
            <a:r>
              <a:rPr lang="nb-NO" sz="3200" dirty="0">
                <a:latin typeface="Avenir Book" panose="02000503020000020003" pitchFamily="2" charset="0"/>
                <a:cs typeface="Helvetica Neue"/>
              </a:rPr>
              <a:t>For å forstå DISC fullt ut, er det viktig å forstå hvordan de fire individuelle komponentene fungerer sammen for å skape helheten. Mens en person kan ha en eller to dominerende egenskaper, er det kombinasjonen av de fire komponentene i DISC som definerer en persons atferd.</a:t>
            </a:r>
            <a:endParaRPr sz="3200"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pic>
        <p:nvPicPr>
          <p:cNvPr id="5" name="object 5"/>
          <p:cNvPicPr/>
          <p:nvPr/>
        </p:nvPicPr>
        <p:blipFill>
          <a:blip r:embed="rId3" cstate="print"/>
          <a:stretch>
            <a:fillRect/>
          </a:stretch>
        </p:blipFill>
        <p:spPr>
          <a:xfrm>
            <a:off x="13342818" y="5980675"/>
            <a:ext cx="3469821" cy="3469805"/>
          </a:xfrm>
          <a:prstGeom prst="rect">
            <a:avLst/>
          </a:prstGeom>
        </p:spPr>
      </p:pic>
      <p:sp>
        <p:nvSpPr>
          <p:cNvPr id="6" name="object 6"/>
          <p:cNvSpPr txBox="1"/>
          <p:nvPr/>
        </p:nvSpPr>
        <p:spPr>
          <a:xfrm>
            <a:off x="12016892" y="4140007"/>
            <a:ext cx="5676265" cy="1418978"/>
          </a:xfrm>
          <a:prstGeom prst="rect">
            <a:avLst/>
          </a:prstGeom>
        </p:spPr>
        <p:txBody>
          <a:bodyPr vert="horz" wrap="square" lIns="0" tIns="33655" rIns="0" bIns="0" rtlCol="0">
            <a:spAutoFit/>
          </a:bodyPr>
          <a:lstStyle/>
          <a:p>
            <a:pPr marL="12700" marR="5080" algn="l">
              <a:lnSpc>
                <a:spcPts val="3550"/>
              </a:lnSpc>
              <a:spcBef>
                <a:spcPts val="265"/>
              </a:spcBef>
            </a:pPr>
            <a:r>
              <a:rPr lang="nb-NO" sz="3000" dirty="0">
                <a:latin typeface="Avenir Book" panose="02000503020000020003" pitchFamily="2" charset="0"/>
                <a:cs typeface="Geneva"/>
              </a:rPr>
              <a:t>De fire komponentene i DISC skaper en atferdsprofil som er unik for hvert individ.</a:t>
            </a:r>
            <a:endParaRPr sz="3000" dirty="0">
              <a:latin typeface="Avenir Book" panose="02000503020000020003" pitchFamily="2" charset="0"/>
              <a:cs typeface="Geneva"/>
            </a:endParaRPr>
          </a:p>
        </p:txBody>
      </p:sp>
      <p:grpSp>
        <p:nvGrpSpPr>
          <p:cNvPr id="7" name="object 7"/>
          <p:cNvGrpSpPr/>
          <p:nvPr/>
        </p:nvGrpSpPr>
        <p:grpSpPr>
          <a:xfrm>
            <a:off x="3673986" y="6171897"/>
            <a:ext cx="3071495" cy="542290"/>
            <a:chOff x="3673986" y="6171897"/>
            <a:chExt cx="3071495" cy="542290"/>
          </a:xfrm>
        </p:grpSpPr>
        <p:sp>
          <p:nvSpPr>
            <p:cNvPr id="8" name="object 8"/>
            <p:cNvSpPr/>
            <p:nvPr/>
          </p:nvSpPr>
          <p:spPr>
            <a:xfrm>
              <a:off x="3696211" y="6194122"/>
              <a:ext cx="3027045" cy="497840"/>
            </a:xfrm>
            <a:custGeom>
              <a:avLst/>
              <a:gdLst/>
              <a:ahLst/>
              <a:cxnLst/>
              <a:rect l="l" t="t" r="r" b="b"/>
              <a:pathLst>
                <a:path w="3027045" h="497840">
                  <a:moveTo>
                    <a:pt x="3026983" y="0"/>
                  </a:moveTo>
                  <a:lnTo>
                    <a:pt x="161009" y="0"/>
                  </a:lnTo>
                  <a:lnTo>
                    <a:pt x="0" y="248833"/>
                  </a:lnTo>
                  <a:lnTo>
                    <a:pt x="161009" y="497666"/>
                  </a:lnTo>
                  <a:lnTo>
                    <a:pt x="3026983" y="497666"/>
                  </a:lnTo>
                  <a:lnTo>
                    <a:pt x="2965232" y="314929"/>
                  </a:lnTo>
                  <a:lnTo>
                    <a:pt x="2972093" y="155520"/>
                  </a:lnTo>
                  <a:lnTo>
                    <a:pt x="3006399" y="42768"/>
                  </a:lnTo>
                  <a:lnTo>
                    <a:pt x="3026983" y="0"/>
                  </a:lnTo>
                  <a:close/>
                </a:path>
              </a:pathLst>
            </a:custGeom>
            <a:solidFill>
              <a:srgbClr val="F2D351"/>
            </a:solidFill>
          </p:spPr>
          <p:txBody>
            <a:bodyPr wrap="square" lIns="0" tIns="0" rIns="0" bIns="0" rtlCol="0"/>
            <a:lstStyle/>
            <a:p>
              <a:endParaRPr/>
            </a:p>
          </p:txBody>
        </p:sp>
        <p:sp>
          <p:nvSpPr>
            <p:cNvPr id="9" name="object 9"/>
            <p:cNvSpPr/>
            <p:nvPr/>
          </p:nvSpPr>
          <p:spPr>
            <a:xfrm>
              <a:off x="3696211" y="6194122"/>
              <a:ext cx="3027045" cy="497840"/>
            </a:xfrm>
            <a:custGeom>
              <a:avLst/>
              <a:gdLst/>
              <a:ahLst/>
              <a:cxnLst/>
              <a:rect l="l" t="t" r="r" b="b"/>
              <a:pathLst>
                <a:path w="3027045" h="497840">
                  <a:moveTo>
                    <a:pt x="0" y="248833"/>
                  </a:moveTo>
                  <a:lnTo>
                    <a:pt x="161009" y="0"/>
                  </a:lnTo>
                  <a:lnTo>
                    <a:pt x="3026983" y="0"/>
                  </a:lnTo>
                  <a:lnTo>
                    <a:pt x="3006400" y="42768"/>
                  </a:lnTo>
                  <a:lnTo>
                    <a:pt x="2972094" y="155520"/>
                  </a:lnTo>
                  <a:lnTo>
                    <a:pt x="2965232" y="314929"/>
                  </a:lnTo>
                  <a:lnTo>
                    <a:pt x="3026983" y="497666"/>
                  </a:lnTo>
                  <a:lnTo>
                    <a:pt x="161009" y="497666"/>
                  </a:lnTo>
                  <a:lnTo>
                    <a:pt x="0" y="248833"/>
                  </a:lnTo>
                  <a:close/>
                </a:path>
              </a:pathLst>
            </a:custGeom>
            <a:ln w="43911">
              <a:solidFill>
                <a:srgbClr val="F2D351"/>
              </a:solidFill>
            </a:ln>
          </p:spPr>
          <p:txBody>
            <a:bodyPr wrap="square" lIns="0" tIns="0" rIns="0" bIns="0" rtlCol="0"/>
            <a:lstStyle/>
            <a:p>
              <a:endParaRPr/>
            </a:p>
          </p:txBody>
        </p:sp>
      </p:grpSp>
      <p:sp>
        <p:nvSpPr>
          <p:cNvPr id="10" name="object 10"/>
          <p:cNvSpPr txBox="1"/>
          <p:nvPr/>
        </p:nvSpPr>
        <p:spPr>
          <a:xfrm>
            <a:off x="4637862" y="6263889"/>
            <a:ext cx="1144905" cy="318770"/>
          </a:xfrm>
          <a:prstGeom prst="rect">
            <a:avLst/>
          </a:prstGeom>
        </p:spPr>
        <p:txBody>
          <a:bodyPr vert="horz" wrap="square" lIns="0" tIns="15240" rIns="0" bIns="0" rtlCol="0">
            <a:spAutoFit/>
          </a:bodyPr>
          <a:lstStyle/>
          <a:p>
            <a:pPr marL="12700">
              <a:lnSpc>
                <a:spcPct val="100000"/>
              </a:lnSpc>
              <a:spcBef>
                <a:spcPts val="120"/>
              </a:spcBef>
            </a:pPr>
            <a:r>
              <a:rPr sz="1900" b="1" spc="-10" dirty="0">
                <a:solidFill>
                  <a:srgbClr val="FFFFFF"/>
                </a:solidFill>
                <a:latin typeface="Arial"/>
                <a:cs typeface="Arial"/>
              </a:rPr>
              <a:t>Reserve</a:t>
            </a:r>
            <a:r>
              <a:rPr lang="nb-NO" sz="1900" b="1" spc="-10" dirty="0" err="1">
                <a:solidFill>
                  <a:srgbClr val="FFFFFF"/>
                </a:solidFill>
                <a:latin typeface="Arial"/>
                <a:cs typeface="Arial"/>
              </a:rPr>
              <a:t>rt</a:t>
            </a:r>
            <a:endParaRPr sz="1900" dirty="0">
              <a:latin typeface="Arial"/>
              <a:cs typeface="Arial"/>
            </a:endParaRPr>
          </a:p>
        </p:txBody>
      </p:sp>
      <p:grpSp>
        <p:nvGrpSpPr>
          <p:cNvPr id="11" name="object 11"/>
          <p:cNvGrpSpPr/>
          <p:nvPr/>
        </p:nvGrpSpPr>
        <p:grpSpPr>
          <a:xfrm>
            <a:off x="7526511" y="6171897"/>
            <a:ext cx="3071495" cy="542290"/>
            <a:chOff x="7526511" y="6171897"/>
            <a:chExt cx="3071495" cy="542290"/>
          </a:xfrm>
        </p:grpSpPr>
        <p:sp>
          <p:nvSpPr>
            <p:cNvPr id="12" name="object 12"/>
            <p:cNvSpPr/>
            <p:nvPr/>
          </p:nvSpPr>
          <p:spPr>
            <a:xfrm>
              <a:off x="7548736" y="6194122"/>
              <a:ext cx="3027045" cy="497840"/>
            </a:xfrm>
            <a:custGeom>
              <a:avLst/>
              <a:gdLst/>
              <a:ahLst/>
              <a:cxnLst/>
              <a:rect l="l" t="t" r="r" b="b"/>
              <a:pathLst>
                <a:path w="3027045" h="497840">
                  <a:moveTo>
                    <a:pt x="2865973" y="0"/>
                  </a:moveTo>
                  <a:lnTo>
                    <a:pt x="0" y="0"/>
                  </a:lnTo>
                  <a:lnTo>
                    <a:pt x="20583" y="42768"/>
                  </a:lnTo>
                  <a:lnTo>
                    <a:pt x="54889" y="155520"/>
                  </a:lnTo>
                  <a:lnTo>
                    <a:pt x="61750" y="314929"/>
                  </a:lnTo>
                  <a:lnTo>
                    <a:pt x="0" y="497666"/>
                  </a:lnTo>
                  <a:lnTo>
                    <a:pt x="2865973" y="497666"/>
                  </a:lnTo>
                  <a:lnTo>
                    <a:pt x="3026983" y="248833"/>
                  </a:lnTo>
                  <a:lnTo>
                    <a:pt x="2865973" y="0"/>
                  </a:lnTo>
                  <a:close/>
                </a:path>
              </a:pathLst>
            </a:custGeom>
            <a:solidFill>
              <a:srgbClr val="F2D351"/>
            </a:solidFill>
          </p:spPr>
          <p:txBody>
            <a:bodyPr wrap="square" lIns="0" tIns="0" rIns="0" bIns="0" rtlCol="0"/>
            <a:lstStyle/>
            <a:p>
              <a:endParaRPr/>
            </a:p>
          </p:txBody>
        </p:sp>
        <p:sp>
          <p:nvSpPr>
            <p:cNvPr id="13" name="object 13"/>
            <p:cNvSpPr/>
            <p:nvPr/>
          </p:nvSpPr>
          <p:spPr>
            <a:xfrm>
              <a:off x="7548736" y="6194122"/>
              <a:ext cx="3027045" cy="497840"/>
            </a:xfrm>
            <a:custGeom>
              <a:avLst/>
              <a:gdLst/>
              <a:ahLst/>
              <a:cxnLst/>
              <a:rect l="l" t="t" r="r" b="b"/>
              <a:pathLst>
                <a:path w="3027045" h="497840">
                  <a:moveTo>
                    <a:pt x="3026983" y="248833"/>
                  </a:moveTo>
                  <a:lnTo>
                    <a:pt x="2865973" y="0"/>
                  </a:lnTo>
                  <a:lnTo>
                    <a:pt x="0" y="0"/>
                  </a:lnTo>
                  <a:lnTo>
                    <a:pt x="20583" y="42768"/>
                  </a:lnTo>
                  <a:lnTo>
                    <a:pt x="54889" y="155520"/>
                  </a:lnTo>
                  <a:lnTo>
                    <a:pt x="61750" y="314929"/>
                  </a:lnTo>
                  <a:lnTo>
                    <a:pt x="0" y="497666"/>
                  </a:lnTo>
                  <a:lnTo>
                    <a:pt x="2865973" y="497666"/>
                  </a:lnTo>
                  <a:lnTo>
                    <a:pt x="3026983" y="248833"/>
                  </a:lnTo>
                  <a:close/>
                </a:path>
              </a:pathLst>
            </a:custGeom>
            <a:ln w="43911">
              <a:solidFill>
                <a:srgbClr val="F2D351"/>
              </a:solidFill>
            </a:ln>
          </p:spPr>
          <p:txBody>
            <a:bodyPr wrap="square" lIns="0" tIns="0" rIns="0" bIns="0" rtlCol="0"/>
            <a:lstStyle/>
            <a:p>
              <a:endParaRPr/>
            </a:p>
          </p:txBody>
        </p:sp>
      </p:grpSp>
      <p:sp>
        <p:nvSpPr>
          <p:cNvPr id="14" name="object 14"/>
          <p:cNvSpPr txBox="1"/>
          <p:nvPr/>
        </p:nvSpPr>
        <p:spPr>
          <a:xfrm>
            <a:off x="8488915" y="6263889"/>
            <a:ext cx="1147445" cy="318770"/>
          </a:xfrm>
          <a:prstGeom prst="rect">
            <a:avLst/>
          </a:prstGeom>
        </p:spPr>
        <p:txBody>
          <a:bodyPr vert="horz" wrap="square" lIns="0" tIns="15240" rIns="0" bIns="0" rtlCol="0">
            <a:spAutoFit/>
          </a:bodyPr>
          <a:lstStyle/>
          <a:p>
            <a:pPr marL="12700">
              <a:lnSpc>
                <a:spcPct val="100000"/>
              </a:lnSpc>
              <a:spcBef>
                <a:spcPts val="120"/>
              </a:spcBef>
            </a:pPr>
            <a:r>
              <a:rPr lang="nb-NO" sz="1900" b="1" spc="-10" dirty="0">
                <a:solidFill>
                  <a:srgbClr val="FFFFFF"/>
                </a:solidFill>
                <a:latin typeface="Arial"/>
                <a:cs typeface="Arial"/>
              </a:rPr>
              <a:t>Sosial</a:t>
            </a:r>
            <a:endParaRPr sz="1900" dirty="0">
              <a:latin typeface="Arial"/>
              <a:cs typeface="Arial"/>
            </a:endParaRPr>
          </a:p>
        </p:txBody>
      </p:sp>
      <p:sp>
        <p:nvSpPr>
          <p:cNvPr id="15" name="object 15"/>
          <p:cNvSpPr/>
          <p:nvPr/>
        </p:nvSpPr>
        <p:spPr>
          <a:xfrm>
            <a:off x="6740759" y="6047749"/>
            <a:ext cx="790575" cy="790575"/>
          </a:xfrm>
          <a:custGeom>
            <a:avLst/>
            <a:gdLst/>
            <a:ahLst/>
            <a:cxnLst/>
            <a:rect l="l" t="t" r="r" b="b"/>
            <a:pathLst>
              <a:path w="790575" h="790575">
                <a:moveTo>
                  <a:pt x="790411" y="395205"/>
                </a:moveTo>
                <a:lnTo>
                  <a:pt x="787752" y="349118"/>
                </a:lnTo>
                <a:lnTo>
                  <a:pt x="779973" y="304591"/>
                </a:lnTo>
                <a:lnTo>
                  <a:pt x="767370" y="261922"/>
                </a:lnTo>
                <a:lnTo>
                  <a:pt x="750240" y="221407"/>
                </a:lnTo>
                <a:lnTo>
                  <a:pt x="728880" y="183344"/>
                </a:lnTo>
                <a:lnTo>
                  <a:pt x="703586" y="148028"/>
                </a:lnTo>
                <a:lnTo>
                  <a:pt x="674655" y="115756"/>
                </a:lnTo>
                <a:lnTo>
                  <a:pt x="642383" y="86824"/>
                </a:lnTo>
                <a:lnTo>
                  <a:pt x="607067" y="61530"/>
                </a:lnTo>
                <a:lnTo>
                  <a:pt x="569003" y="40170"/>
                </a:lnTo>
                <a:lnTo>
                  <a:pt x="528489" y="23040"/>
                </a:lnTo>
                <a:lnTo>
                  <a:pt x="485820" y="10438"/>
                </a:lnTo>
                <a:lnTo>
                  <a:pt x="441293" y="2658"/>
                </a:lnTo>
                <a:lnTo>
                  <a:pt x="395205" y="0"/>
                </a:lnTo>
                <a:lnTo>
                  <a:pt x="349118" y="2658"/>
                </a:lnTo>
                <a:lnTo>
                  <a:pt x="304591" y="10438"/>
                </a:lnTo>
                <a:lnTo>
                  <a:pt x="261922" y="23040"/>
                </a:lnTo>
                <a:lnTo>
                  <a:pt x="221407" y="40170"/>
                </a:lnTo>
                <a:lnTo>
                  <a:pt x="183344" y="61530"/>
                </a:lnTo>
                <a:lnTo>
                  <a:pt x="148028" y="86824"/>
                </a:lnTo>
                <a:lnTo>
                  <a:pt x="115756" y="115756"/>
                </a:lnTo>
                <a:lnTo>
                  <a:pt x="86824" y="148028"/>
                </a:lnTo>
                <a:lnTo>
                  <a:pt x="61530" y="183344"/>
                </a:lnTo>
                <a:lnTo>
                  <a:pt x="40170" y="221407"/>
                </a:lnTo>
                <a:lnTo>
                  <a:pt x="23040" y="261922"/>
                </a:lnTo>
                <a:lnTo>
                  <a:pt x="10438" y="304591"/>
                </a:lnTo>
                <a:lnTo>
                  <a:pt x="2658" y="349118"/>
                </a:lnTo>
                <a:lnTo>
                  <a:pt x="0" y="395205"/>
                </a:lnTo>
                <a:lnTo>
                  <a:pt x="2658" y="441293"/>
                </a:lnTo>
                <a:lnTo>
                  <a:pt x="10438" y="485820"/>
                </a:lnTo>
                <a:lnTo>
                  <a:pt x="23040" y="528489"/>
                </a:lnTo>
                <a:lnTo>
                  <a:pt x="40170" y="569003"/>
                </a:lnTo>
                <a:lnTo>
                  <a:pt x="61530" y="607067"/>
                </a:lnTo>
                <a:lnTo>
                  <a:pt x="86824" y="642383"/>
                </a:lnTo>
                <a:lnTo>
                  <a:pt x="115756" y="674655"/>
                </a:lnTo>
                <a:lnTo>
                  <a:pt x="148028" y="703586"/>
                </a:lnTo>
                <a:lnTo>
                  <a:pt x="183344" y="728880"/>
                </a:lnTo>
                <a:lnTo>
                  <a:pt x="221407" y="750240"/>
                </a:lnTo>
                <a:lnTo>
                  <a:pt x="261922" y="767370"/>
                </a:lnTo>
                <a:lnTo>
                  <a:pt x="304591" y="779973"/>
                </a:lnTo>
                <a:lnTo>
                  <a:pt x="349118" y="787752"/>
                </a:lnTo>
                <a:lnTo>
                  <a:pt x="395205" y="790411"/>
                </a:lnTo>
                <a:lnTo>
                  <a:pt x="441293" y="787752"/>
                </a:lnTo>
                <a:lnTo>
                  <a:pt x="485820" y="779973"/>
                </a:lnTo>
                <a:lnTo>
                  <a:pt x="528489" y="767370"/>
                </a:lnTo>
                <a:lnTo>
                  <a:pt x="569003" y="750240"/>
                </a:lnTo>
                <a:lnTo>
                  <a:pt x="607067" y="728880"/>
                </a:lnTo>
                <a:lnTo>
                  <a:pt x="642383" y="703586"/>
                </a:lnTo>
                <a:lnTo>
                  <a:pt x="674655" y="674655"/>
                </a:lnTo>
                <a:lnTo>
                  <a:pt x="703586" y="642383"/>
                </a:lnTo>
                <a:lnTo>
                  <a:pt x="728880" y="607067"/>
                </a:lnTo>
                <a:lnTo>
                  <a:pt x="750240" y="569003"/>
                </a:lnTo>
                <a:lnTo>
                  <a:pt x="767370" y="528489"/>
                </a:lnTo>
                <a:lnTo>
                  <a:pt x="779973" y="485820"/>
                </a:lnTo>
                <a:lnTo>
                  <a:pt x="787752" y="441293"/>
                </a:lnTo>
                <a:lnTo>
                  <a:pt x="790411" y="395205"/>
                </a:lnTo>
                <a:close/>
              </a:path>
            </a:pathLst>
          </a:custGeom>
          <a:ln w="43911">
            <a:solidFill>
              <a:srgbClr val="F2D351"/>
            </a:solidFill>
          </a:ln>
        </p:spPr>
        <p:txBody>
          <a:bodyPr wrap="square" lIns="0" tIns="0" rIns="0" bIns="0" rtlCol="0"/>
          <a:lstStyle/>
          <a:p>
            <a:endParaRPr/>
          </a:p>
        </p:txBody>
      </p:sp>
      <p:sp>
        <p:nvSpPr>
          <p:cNvPr id="16" name="object 16"/>
          <p:cNvSpPr txBox="1"/>
          <p:nvPr/>
        </p:nvSpPr>
        <p:spPr>
          <a:xfrm>
            <a:off x="6013450" y="5558802"/>
            <a:ext cx="2339026" cy="1607491"/>
          </a:xfrm>
          <a:prstGeom prst="rect">
            <a:avLst/>
          </a:prstGeom>
        </p:spPr>
        <p:txBody>
          <a:bodyPr vert="horz" wrap="square" lIns="0" tIns="415925" rIns="0" bIns="0" rtlCol="0">
            <a:spAutoFit/>
          </a:bodyPr>
          <a:lstStyle/>
          <a:p>
            <a:pPr algn="ctr">
              <a:lnSpc>
                <a:spcPct val="100000"/>
              </a:lnSpc>
              <a:spcBef>
                <a:spcPts val="3275"/>
              </a:spcBef>
            </a:pPr>
            <a:r>
              <a:rPr sz="5600" b="1" spc="335" dirty="0">
                <a:solidFill>
                  <a:srgbClr val="F2D351"/>
                </a:solidFill>
                <a:latin typeface="Arial"/>
                <a:cs typeface="Arial"/>
              </a:rPr>
              <a:t>I</a:t>
            </a:r>
            <a:endParaRPr sz="5600" dirty="0">
              <a:latin typeface="Arial"/>
              <a:cs typeface="Arial"/>
            </a:endParaRPr>
          </a:p>
          <a:p>
            <a:pPr algn="ctr">
              <a:lnSpc>
                <a:spcPct val="100000"/>
              </a:lnSpc>
              <a:spcBef>
                <a:spcPts val="805"/>
              </a:spcBef>
            </a:pPr>
            <a:r>
              <a:rPr lang="nb-NO" sz="1450" b="1" dirty="0">
                <a:solidFill>
                  <a:srgbClr val="697079"/>
                </a:solidFill>
                <a:latin typeface="Arial"/>
                <a:cs typeface="Arial"/>
              </a:rPr>
              <a:t>Mennesker</a:t>
            </a:r>
            <a:r>
              <a:rPr sz="1450" b="1" dirty="0">
                <a:solidFill>
                  <a:srgbClr val="697079"/>
                </a:solidFill>
                <a:latin typeface="Arial"/>
                <a:cs typeface="Arial"/>
              </a:rPr>
              <a:t> &amp;</a:t>
            </a:r>
            <a:r>
              <a:rPr lang="nb-NO" sz="1450" b="1" spc="5" dirty="0">
                <a:solidFill>
                  <a:srgbClr val="697079"/>
                </a:solidFill>
                <a:latin typeface="Arial"/>
                <a:cs typeface="Arial"/>
              </a:rPr>
              <a:t> Relasjoner</a:t>
            </a:r>
            <a:endParaRPr sz="1450" dirty="0">
              <a:latin typeface="Arial"/>
              <a:cs typeface="Arial"/>
            </a:endParaRPr>
          </a:p>
        </p:txBody>
      </p:sp>
      <p:grpSp>
        <p:nvGrpSpPr>
          <p:cNvPr id="17" name="object 17"/>
          <p:cNvGrpSpPr/>
          <p:nvPr/>
        </p:nvGrpSpPr>
        <p:grpSpPr>
          <a:xfrm>
            <a:off x="3673986" y="7696382"/>
            <a:ext cx="3071495" cy="542290"/>
            <a:chOff x="3673986" y="7696382"/>
            <a:chExt cx="3071495" cy="542290"/>
          </a:xfrm>
        </p:grpSpPr>
        <p:sp>
          <p:nvSpPr>
            <p:cNvPr id="18" name="object 18"/>
            <p:cNvSpPr/>
            <p:nvPr/>
          </p:nvSpPr>
          <p:spPr>
            <a:xfrm>
              <a:off x="3696211" y="7718607"/>
              <a:ext cx="3027045" cy="497840"/>
            </a:xfrm>
            <a:custGeom>
              <a:avLst/>
              <a:gdLst/>
              <a:ahLst/>
              <a:cxnLst/>
              <a:rect l="l" t="t" r="r" b="b"/>
              <a:pathLst>
                <a:path w="3027045" h="497840">
                  <a:moveTo>
                    <a:pt x="3026983" y="0"/>
                  </a:moveTo>
                  <a:lnTo>
                    <a:pt x="161009" y="0"/>
                  </a:lnTo>
                  <a:lnTo>
                    <a:pt x="0" y="248833"/>
                  </a:lnTo>
                  <a:lnTo>
                    <a:pt x="161009" y="497666"/>
                  </a:lnTo>
                  <a:lnTo>
                    <a:pt x="3026983" y="497666"/>
                  </a:lnTo>
                  <a:lnTo>
                    <a:pt x="2965232" y="314929"/>
                  </a:lnTo>
                  <a:lnTo>
                    <a:pt x="2972093" y="155520"/>
                  </a:lnTo>
                  <a:lnTo>
                    <a:pt x="3006399" y="42768"/>
                  </a:lnTo>
                  <a:lnTo>
                    <a:pt x="3026983" y="0"/>
                  </a:lnTo>
                  <a:close/>
                </a:path>
              </a:pathLst>
            </a:custGeom>
            <a:solidFill>
              <a:srgbClr val="80BA5B"/>
            </a:solidFill>
          </p:spPr>
          <p:txBody>
            <a:bodyPr wrap="square" lIns="0" tIns="0" rIns="0" bIns="0" rtlCol="0"/>
            <a:lstStyle/>
            <a:p>
              <a:endParaRPr/>
            </a:p>
          </p:txBody>
        </p:sp>
        <p:sp>
          <p:nvSpPr>
            <p:cNvPr id="19" name="object 19"/>
            <p:cNvSpPr/>
            <p:nvPr/>
          </p:nvSpPr>
          <p:spPr>
            <a:xfrm>
              <a:off x="3696211" y="7718607"/>
              <a:ext cx="3027045" cy="497840"/>
            </a:xfrm>
            <a:custGeom>
              <a:avLst/>
              <a:gdLst/>
              <a:ahLst/>
              <a:cxnLst/>
              <a:rect l="l" t="t" r="r" b="b"/>
              <a:pathLst>
                <a:path w="3027045" h="497840">
                  <a:moveTo>
                    <a:pt x="0" y="248833"/>
                  </a:moveTo>
                  <a:lnTo>
                    <a:pt x="161009" y="0"/>
                  </a:lnTo>
                  <a:lnTo>
                    <a:pt x="3026983" y="0"/>
                  </a:lnTo>
                  <a:lnTo>
                    <a:pt x="3006400" y="42768"/>
                  </a:lnTo>
                  <a:lnTo>
                    <a:pt x="2972094" y="155520"/>
                  </a:lnTo>
                  <a:lnTo>
                    <a:pt x="2965232" y="314929"/>
                  </a:lnTo>
                  <a:lnTo>
                    <a:pt x="3026983" y="497666"/>
                  </a:lnTo>
                  <a:lnTo>
                    <a:pt x="161009" y="497666"/>
                  </a:lnTo>
                  <a:lnTo>
                    <a:pt x="0" y="248833"/>
                  </a:lnTo>
                  <a:close/>
                </a:path>
              </a:pathLst>
            </a:custGeom>
            <a:ln w="43911">
              <a:solidFill>
                <a:srgbClr val="80BA5B"/>
              </a:solidFill>
            </a:ln>
          </p:spPr>
          <p:txBody>
            <a:bodyPr wrap="square" lIns="0" tIns="0" rIns="0" bIns="0" rtlCol="0"/>
            <a:lstStyle/>
            <a:p>
              <a:endParaRPr/>
            </a:p>
          </p:txBody>
        </p:sp>
      </p:grpSp>
      <p:sp>
        <p:nvSpPr>
          <p:cNvPr id="20" name="object 20"/>
          <p:cNvSpPr txBox="1"/>
          <p:nvPr/>
        </p:nvSpPr>
        <p:spPr>
          <a:xfrm>
            <a:off x="4664206" y="7788365"/>
            <a:ext cx="1406607" cy="307777"/>
          </a:xfrm>
          <a:prstGeom prst="rect">
            <a:avLst/>
          </a:prstGeom>
        </p:spPr>
        <p:txBody>
          <a:bodyPr vert="horz" wrap="square" lIns="0" tIns="15240" rIns="0" bIns="0" rtlCol="0">
            <a:spAutoFit/>
          </a:bodyPr>
          <a:lstStyle/>
          <a:p>
            <a:pPr marL="12700">
              <a:lnSpc>
                <a:spcPct val="100000"/>
              </a:lnSpc>
              <a:spcBef>
                <a:spcPts val="120"/>
              </a:spcBef>
            </a:pPr>
            <a:r>
              <a:rPr sz="1900" b="1" spc="40" dirty="0" err="1">
                <a:solidFill>
                  <a:srgbClr val="FFFFFF"/>
                </a:solidFill>
                <a:latin typeface="Arial"/>
                <a:cs typeface="Arial"/>
              </a:rPr>
              <a:t>Dynam</a:t>
            </a:r>
            <a:r>
              <a:rPr lang="nb-NO" sz="1900" b="1" spc="40" dirty="0" err="1">
                <a:solidFill>
                  <a:srgbClr val="FFFFFF"/>
                </a:solidFill>
                <a:latin typeface="Arial"/>
                <a:cs typeface="Arial"/>
              </a:rPr>
              <a:t>isk</a:t>
            </a:r>
            <a:endParaRPr sz="1900" dirty="0">
              <a:latin typeface="Arial"/>
              <a:cs typeface="Arial"/>
            </a:endParaRPr>
          </a:p>
        </p:txBody>
      </p:sp>
      <p:grpSp>
        <p:nvGrpSpPr>
          <p:cNvPr id="21" name="object 21"/>
          <p:cNvGrpSpPr/>
          <p:nvPr/>
        </p:nvGrpSpPr>
        <p:grpSpPr>
          <a:xfrm>
            <a:off x="7526511" y="7696382"/>
            <a:ext cx="3071495" cy="542290"/>
            <a:chOff x="7526511" y="7696382"/>
            <a:chExt cx="3071495" cy="542290"/>
          </a:xfrm>
        </p:grpSpPr>
        <p:sp>
          <p:nvSpPr>
            <p:cNvPr id="22" name="object 22"/>
            <p:cNvSpPr/>
            <p:nvPr/>
          </p:nvSpPr>
          <p:spPr>
            <a:xfrm>
              <a:off x="7548736" y="7718607"/>
              <a:ext cx="3027045" cy="497840"/>
            </a:xfrm>
            <a:custGeom>
              <a:avLst/>
              <a:gdLst/>
              <a:ahLst/>
              <a:cxnLst/>
              <a:rect l="l" t="t" r="r" b="b"/>
              <a:pathLst>
                <a:path w="3027045" h="497840">
                  <a:moveTo>
                    <a:pt x="2865973" y="0"/>
                  </a:moveTo>
                  <a:lnTo>
                    <a:pt x="0" y="0"/>
                  </a:lnTo>
                  <a:lnTo>
                    <a:pt x="20583" y="42768"/>
                  </a:lnTo>
                  <a:lnTo>
                    <a:pt x="54889" y="155520"/>
                  </a:lnTo>
                  <a:lnTo>
                    <a:pt x="61750" y="314929"/>
                  </a:lnTo>
                  <a:lnTo>
                    <a:pt x="0" y="497666"/>
                  </a:lnTo>
                  <a:lnTo>
                    <a:pt x="2865973" y="497666"/>
                  </a:lnTo>
                  <a:lnTo>
                    <a:pt x="3026983" y="248833"/>
                  </a:lnTo>
                  <a:lnTo>
                    <a:pt x="2865973" y="0"/>
                  </a:lnTo>
                  <a:close/>
                </a:path>
              </a:pathLst>
            </a:custGeom>
            <a:solidFill>
              <a:srgbClr val="80BA5B"/>
            </a:solidFill>
          </p:spPr>
          <p:txBody>
            <a:bodyPr wrap="square" lIns="0" tIns="0" rIns="0" bIns="0" rtlCol="0"/>
            <a:lstStyle/>
            <a:p>
              <a:endParaRPr/>
            </a:p>
          </p:txBody>
        </p:sp>
        <p:sp>
          <p:nvSpPr>
            <p:cNvPr id="23" name="object 23"/>
            <p:cNvSpPr/>
            <p:nvPr/>
          </p:nvSpPr>
          <p:spPr>
            <a:xfrm>
              <a:off x="7548736" y="7718607"/>
              <a:ext cx="3027045" cy="497840"/>
            </a:xfrm>
            <a:custGeom>
              <a:avLst/>
              <a:gdLst/>
              <a:ahLst/>
              <a:cxnLst/>
              <a:rect l="l" t="t" r="r" b="b"/>
              <a:pathLst>
                <a:path w="3027045" h="497840">
                  <a:moveTo>
                    <a:pt x="3026983" y="248833"/>
                  </a:moveTo>
                  <a:lnTo>
                    <a:pt x="2865973" y="0"/>
                  </a:lnTo>
                  <a:lnTo>
                    <a:pt x="0" y="0"/>
                  </a:lnTo>
                  <a:lnTo>
                    <a:pt x="20583" y="42768"/>
                  </a:lnTo>
                  <a:lnTo>
                    <a:pt x="54889" y="155520"/>
                  </a:lnTo>
                  <a:lnTo>
                    <a:pt x="61750" y="314929"/>
                  </a:lnTo>
                  <a:lnTo>
                    <a:pt x="0" y="497666"/>
                  </a:lnTo>
                  <a:lnTo>
                    <a:pt x="2865973" y="497666"/>
                  </a:lnTo>
                  <a:lnTo>
                    <a:pt x="3026983" y="248833"/>
                  </a:lnTo>
                  <a:close/>
                </a:path>
              </a:pathLst>
            </a:custGeom>
            <a:ln w="43911">
              <a:solidFill>
                <a:srgbClr val="80BA5B"/>
              </a:solidFill>
            </a:ln>
          </p:spPr>
          <p:txBody>
            <a:bodyPr wrap="square" lIns="0" tIns="0" rIns="0" bIns="0" rtlCol="0"/>
            <a:lstStyle/>
            <a:p>
              <a:endParaRPr/>
            </a:p>
          </p:txBody>
        </p:sp>
      </p:grpSp>
      <p:sp>
        <p:nvSpPr>
          <p:cNvPr id="24" name="object 24"/>
          <p:cNvSpPr txBox="1"/>
          <p:nvPr/>
        </p:nvSpPr>
        <p:spPr>
          <a:xfrm>
            <a:off x="8636760" y="7788365"/>
            <a:ext cx="1262889" cy="307777"/>
          </a:xfrm>
          <a:prstGeom prst="rect">
            <a:avLst/>
          </a:prstGeom>
        </p:spPr>
        <p:txBody>
          <a:bodyPr vert="horz" wrap="square" lIns="0" tIns="15240" rIns="0" bIns="0" rtlCol="0">
            <a:spAutoFit/>
          </a:bodyPr>
          <a:lstStyle/>
          <a:p>
            <a:pPr marL="12700">
              <a:lnSpc>
                <a:spcPct val="100000"/>
              </a:lnSpc>
              <a:spcBef>
                <a:spcPts val="120"/>
              </a:spcBef>
            </a:pPr>
            <a:r>
              <a:rPr lang="nb-NO" sz="1900" b="1" spc="-10" dirty="0">
                <a:solidFill>
                  <a:srgbClr val="FFFFFF"/>
                </a:solidFill>
                <a:latin typeface="Arial"/>
                <a:cs typeface="Arial"/>
              </a:rPr>
              <a:t>Forsiktig</a:t>
            </a:r>
            <a:endParaRPr sz="1900" dirty="0">
              <a:latin typeface="Arial"/>
              <a:cs typeface="Arial"/>
            </a:endParaRPr>
          </a:p>
        </p:txBody>
      </p:sp>
      <p:sp>
        <p:nvSpPr>
          <p:cNvPr id="25" name="object 25"/>
          <p:cNvSpPr/>
          <p:nvPr/>
        </p:nvSpPr>
        <p:spPr>
          <a:xfrm>
            <a:off x="6740759" y="7572234"/>
            <a:ext cx="790575" cy="790575"/>
          </a:xfrm>
          <a:custGeom>
            <a:avLst/>
            <a:gdLst/>
            <a:ahLst/>
            <a:cxnLst/>
            <a:rect l="l" t="t" r="r" b="b"/>
            <a:pathLst>
              <a:path w="790575" h="790575">
                <a:moveTo>
                  <a:pt x="790411" y="395205"/>
                </a:moveTo>
                <a:lnTo>
                  <a:pt x="787752" y="349118"/>
                </a:lnTo>
                <a:lnTo>
                  <a:pt x="779973" y="304591"/>
                </a:lnTo>
                <a:lnTo>
                  <a:pt x="767370" y="261922"/>
                </a:lnTo>
                <a:lnTo>
                  <a:pt x="750240" y="221407"/>
                </a:lnTo>
                <a:lnTo>
                  <a:pt x="728880" y="183344"/>
                </a:lnTo>
                <a:lnTo>
                  <a:pt x="703586" y="148028"/>
                </a:lnTo>
                <a:lnTo>
                  <a:pt x="674655" y="115756"/>
                </a:lnTo>
                <a:lnTo>
                  <a:pt x="642383" y="86824"/>
                </a:lnTo>
                <a:lnTo>
                  <a:pt x="607067" y="61530"/>
                </a:lnTo>
                <a:lnTo>
                  <a:pt x="569003" y="40170"/>
                </a:lnTo>
                <a:lnTo>
                  <a:pt x="528489" y="23040"/>
                </a:lnTo>
                <a:lnTo>
                  <a:pt x="485820" y="10438"/>
                </a:lnTo>
                <a:lnTo>
                  <a:pt x="441293" y="2658"/>
                </a:lnTo>
                <a:lnTo>
                  <a:pt x="395205" y="0"/>
                </a:lnTo>
                <a:lnTo>
                  <a:pt x="349118" y="2658"/>
                </a:lnTo>
                <a:lnTo>
                  <a:pt x="304591" y="10438"/>
                </a:lnTo>
                <a:lnTo>
                  <a:pt x="261922" y="23040"/>
                </a:lnTo>
                <a:lnTo>
                  <a:pt x="221407" y="40170"/>
                </a:lnTo>
                <a:lnTo>
                  <a:pt x="183344" y="61530"/>
                </a:lnTo>
                <a:lnTo>
                  <a:pt x="148028" y="86824"/>
                </a:lnTo>
                <a:lnTo>
                  <a:pt x="115756" y="115756"/>
                </a:lnTo>
                <a:lnTo>
                  <a:pt x="86824" y="148028"/>
                </a:lnTo>
                <a:lnTo>
                  <a:pt x="61530" y="183344"/>
                </a:lnTo>
                <a:lnTo>
                  <a:pt x="40170" y="221407"/>
                </a:lnTo>
                <a:lnTo>
                  <a:pt x="23040" y="261922"/>
                </a:lnTo>
                <a:lnTo>
                  <a:pt x="10438" y="304591"/>
                </a:lnTo>
                <a:lnTo>
                  <a:pt x="2658" y="349118"/>
                </a:lnTo>
                <a:lnTo>
                  <a:pt x="0" y="395205"/>
                </a:lnTo>
                <a:lnTo>
                  <a:pt x="2658" y="441293"/>
                </a:lnTo>
                <a:lnTo>
                  <a:pt x="10438" y="485820"/>
                </a:lnTo>
                <a:lnTo>
                  <a:pt x="23040" y="528489"/>
                </a:lnTo>
                <a:lnTo>
                  <a:pt x="40170" y="569003"/>
                </a:lnTo>
                <a:lnTo>
                  <a:pt x="61530" y="607067"/>
                </a:lnTo>
                <a:lnTo>
                  <a:pt x="86824" y="642383"/>
                </a:lnTo>
                <a:lnTo>
                  <a:pt x="115756" y="674655"/>
                </a:lnTo>
                <a:lnTo>
                  <a:pt x="148028" y="703586"/>
                </a:lnTo>
                <a:lnTo>
                  <a:pt x="183344" y="728880"/>
                </a:lnTo>
                <a:lnTo>
                  <a:pt x="221407" y="750240"/>
                </a:lnTo>
                <a:lnTo>
                  <a:pt x="261922" y="767370"/>
                </a:lnTo>
                <a:lnTo>
                  <a:pt x="304591" y="779973"/>
                </a:lnTo>
                <a:lnTo>
                  <a:pt x="349118" y="787752"/>
                </a:lnTo>
                <a:lnTo>
                  <a:pt x="395205" y="790411"/>
                </a:lnTo>
                <a:lnTo>
                  <a:pt x="441293" y="787752"/>
                </a:lnTo>
                <a:lnTo>
                  <a:pt x="485820" y="779973"/>
                </a:lnTo>
                <a:lnTo>
                  <a:pt x="528489" y="767370"/>
                </a:lnTo>
                <a:lnTo>
                  <a:pt x="569003" y="750240"/>
                </a:lnTo>
                <a:lnTo>
                  <a:pt x="607067" y="728880"/>
                </a:lnTo>
                <a:lnTo>
                  <a:pt x="642383" y="703586"/>
                </a:lnTo>
                <a:lnTo>
                  <a:pt x="674655" y="674655"/>
                </a:lnTo>
                <a:lnTo>
                  <a:pt x="703586" y="642383"/>
                </a:lnTo>
                <a:lnTo>
                  <a:pt x="728880" y="607067"/>
                </a:lnTo>
                <a:lnTo>
                  <a:pt x="750240" y="569003"/>
                </a:lnTo>
                <a:lnTo>
                  <a:pt x="767370" y="528489"/>
                </a:lnTo>
                <a:lnTo>
                  <a:pt x="779973" y="485820"/>
                </a:lnTo>
                <a:lnTo>
                  <a:pt x="787752" y="441293"/>
                </a:lnTo>
                <a:lnTo>
                  <a:pt x="790411" y="395205"/>
                </a:lnTo>
                <a:close/>
              </a:path>
            </a:pathLst>
          </a:custGeom>
          <a:ln w="43911">
            <a:solidFill>
              <a:srgbClr val="80BA5B"/>
            </a:solidFill>
          </a:ln>
        </p:spPr>
        <p:txBody>
          <a:bodyPr wrap="square" lIns="0" tIns="0" rIns="0" bIns="0" rtlCol="0"/>
          <a:lstStyle/>
          <a:p>
            <a:endParaRPr/>
          </a:p>
        </p:txBody>
      </p:sp>
      <p:sp>
        <p:nvSpPr>
          <p:cNvPr id="26" name="object 26"/>
          <p:cNvSpPr txBox="1"/>
          <p:nvPr/>
        </p:nvSpPr>
        <p:spPr>
          <a:xfrm>
            <a:off x="6246494" y="7083280"/>
            <a:ext cx="1779905" cy="1607491"/>
          </a:xfrm>
          <a:prstGeom prst="rect">
            <a:avLst/>
          </a:prstGeom>
        </p:spPr>
        <p:txBody>
          <a:bodyPr vert="horz" wrap="square" lIns="0" tIns="415925" rIns="0" bIns="0" rtlCol="0">
            <a:spAutoFit/>
          </a:bodyPr>
          <a:lstStyle/>
          <a:p>
            <a:pPr algn="ctr">
              <a:lnSpc>
                <a:spcPct val="100000"/>
              </a:lnSpc>
              <a:spcBef>
                <a:spcPts val="3275"/>
              </a:spcBef>
            </a:pPr>
            <a:r>
              <a:rPr sz="5600" b="1" spc="-575" dirty="0">
                <a:solidFill>
                  <a:srgbClr val="80BA5B"/>
                </a:solidFill>
                <a:latin typeface="Arial"/>
                <a:cs typeface="Arial"/>
              </a:rPr>
              <a:t>S</a:t>
            </a:r>
            <a:endParaRPr sz="5600" dirty="0">
              <a:latin typeface="Arial"/>
              <a:cs typeface="Arial"/>
            </a:endParaRPr>
          </a:p>
          <a:p>
            <a:pPr algn="ctr">
              <a:lnSpc>
                <a:spcPct val="100000"/>
              </a:lnSpc>
              <a:spcBef>
                <a:spcPts val="805"/>
              </a:spcBef>
            </a:pPr>
            <a:r>
              <a:rPr lang="nb-NO" sz="1450" b="1" spc="-40" dirty="0">
                <a:solidFill>
                  <a:srgbClr val="697079"/>
                </a:solidFill>
                <a:latin typeface="Arial"/>
                <a:cs typeface="Arial"/>
              </a:rPr>
              <a:t>Tempo</a:t>
            </a:r>
            <a:r>
              <a:rPr sz="1450" b="1" spc="-40" dirty="0">
                <a:solidFill>
                  <a:srgbClr val="697079"/>
                </a:solidFill>
                <a:latin typeface="Arial"/>
                <a:cs typeface="Arial"/>
              </a:rPr>
              <a:t> </a:t>
            </a:r>
            <a:r>
              <a:rPr sz="1450" b="1" dirty="0">
                <a:solidFill>
                  <a:srgbClr val="697079"/>
                </a:solidFill>
                <a:latin typeface="Arial"/>
                <a:cs typeface="Arial"/>
              </a:rPr>
              <a:t>&amp;</a:t>
            </a:r>
            <a:r>
              <a:rPr sz="1450" b="1" spc="-35" dirty="0">
                <a:solidFill>
                  <a:srgbClr val="697079"/>
                </a:solidFill>
                <a:latin typeface="Arial"/>
                <a:cs typeface="Arial"/>
              </a:rPr>
              <a:t> </a:t>
            </a:r>
            <a:r>
              <a:rPr lang="nb-NO" sz="1450" b="1" spc="-10" dirty="0">
                <a:solidFill>
                  <a:srgbClr val="697079"/>
                </a:solidFill>
                <a:latin typeface="Arial"/>
                <a:cs typeface="Arial"/>
              </a:rPr>
              <a:t>Stabilitet</a:t>
            </a:r>
            <a:endParaRPr sz="1450" dirty="0">
              <a:latin typeface="Arial"/>
              <a:cs typeface="Arial"/>
            </a:endParaRPr>
          </a:p>
        </p:txBody>
      </p:sp>
      <p:grpSp>
        <p:nvGrpSpPr>
          <p:cNvPr id="27" name="object 27"/>
          <p:cNvGrpSpPr/>
          <p:nvPr/>
        </p:nvGrpSpPr>
        <p:grpSpPr>
          <a:xfrm>
            <a:off x="3673986" y="4647407"/>
            <a:ext cx="3071495" cy="542290"/>
            <a:chOff x="3673986" y="4647407"/>
            <a:chExt cx="3071495" cy="542290"/>
          </a:xfrm>
        </p:grpSpPr>
        <p:sp>
          <p:nvSpPr>
            <p:cNvPr id="28" name="object 28"/>
            <p:cNvSpPr/>
            <p:nvPr/>
          </p:nvSpPr>
          <p:spPr>
            <a:xfrm>
              <a:off x="3696211" y="4669632"/>
              <a:ext cx="3027045" cy="497840"/>
            </a:xfrm>
            <a:custGeom>
              <a:avLst/>
              <a:gdLst/>
              <a:ahLst/>
              <a:cxnLst/>
              <a:rect l="l" t="t" r="r" b="b"/>
              <a:pathLst>
                <a:path w="3027045" h="497839">
                  <a:moveTo>
                    <a:pt x="3026983" y="0"/>
                  </a:moveTo>
                  <a:lnTo>
                    <a:pt x="161009" y="0"/>
                  </a:lnTo>
                  <a:lnTo>
                    <a:pt x="0" y="248833"/>
                  </a:lnTo>
                  <a:lnTo>
                    <a:pt x="161009" y="497666"/>
                  </a:lnTo>
                  <a:lnTo>
                    <a:pt x="3026983" y="497666"/>
                  </a:lnTo>
                  <a:lnTo>
                    <a:pt x="2965232" y="314929"/>
                  </a:lnTo>
                  <a:lnTo>
                    <a:pt x="2972093" y="155520"/>
                  </a:lnTo>
                  <a:lnTo>
                    <a:pt x="3006399" y="42768"/>
                  </a:lnTo>
                  <a:lnTo>
                    <a:pt x="3026983" y="0"/>
                  </a:lnTo>
                  <a:close/>
                </a:path>
              </a:pathLst>
            </a:custGeom>
            <a:solidFill>
              <a:srgbClr val="F15B4E"/>
            </a:solidFill>
          </p:spPr>
          <p:txBody>
            <a:bodyPr wrap="square" lIns="0" tIns="0" rIns="0" bIns="0" rtlCol="0"/>
            <a:lstStyle/>
            <a:p>
              <a:endParaRPr/>
            </a:p>
          </p:txBody>
        </p:sp>
        <p:sp>
          <p:nvSpPr>
            <p:cNvPr id="29" name="object 29"/>
            <p:cNvSpPr/>
            <p:nvPr/>
          </p:nvSpPr>
          <p:spPr>
            <a:xfrm>
              <a:off x="3696211" y="4669632"/>
              <a:ext cx="3027045" cy="497840"/>
            </a:xfrm>
            <a:custGeom>
              <a:avLst/>
              <a:gdLst/>
              <a:ahLst/>
              <a:cxnLst/>
              <a:rect l="l" t="t" r="r" b="b"/>
              <a:pathLst>
                <a:path w="3027045" h="497839">
                  <a:moveTo>
                    <a:pt x="0" y="248833"/>
                  </a:moveTo>
                  <a:lnTo>
                    <a:pt x="161009" y="0"/>
                  </a:lnTo>
                  <a:lnTo>
                    <a:pt x="3026983" y="0"/>
                  </a:lnTo>
                  <a:lnTo>
                    <a:pt x="3006400" y="42768"/>
                  </a:lnTo>
                  <a:lnTo>
                    <a:pt x="2972094" y="155520"/>
                  </a:lnTo>
                  <a:lnTo>
                    <a:pt x="2965232" y="314929"/>
                  </a:lnTo>
                  <a:lnTo>
                    <a:pt x="3026983" y="497666"/>
                  </a:lnTo>
                  <a:lnTo>
                    <a:pt x="161009" y="497666"/>
                  </a:lnTo>
                  <a:lnTo>
                    <a:pt x="0" y="248833"/>
                  </a:lnTo>
                  <a:close/>
                </a:path>
              </a:pathLst>
            </a:custGeom>
            <a:ln w="43911">
              <a:solidFill>
                <a:srgbClr val="F15B4E"/>
              </a:solidFill>
            </a:ln>
          </p:spPr>
          <p:txBody>
            <a:bodyPr wrap="square" lIns="0" tIns="0" rIns="0" bIns="0" rtlCol="0"/>
            <a:lstStyle/>
            <a:p>
              <a:endParaRPr/>
            </a:p>
          </p:txBody>
        </p:sp>
      </p:grpSp>
      <p:sp>
        <p:nvSpPr>
          <p:cNvPr id="30" name="object 30"/>
          <p:cNvSpPr txBox="1"/>
          <p:nvPr/>
        </p:nvSpPr>
        <p:spPr>
          <a:xfrm>
            <a:off x="4593946" y="4739393"/>
            <a:ext cx="2109469" cy="307777"/>
          </a:xfrm>
          <a:prstGeom prst="rect">
            <a:avLst/>
          </a:prstGeom>
        </p:spPr>
        <p:txBody>
          <a:bodyPr vert="horz" wrap="square" lIns="0" tIns="15240" rIns="0" bIns="0" rtlCol="0">
            <a:spAutoFit/>
          </a:bodyPr>
          <a:lstStyle/>
          <a:p>
            <a:pPr marL="12700">
              <a:lnSpc>
                <a:spcPct val="100000"/>
              </a:lnSpc>
              <a:spcBef>
                <a:spcPts val="120"/>
              </a:spcBef>
            </a:pPr>
            <a:r>
              <a:rPr sz="1900" b="1" spc="110" dirty="0">
                <a:solidFill>
                  <a:srgbClr val="FFFFFF"/>
                </a:solidFill>
                <a:latin typeface="Arial"/>
                <a:cs typeface="Arial"/>
              </a:rPr>
              <a:t>Re</a:t>
            </a:r>
            <a:r>
              <a:rPr lang="nb-NO" sz="1900" b="1" spc="110" dirty="0">
                <a:solidFill>
                  <a:srgbClr val="FFFFFF"/>
                </a:solidFill>
                <a:latin typeface="Arial"/>
                <a:cs typeface="Arial"/>
              </a:rPr>
              <a:t>flekterende</a:t>
            </a:r>
            <a:endParaRPr sz="1900" dirty="0">
              <a:latin typeface="Arial"/>
              <a:cs typeface="Arial"/>
            </a:endParaRPr>
          </a:p>
        </p:txBody>
      </p:sp>
      <p:grpSp>
        <p:nvGrpSpPr>
          <p:cNvPr id="31" name="object 31"/>
          <p:cNvGrpSpPr/>
          <p:nvPr/>
        </p:nvGrpSpPr>
        <p:grpSpPr>
          <a:xfrm>
            <a:off x="7526511" y="4647407"/>
            <a:ext cx="3071495" cy="542290"/>
            <a:chOff x="7526511" y="4647407"/>
            <a:chExt cx="3071495" cy="542290"/>
          </a:xfrm>
        </p:grpSpPr>
        <p:sp>
          <p:nvSpPr>
            <p:cNvPr id="32" name="object 32"/>
            <p:cNvSpPr/>
            <p:nvPr/>
          </p:nvSpPr>
          <p:spPr>
            <a:xfrm>
              <a:off x="7548736" y="4669632"/>
              <a:ext cx="3027045" cy="497840"/>
            </a:xfrm>
            <a:custGeom>
              <a:avLst/>
              <a:gdLst/>
              <a:ahLst/>
              <a:cxnLst/>
              <a:rect l="l" t="t" r="r" b="b"/>
              <a:pathLst>
                <a:path w="3027045" h="497839">
                  <a:moveTo>
                    <a:pt x="2865973" y="0"/>
                  </a:moveTo>
                  <a:lnTo>
                    <a:pt x="0" y="0"/>
                  </a:lnTo>
                  <a:lnTo>
                    <a:pt x="20583" y="42768"/>
                  </a:lnTo>
                  <a:lnTo>
                    <a:pt x="54889" y="155520"/>
                  </a:lnTo>
                  <a:lnTo>
                    <a:pt x="61750" y="314929"/>
                  </a:lnTo>
                  <a:lnTo>
                    <a:pt x="0" y="497666"/>
                  </a:lnTo>
                  <a:lnTo>
                    <a:pt x="2865973" y="497666"/>
                  </a:lnTo>
                  <a:lnTo>
                    <a:pt x="3026983" y="248833"/>
                  </a:lnTo>
                  <a:lnTo>
                    <a:pt x="2865973" y="0"/>
                  </a:lnTo>
                  <a:close/>
                </a:path>
              </a:pathLst>
            </a:custGeom>
            <a:solidFill>
              <a:srgbClr val="F15B4E"/>
            </a:solidFill>
          </p:spPr>
          <p:txBody>
            <a:bodyPr wrap="square" lIns="0" tIns="0" rIns="0" bIns="0" rtlCol="0"/>
            <a:lstStyle/>
            <a:p>
              <a:endParaRPr/>
            </a:p>
          </p:txBody>
        </p:sp>
        <p:sp>
          <p:nvSpPr>
            <p:cNvPr id="33" name="object 33"/>
            <p:cNvSpPr/>
            <p:nvPr/>
          </p:nvSpPr>
          <p:spPr>
            <a:xfrm>
              <a:off x="7548736" y="4669632"/>
              <a:ext cx="3027045" cy="497840"/>
            </a:xfrm>
            <a:custGeom>
              <a:avLst/>
              <a:gdLst/>
              <a:ahLst/>
              <a:cxnLst/>
              <a:rect l="l" t="t" r="r" b="b"/>
              <a:pathLst>
                <a:path w="3027045" h="497839">
                  <a:moveTo>
                    <a:pt x="3026983" y="248833"/>
                  </a:moveTo>
                  <a:lnTo>
                    <a:pt x="2865973" y="0"/>
                  </a:lnTo>
                  <a:lnTo>
                    <a:pt x="0" y="0"/>
                  </a:lnTo>
                  <a:lnTo>
                    <a:pt x="20583" y="42768"/>
                  </a:lnTo>
                  <a:lnTo>
                    <a:pt x="54889" y="155520"/>
                  </a:lnTo>
                  <a:lnTo>
                    <a:pt x="61750" y="314929"/>
                  </a:lnTo>
                  <a:lnTo>
                    <a:pt x="0" y="497666"/>
                  </a:lnTo>
                  <a:lnTo>
                    <a:pt x="2865973" y="497666"/>
                  </a:lnTo>
                  <a:lnTo>
                    <a:pt x="3026983" y="248833"/>
                  </a:lnTo>
                  <a:close/>
                </a:path>
              </a:pathLst>
            </a:custGeom>
            <a:ln w="43911">
              <a:solidFill>
                <a:srgbClr val="F15B4E"/>
              </a:solidFill>
            </a:ln>
          </p:spPr>
          <p:txBody>
            <a:bodyPr wrap="square" lIns="0" tIns="0" rIns="0" bIns="0" rtlCol="0"/>
            <a:lstStyle/>
            <a:p>
              <a:endParaRPr/>
            </a:p>
          </p:txBody>
        </p:sp>
      </p:grpSp>
      <p:sp>
        <p:nvSpPr>
          <p:cNvPr id="34" name="object 34"/>
          <p:cNvSpPr txBox="1"/>
          <p:nvPr/>
        </p:nvSpPr>
        <p:spPr>
          <a:xfrm>
            <a:off x="8679208" y="4739393"/>
            <a:ext cx="1220442" cy="307777"/>
          </a:xfrm>
          <a:prstGeom prst="rect">
            <a:avLst/>
          </a:prstGeom>
        </p:spPr>
        <p:txBody>
          <a:bodyPr vert="horz" wrap="square" lIns="0" tIns="15240" rIns="0" bIns="0" rtlCol="0">
            <a:spAutoFit/>
          </a:bodyPr>
          <a:lstStyle/>
          <a:p>
            <a:pPr marL="12700">
              <a:lnSpc>
                <a:spcPct val="100000"/>
              </a:lnSpc>
              <a:spcBef>
                <a:spcPts val="120"/>
              </a:spcBef>
            </a:pPr>
            <a:r>
              <a:rPr sz="1900" b="1" spc="55" dirty="0">
                <a:solidFill>
                  <a:srgbClr val="FFFFFF"/>
                </a:solidFill>
                <a:latin typeface="Arial"/>
                <a:cs typeface="Arial"/>
              </a:rPr>
              <a:t>Dire</a:t>
            </a:r>
            <a:r>
              <a:rPr lang="nb-NO" sz="1900" b="1" spc="55" dirty="0">
                <a:solidFill>
                  <a:srgbClr val="FFFFFF"/>
                </a:solidFill>
                <a:latin typeface="Arial"/>
                <a:cs typeface="Arial"/>
              </a:rPr>
              <a:t>k</a:t>
            </a:r>
            <a:r>
              <a:rPr sz="1900" b="1" spc="55" dirty="0">
                <a:solidFill>
                  <a:srgbClr val="FFFFFF"/>
                </a:solidFill>
                <a:latin typeface="Arial"/>
                <a:cs typeface="Arial"/>
              </a:rPr>
              <a:t>t</a:t>
            </a:r>
            <a:r>
              <a:rPr lang="nb-NO" sz="1900" b="1" spc="55" dirty="0">
                <a:solidFill>
                  <a:srgbClr val="FFFFFF"/>
                </a:solidFill>
                <a:latin typeface="Arial"/>
                <a:cs typeface="Arial"/>
              </a:rPr>
              <a:t>e</a:t>
            </a:r>
            <a:endParaRPr sz="1900" dirty="0">
              <a:latin typeface="Arial"/>
              <a:cs typeface="Arial"/>
            </a:endParaRPr>
          </a:p>
        </p:txBody>
      </p:sp>
      <p:sp>
        <p:nvSpPr>
          <p:cNvPr id="35" name="object 35"/>
          <p:cNvSpPr/>
          <p:nvPr/>
        </p:nvSpPr>
        <p:spPr>
          <a:xfrm>
            <a:off x="6740759" y="4523260"/>
            <a:ext cx="790575" cy="790575"/>
          </a:xfrm>
          <a:custGeom>
            <a:avLst/>
            <a:gdLst/>
            <a:ahLst/>
            <a:cxnLst/>
            <a:rect l="l" t="t" r="r" b="b"/>
            <a:pathLst>
              <a:path w="790575" h="790575">
                <a:moveTo>
                  <a:pt x="790411" y="395205"/>
                </a:moveTo>
                <a:lnTo>
                  <a:pt x="787752" y="349118"/>
                </a:lnTo>
                <a:lnTo>
                  <a:pt x="779973" y="304591"/>
                </a:lnTo>
                <a:lnTo>
                  <a:pt x="767370" y="261922"/>
                </a:lnTo>
                <a:lnTo>
                  <a:pt x="750240" y="221407"/>
                </a:lnTo>
                <a:lnTo>
                  <a:pt x="728880" y="183344"/>
                </a:lnTo>
                <a:lnTo>
                  <a:pt x="703586" y="148028"/>
                </a:lnTo>
                <a:lnTo>
                  <a:pt x="674655" y="115756"/>
                </a:lnTo>
                <a:lnTo>
                  <a:pt x="642383" y="86824"/>
                </a:lnTo>
                <a:lnTo>
                  <a:pt x="607067" y="61530"/>
                </a:lnTo>
                <a:lnTo>
                  <a:pt x="569003" y="40170"/>
                </a:lnTo>
                <a:lnTo>
                  <a:pt x="528489" y="23040"/>
                </a:lnTo>
                <a:lnTo>
                  <a:pt x="485820" y="10438"/>
                </a:lnTo>
                <a:lnTo>
                  <a:pt x="441293" y="2658"/>
                </a:lnTo>
                <a:lnTo>
                  <a:pt x="395205" y="0"/>
                </a:lnTo>
                <a:lnTo>
                  <a:pt x="349118" y="2658"/>
                </a:lnTo>
                <a:lnTo>
                  <a:pt x="304591" y="10438"/>
                </a:lnTo>
                <a:lnTo>
                  <a:pt x="261922" y="23040"/>
                </a:lnTo>
                <a:lnTo>
                  <a:pt x="221407" y="40170"/>
                </a:lnTo>
                <a:lnTo>
                  <a:pt x="183344" y="61530"/>
                </a:lnTo>
                <a:lnTo>
                  <a:pt x="148028" y="86824"/>
                </a:lnTo>
                <a:lnTo>
                  <a:pt x="115756" y="115756"/>
                </a:lnTo>
                <a:lnTo>
                  <a:pt x="86824" y="148028"/>
                </a:lnTo>
                <a:lnTo>
                  <a:pt x="61530" y="183344"/>
                </a:lnTo>
                <a:lnTo>
                  <a:pt x="40170" y="221407"/>
                </a:lnTo>
                <a:lnTo>
                  <a:pt x="23040" y="261922"/>
                </a:lnTo>
                <a:lnTo>
                  <a:pt x="10438" y="304591"/>
                </a:lnTo>
                <a:lnTo>
                  <a:pt x="2658" y="349118"/>
                </a:lnTo>
                <a:lnTo>
                  <a:pt x="0" y="395205"/>
                </a:lnTo>
                <a:lnTo>
                  <a:pt x="2658" y="441293"/>
                </a:lnTo>
                <a:lnTo>
                  <a:pt x="10438" y="485820"/>
                </a:lnTo>
                <a:lnTo>
                  <a:pt x="23040" y="528489"/>
                </a:lnTo>
                <a:lnTo>
                  <a:pt x="40170" y="569003"/>
                </a:lnTo>
                <a:lnTo>
                  <a:pt x="61530" y="607067"/>
                </a:lnTo>
                <a:lnTo>
                  <a:pt x="86824" y="642383"/>
                </a:lnTo>
                <a:lnTo>
                  <a:pt x="115756" y="674655"/>
                </a:lnTo>
                <a:lnTo>
                  <a:pt x="148028" y="703586"/>
                </a:lnTo>
                <a:lnTo>
                  <a:pt x="183344" y="728880"/>
                </a:lnTo>
                <a:lnTo>
                  <a:pt x="221407" y="750240"/>
                </a:lnTo>
                <a:lnTo>
                  <a:pt x="261922" y="767370"/>
                </a:lnTo>
                <a:lnTo>
                  <a:pt x="304591" y="779973"/>
                </a:lnTo>
                <a:lnTo>
                  <a:pt x="349118" y="787752"/>
                </a:lnTo>
                <a:lnTo>
                  <a:pt x="395205" y="790411"/>
                </a:lnTo>
                <a:lnTo>
                  <a:pt x="441293" y="787752"/>
                </a:lnTo>
                <a:lnTo>
                  <a:pt x="485820" y="779973"/>
                </a:lnTo>
                <a:lnTo>
                  <a:pt x="528489" y="767370"/>
                </a:lnTo>
                <a:lnTo>
                  <a:pt x="569003" y="750240"/>
                </a:lnTo>
                <a:lnTo>
                  <a:pt x="607067" y="728880"/>
                </a:lnTo>
                <a:lnTo>
                  <a:pt x="642383" y="703586"/>
                </a:lnTo>
                <a:lnTo>
                  <a:pt x="674655" y="674655"/>
                </a:lnTo>
                <a:lnTo>
                  <a:pt x="703586" y="642383"/>
                </a:lnTo>
                <a:lnTo>
                  <a:pt x="728880" y="607067"/>
                </a:lnTo>
                <a:lnTo>
                  <a:pt x="750240" y="569003"/>
                </a:lnTo>
                <a:lnTo>
                  <a:pt x="767370" y="528489"/>
                </a:lnTo>
                <a:lnTo>
                  <a:pt x="779973" y="485820"/>
                </a:lnTo>
                <a:lnTo>
                  <a:pt x="787752" y="441293"/>
                </a:lnTo>
                <a:lnTo>
                  <a:pt x="790411" y="395205"/>
                </a:lnTo>
                <a:close/>
              </a:path>
            </a:pathLst>
          </a:custGeom>
          <a:ln w="43911">
            <a:solidFill>
              <a:srgbClr val="F15B4E"/>
            </a:solidFill>
          </a:ln>
        </p:spPr>
        <p:txBody>
          <a:bodyPr wrap="square" lIns="0" tIns="0" rIns="0" bIns="0" rtlCol="0"/>
          <a:lstStyle/>
          <a:p>
            <a:endParaRPr/>
          </a:p>
        </p:txBody>
      </p:sp>
      <p:sp>
        <p:nvSpPr>
          <p:cNvPr id="36" name="object 36"/>
          <p:cNvSpPr txBox="1"/>
          <p:nvPr/>
        </p:nvSpPr>
        <p:spPr>
          <a:xfrm>
            <a:off x="6070814" y="4054475"/>
            <a:ext cx="2228636" cy="1607491"/>
          </a:xfrm>
          <a:prstGeom prst="rect">
            <a:avLst/>
          </a:prstGeom>
        </p:spPr>
        <p:txBody>
          <a:bodyPr vert="horz" wrap="square" lIns="0" tIns="415925" rIns="0" bIns="0" rtlCol="0">
            <a:spAutoFit/>
          </a:bodyPr>
          <a:lstStyle/>
          <a:p>
            <a:pPr algn="ctr">
              <a:lnSpc>
                <a:spcPct val="100000"/>
              </a:lnSpc>
              <a:spcBef>
                <a:spcPts val="3275"/>
              </a:spcBef>
            </a:pPr>
            <a:r>
              <a:rPr sz="5600" b="1" spc="-50" dirty="0">
                <a:solidFill>
                  <a:srgbClr val="F15B4E"/>
                </a:solidFill>
                <a:latin typeface="Arial"/>
                <a:cs typeface="Arial"/>
              </a:rPr>
              <a:t>D</a:t>
            </a:r>
            <a:endParaRPr sz="5600" dirty="0">
              <a:latin typeface="Arial"/>
              <a:cs typeface="Arial"/>
            </a:endParaRPr>
          </a:p>
          <a:p>
            <a:pPr algn="ctr">
              <a:lnSpc>
                <a:spcPct val="100000"/>
              </a:lnSpc>
              <a:spcBef>
                <a:spcPts val="805"/>
              </a:spcBef>
            </a:pPr>
            <a:r>
              <a:rPr sz="1450" b="1" dirty="0">
                <a:solidFill>
                  <a:srgbClr val="697079"/>
                </a:solidFill>
                <a:latin typeface="Arial"/>
                <a:cs typeface="Arial"/>
              </a:rPr>
              <a:t>Problem</a:t>
            </a:r>
            <a:r>
              <a:rPr lang="nb-NO" sz="1450" b="1" dirty="0">
                <a:solidFill>
                  <a:srgbClr val="697079"/>
                </a:solidFill>
                <a:latin typeface="Arial"/>
                <a:cs typeface="Arial"/>
              </a:rPr>
              <a:t>er</a:t>
            </a:r>
            <a:r>
              <a:rPr sz="1450" b="1" spc="25" dirty="0">
                <a:solidFill>
                  <a:srgbClr val="697079"/>
                </a:solidFill>
                <a:latin typeface="Arial"/>
                <a:cs typeface="Arial"/>
              </a:rPr>
              <a:t> </a:t>
            </a:r>
            <a:r>
              <a:rPr sz="1450" b="1" dirty="0">
                <a:solidFill>
                  <a:srgbClr val="697079"/>
                </a:solidFill>
                <a:latin typeface="Arial"/>
                <a:cs typeface="Arial"/>
              </a:rPr>
              <a:t>&amp;</a:t>
            </a:r>
            <a:r>
              <a:rPr sz="1450" b="1" spc="30" dirty="0">
                <a:solidFill>
                  <a:srgbClr val="697079"/>
                </a:solidFill>
                <a:latin typeface="Arial"/>
                <a:cs typeface="Arial"/>
              </a:rPr>
              <a:t> </a:t>
            </a:r>
            <a:r>
              <a:rPr lang="nb-NO" sz="1450" b="1" spc="-10" dirty="0">
                <a:solidFill>
                  <a:srgbClr val="697079"/>
                </a:solidFill>
                <a:latin typeface="Arial"/>
                <a:cs typeface="Arial"/>
              </a:rPr>
              <a:t>Utfordringer</a:t>
            </a:r>
            <a:endParaRPr sz="1450" dirty="0">
              <a:latin typeface="Arial"/>
              <a:cs typeface="Arial"/>
            </a:endParaRPr>
          </a:p>
        </p:txBody>
      </p:sp>
      <p:grpSp>
        <p:nvGrpSpPr>
          <p:cNvPr id="37" name="object 37"/>
          <p:cNvGrpSpPr/>
          <p:nvPr/>
        </p:nvGrpSpPr>
        <p:grpSpPr>
          <a:xfrm>
            <a:off x="3673986" y="9220865"/>
            <a:ext cx="3071495" cy="542290"/>
            <a:chOff x="3673986" y="9220865"/>
            <a:chExt cx="3071495" cy="542290"/>
          </a:xfrm>
        </p:grpSpPr>
        <p:sp>
          <p:nvSpPr>
            <p:cNvPr id="38" name="object 38"/>
            <p:cNvSpPr/>
            <p:nvPr/>
          </p:nvSpPr>
          <p:spPr>
            <a:xfrm>
              <a:off x="3696211" y="9243090"/>
              <a:ext cx="3027045" cy="497840"/>
            </a:xfrm>
            <a:custGeom>
              <a:avLst/>
              <a:gdLst/>
              <a:ahLst/>
              <a:cxnLst/>
              <a:rect l="l" t="t" r="r" b="b"/>
              <a:pathLst>
                <a:path w="3027045" h="497840">
                  <a:moveTo>
                    <a:pt x="3026983" y="0"/>
                  </a:moveTo>
                  <a:lnTo>
                    <a:pt x="161009" y="0"/>
                  </a:lnTo>
                  <a:lnTo>
                    <a:pt x="0" y="248833"/>
                  </a:lnTo>
                  <a:lnTo>
                    <a:pt x="161009" y="497666"/>
                  </a:lnTo>
                  <a:lnTo>
                    <a:pt x="3026983" y="497666"/>
                  </a:lnTo>
                  <a:lnTo>
                    <a:pt x="2965232" y="314929"/>
                  </a:lnTo>
                  <a:lnTo>
                    <a:pt x="2972093" y="155520"/>
                  </a:lnTo>
                  <a:lnTo>
                    <a:pt x="3006399" y="42768"/>
                  </a:lnTo>
                  <a:lnTo>
                    <a:pt x="3026983" y="0"/>
                  </a:lnTo>
                  <a:close/>
                </a:path>
              </a:pathLst>
            </a:custGeom>
            <a:solidFill>
              <a:srgbClr val="5090AD"/>
            </a:solidFill>
          </p:spPr>
          <p:txBody>
            <a:bodyPr wrap="square" lIns="0" tIns="0" rIns="0" bIns="0" rtlCol="0"/>
            <a:lstStyle/>
            <a:p>
              <a:endParaRPr/>
            </a:p>
          </p:txBody>
        </p:sp>
        <p:sp>
          <p:nvSpPr>
            <p:cNvPr id="39" name="object 39"/>
            <p:cNvSpPr/>
            <p:nvPr/>
          </p:nvSpPr>
          <p:spPr>
            <a:xfrm>
              <a:off x="3696211" y="9243090"/>
              <a:ext cx="3027045" cy="497840"/>
            </a:xfrm>
            <a:custGeom>
              <a:avLst/>
              <a:gdLst/>
              <a:ahLst/>
              <a:cxnLst/>
              <a:rect l="l" t="t" r="r" b="b"/>
              <a:pathLst>
                <a:path w="3027045" h="497840">
                  <a:moveTo>
                    <a:pt x="0" y="248833"/>
                  </a:moveTo>
                  <a:lnTo>
                    <a:pt x="161009" y="0"/>
                  </a:lnTo>
                  <a:lnTo>
                    <a:pt x="3026983" y="0"/>
                  </a:lnTo>
                  <a:lnTo>
                    <a:pt x="3006400" y="42768"/>
                  </a:lnTo>
                  <a:lnTo>
                    <a:pt x="2972094" y="155520"/>
                  </a:lnTo>
                  <a:lnTo>
                    <a:pt x="2965232" y="314929"/>
                  </a:lnTo>
                  <a:lnTo>
                    <a:pt x="3026983" y="497666"/>
                  </a:lnTo>
                  <a:lnTo>
                    <a:pt x="161009" y="497666"/>
                  </a:lnTo>
                  <a:lnTo>
                    <a:pt x="0" y="248833"/>
                  </a:lnTo>
                  <a:close/>
                </a:path>
              </a:pathLst>
            </a:custGeom>
            <a:ln w="43911">
              <a:solidFill>
                <a:srgbClr val="5090AD"/>
              </a:solidFill>
            </a:ln>
          </p:spPr>
          <p:txBody>
            <a:bodyPr wrap="square" lIns="0" tIns="0" rIns="0" bIns="0" rtlCol="0"/>
            <a:lstStyle/>
            <a:p>
              <a:endParaRPr/>
            </a:p>
          </p:txBody>
        </p:sp>
      </p:grpSp>
      <p:sp>
        <p:nvSpPr>
          <p:cNvPr id="40" name="object 40"/>
          <p:cNvSpPr txBox="1"/>
          <p:nvPr/>
        </p:nvSpPr>
        <p:spPr>
          <a:xfrm>
            <a:off x="4542726" y="9312849"/>
            <a:ext cx="1895902" cy="307777"/>
          </a:xfrm>
          <a:prstGeom prst="rect">
            <a:avLst/>
          </a:prstGeom>
        </p:spPr>
        <p:txBody>
          <a:bodyPr vert="horz" wrap="square" lIns="0" tIns="15240" rIns="0" bIns="0" rtlCol="0">
            <a:spAutoFit/>
          </a:bodyPr>
          <a:lstStyle/>
          <a:p>
            <a:pPr marL="12700">
              <a:lnSpc>
                <a:spcPct val="100000"/>
              </a:lnSpc>
              <a:spcBef>
                <a:spcPts val="120"/>
              </a:spcBef>
            </a:pPr>
            <a:r>
              <a:rPr lang="nb-NO" sz="1900" b="1" spc="-10" dirty="0">
                <a:solidFill>
                  <a:srgbClr val="FFFFFF"/>
                </a:solidFill>
                <a:latin typeface="Arial"/>
                <a:cs typeface="Arial"/>
              </a:rPr>
              <a:t>Banebrytende</a:t>
            </a:r>
            <a:endParaRPr sz="1900" dirty="0">
              <a:latin typeface="Arial"/>
              <a:cs typeface="Arial"/>
            </a:endParaRPr>
          </a:p>
        </p:txBody>
      </p:sp>
      <p:grpSp>
        <p:nvGrpSpPr>
          <p:cNvPr id="41" name="object 41"/>
          <p:cNvGrpSpPr/>
          <p:nvPr/>
        </p:nvGrpSpPr>
        <p:grpSpPr>
          <a:xfrm>
            <a:off x="7526511" y="9220865"/>
            <a:ext cx="3071495" cy="542290"/>
            <a:chOff x="7526511" y="9220865"/>
            <a:chExt cx="3071495" cy="542290"/>
          </a:xfrm>
        </p:grpSpPr>
        <p:sp>
          <p:nvSpPr>
            <p:cNvPr id="42" name="object 42"/>
            <p:cNvSpPr/>
            <p:nvPr/>
          </p:nvSpPr>
          <p:spPr>
            <a:xfrm>
              <a:off x="7548736" y="9243090"/>
              <a:ext cx="3027045" cy="497840"/>
            </a:xfrm>
            <a:custGeom>
              <a:avLst/>
              <a:gdLst/>
              <a:ahLst/>
              <a:cxnLst/>
              <a:rect l="l" t="t" r="r" b="b"/>
              <a:pathLst>
                <a:path w="3027045" h="497840">
                  <a:moveTo>
                    <a:pt x="2865973" y="0"/>
                  </a:moveTo>
                  <a:lnTo>
                    <a:pt x="0" y="0"/>
                  </a:lnTo>
                  <a:lnTo>
                    <a:pt x="20583" y="42768"/>
                  </a:lnTo>
                  <a:lnTo>
                    <a:pt x="54889" y="155520"/>
                  </a:lnTo>
                  <a:lnTo>
                    <a:pt x="61750" y="314929"/>
                  </a:lnTo>
                  <a:lnTo>
                    <a:pt x="0" y="497666"/>
                  </a:lnTo>
                  <a:lnTo>
                    <a:pt x="2865973" y="497666"/>
                  </a:lnTo>
                  <a:lnTo>
                    <a:pt x="3026983" y="248833"/>
                  </a:lnTo>
                  <a:lnTo>
                    <a:pt x="2865973" y="0"/>
                  </a:lnTo>
                  <a:close/>
                </a:path>
              </a:pathLst>
            </a:custGeom>
            <a:solidFill>
              <a:srgbClr val="5090AD"/>
            </a:solidFill>
          </p:spPr>
          <p:txBody>
            <a:bodyPr wrap="square" lIns="0" tIns="0" rIns="0" bIns="0" rtlCol="0"/>
            <a:lstStyle/>
            <a:p>
              <a:endParaRPr/>
            </a:p>
          </p:txBody>
        </p:sp>
        <p:sp>
          <p:nvSpPr>
            <p:cNvPr id="43" name="object 43"/>
            <p:cNvSpPr/>
            <p:nvPr/>
          </p:nvSpPr>
          <p:spPr>
            <a:xfrm>
              <a:off x="7548736" y="9243090"/>
              <a:ext cx="3027045" cy="497840"/>
            </a:xfrm>
            <a:custGeom>
              <a:avLst/>
              <a:gdLst/>
              <a:ahLst/>
              <a:cxnLst/>
              <a:rect l="l" t="t" r="r" b="b"/>
              <a:pathLst>
                <a:path w="3027045" h="497840">
                  <a:moveTo>
                    <a:pt x="3026983" y="248833"/>
                  </a:moveTo>
                  <a:lnTo>
                    <a:pt x="2865973" y="0"/>
                  </a:lnTo>
                  <a:lnTo>
                    <a:pt x="0" y="0"/>
                  </a:lnTo>
                  <a:lnTo>
                    <a:pt x="20583" y="42768"/>
                  </a:lnTo>
                  <a:lnTo>
                    <a:pt x="54889" y="155520"/>
                  </a:lnTo>
                  <a:lnTo>
                    <a:pt x="61750" y="314929"/>
                  </a:lnTo>
                  <a:lnTo>
                    <a:pt x="0" y="497666"/>
                  </a:lnTo>
                  <a:lnTo>
                    <a:pt x="2865973" y="497666"/>
                  </a:lnTo>
                  <a:lnTo>
                    <a:pt x="3026983" y="248833"/>
                  </a:lnTo>
                  <a:close/>
                </a:path>
              </a:pathLst>
            </a:custGeom>
            <a:ln w="43911">
              <a:solidFill>
                <a:srgbClr val="5090AD"/>
              </a:solidFill>
            </a:ln>
          </p:spPr>
          <p:txBody>
            <a:bodyPr wrap="square" lIns="0" tIns="0" rIns="0" bIns="0" rtlCol="0"/>
            <a:lstStyle/>
            <a:p>
              <a:endParaRPr/>
            </a:p>
          </p:txBody>
        </p:sp>
      </p:grpSp>
      <p:sp>
        <p:nvSpPr>
          <p:cNvPr id="44" name="object 44"/>
          <p:cNvSpPr txBox="1"/>
          <p:nvPr/>
        </p:nvSpPr>
        <p:spPr>
          <a:xfrm>
            <a:off x="8613334" y="9312849"/>
            <a:ext cx="899160" cy="318770"/>
          </a:xfrm>
          <a:prstGeom prst="rect">
            <a:avLst/>
          </a:prstGeom>
        </p:spPr>
        <p:txBody>
          <a:bodyPr vert="horz" wrap="square" lIns="0" tIns="15240" rIns="0" bIns="0" rtlCol="0">
            <a:spAutoFit/>
          </a:bodyPr>
          <a:lstStyle/>
          <a:p>
            <a:pPr marL="12700">
              <a:lnSpc>
                <a:spcPct val="100000"/>
              </a:lnSpc>
              <a:spcBef>
                <a:spcPts val="120"/>
              </a:spcBef>
            </a:pPr>
            <a:r>
              <a:rPr lang="nb-NO" sz="1900" b="1" spc="-10" dirty="0">
                <a:solidFill>
                  <a:srgbClr val="FFFFFF"/>
                </a:solidFill>
                <a:latin typeface="Arial"/>
                <a:cs typeface="Arial"/>
              </a:rPr>
              <a:t>Korrekt</a:t>
            </a:r>
            <a:endParaRPr sz="1900" dirty="0">
              <a:latin typeface="Arial"/>
              <a:cs typeface="Arial"/>
            </a:endParaRPr>
          </a:p>
        </p:txBody>
      </p:sp>
      <p:sp>
        <p:nvSpPr>
          <p:cNvPr id="45" name="object 45"/>
          <p:cNvSpPr/>
          <p:nvPr/>
        </p:nvSpPr>
        <p:spPr>
          <a:xfrm>
            <a:off x="6740759" y="9096717"/>
            <a:ext cx="790575" cy="790575"/>
          </a:xfrm>
          <a:custGeom>
            <a:avLst/>
            <a:gdLst/>
            <a:ahLst/>
            <a:cxnLst/>
            <a:rect l="l" t="t" r="r" b="b"/>
            <a:pathLst>
              <a:path w="790575" h="790575">
                <a:moveTo>
                  <a:pt x="790411" y="395205"/>
                </a:moveTo>
                <a:lnTo>
                  <a:pt x="787752" y="349118"/>
                </a:lnTo>
                <a:lnTo>
                  <a:pt x="779973" y="304591"/>
                </a:lnTo>
                <a:lnTo>
                  <a:pt x="767370" y="261922"/>
                </a:lnTo>
                <a:lnTo>
                  <a:pt x="750240" y="221407"/>
                </a:lnTo>
                <a:lnTo>
                  <a:pt x="728880" y="183344"/>
                </a:lnTo>
                <a:lnTo>
                  <a:pt x="703586" y="148028"/>
                </a:lnTo>
                <a:lnTo>
                  <a:pt x="674655" y="115756"/>
                </a:lnTo>
                <a:lnTo>
                  <a:pt x="642383" y="86824"/>
                </a:lnTo>
                <a:lnTo>
                  <a:pt x="607067" y="61530"/>
                </a:lnTo>
                <a:lnTo>
                  <a:pt x="569003" y="40170"/>
                </a:lnTo>
                <a:lnTo>
                  <a:pt x="528489" y="23040"/>
                </a:lnTo>
                <a:lnTo>
                  <a:pt x="485820" y="10438"/>
                </a:lnTo>
                <a:lnTo>
                  <a:pt x="441293" y="2658"/>
                </a:lnTo>
                <a:lnTo>
                  <a:pt x="395205" y="0"/>
                </a:lnTo>
                <a:lnTo>
                  <a:pt x="349118" y="2658"/>
                </a:lnTo>
                <a:lnTo>
                  <a:pt x="304591" y="10438"/>
                </a:lnTo>
                <a:lnTo>
                  <a:pt x="261922" y="23040"/>
                </a:lnTo>
                <a:lnTo>
                  <a:pt x="221407" y="40170"/>
                </a:lnTo>
                <a:lnTo>
                  <a:pt x="183344" y="61530"/>
                </a:lnTo>
                <a:lnTo>
                  <a:pt x="148028" y="86824"/>
                </a:lnTo>
                <a:lnTo>
                  <a:pt x="115756" y="115756"/>
                </a:lnTo>
                <a:lnTo>
                  <a:pt x="86824" y="148028"/>
                </a:lnTo>
                <a:lnTo>
                  <a:pt x="61530" y="183344"/>
                </a:lnTo>
                <a:lnTo>
                  <a:pt x="40170" y="221407"/>
                </a:lnTo>
                <a:lnTo>
                  <a:pt x="23040" y="261922"/>
                </a:lnTo>
                <a:lnTo>
                  <a:pt x="10438" y="304591"/>
                </a:lnTo>
                <a:lnTo>
                  <a:pt x="2658" y="349118"/>
                </a:lnTo>
                <a:lnTo>
                  <a:pt x="0" y="395205"/>
                </a:lnTo>
                <a:lnTo>
                  <a:pt x="2658" y="441293"/>
                </a:lnTo>
                <a:lnTo>
                  <a:pt x="10438" y="485820"/>
                </a:lnTo>
                <a:lnTo>
                  <a:pt x="23040" y="528489"/>
                </a:lnTo>
                <a:lnTo>
                  <a:pt x="40170" y="569003"/>
                </a:lnTo>
                <a:lnTo>
                  <a:pt x="61530" y="607067"/>
                </a:lnTo>
                <a:lnTo>
                  <a:pt x="86824" y="642383"/>
                </a:lnTo>
                <a:lnTo>
                  <a:pt x="115756" y="674655"/>
                </a:lnTo>
                <a:lnTo>
                  <a:pt x="148028" y="703586"/>
                </a:lnTo>
                <a:lnTo>
                  <a:pt x="183344" y="728880"/>
                </a:lnTo>
                <a:lnTo>
                  <a:pt x="221407" y="750240"/>
                </a:lnTo>
                <a:lnTo>
                  <a:pt x="261922" y="767370"/>
                </a:lnTo>
                <a:lnTo>
                  <a:pt x="304591" y="779973"/>
                </a:lnTo>
                <a:lnTo>
                  <a:pt x="349118" y="787752"/>
                </a:lnTo>
                <a:lnTo>
                  <a:pt x="395205" y="790411"/>
                </a:lnTo>
                <a:lnTo>
                  <a:pt x="441293" y="787752"/>
                </a:lnTo>
                <a:lnTo>
                  <a:pt x="485820" y="779973"/>
                </a:lnTo>
                <a:lnTo>
                  <a:pt x="528489" y="767370"/>
                </a:lnTo>
                <a:lnTo>
                  <a:pt x="569003" y="750240"/>
                </a:lnTo>
                <a:lnTo>
                  <a:pt x="607067" y="728880"/>
                </a:lnTo>
                <a:lnTo>
                  <a:pt x="642383" y="703586"/>
                </a:lnTo>
                <a:lnTo>
                  <a:pt x="674655" y="674655"/>
                </a:lnTo>
                <a:lnTo>
                  <a:pt x="703586" y="642383"/>
                </a:lnTo>
                <a:lnTo>
                  <a:pt x="728880" y="607067"/>
                </a:lnTo>
                <a:lnTo>
                  <a:pt x="750240" y="569003"/>
                </a:lnTo>
                <a:lnTo>
                  <a:pt x="767370" y="528489"/>
                </a:lnTo>
                <a:lnTo>
                  <a:pt x="779973" y="485820"/>
                </a:lnTo>
                <a:lnTo>
                  <a:pt x="787752" y="441293"/>
                </a:lnTo>
                <a:lnTo>
                  <a:pt x="790411" y="395205"/>
                </a:lnTo>
                <a:close/>
              </a:path>
            </a:pathLst>
          </a:custGeom>
          <a:ln w="43911">
            <a:solidFill>
              <a:srgbClr val="5090AD"/>
            </a:solidFill>
          </a:ln>
        </p:spPr>
        <p:txBody>
          <a:bodyPr wrap="square" lIns="0" tIns="0" rIns="0" bIns="0" rtlCol="0"/>
          <a:lstStyle/>
          <a:p>
            <a:endParaRPr/>
          </a:p>
        </p:txBody>
      </p:sp>
      <p:sp>
        <p:nvSpPr>
          <p:cNvPr id="46" name="object 46"/>
          <p:cNvSpPr txBox="1"/>
          <p:nvPr/>
        </p:nvSpPr>
        <p:spPr>
          <a:xfrm>
            <a:off x="5961068" y="8607766"/>
            <a:ext cx="2350135" cy="1607491"/>
          </a:xfrm>
          <a:prstGeom prst="rect">
            <a:avLst/>
          </a:prstGeom>
        </p:spPr>
        <p:txBody>
          <a:bodyPr vert="horz" wrap="square" lIns="0" tIns="415925" rIns="0" bIns="0" rtlCol="0">
            <a:spAutoFit/>
          </a:bodyPr>
          <a:lstStyle/>
          <a:p>
            <a:pPr marL="1905" algn="ctr">
              <a:lnSpc>
                <a:spcPct val="100000"/>
              </a:lnSpc>
              <a:spcBef>
                <a:spcPts val="3275"/>
              </a:spcBef>
            </a:pPr>
            <a:r>
              <a:rPr sz="5600" b="1" spc="-500" dirty="0">
                <a:solidFill>
                  <a:srgbClr val="5090AD"/>
                </a:solidFill>
                <a:latin typeface="Arial"/>
                <a:cs typeface="Arial"/>
              </a:rPr>
              <a:t>C</a:t>
            </a:r>
            <a:endParaRPr sz="5600" dirty="0">
              <a:latin typeface="Arial"/>
              <a:cs typeface="Arial"/>
            </a:endParaRPr>
          </a:p>
          <a:p>
            <a:pPr algn="ctr">
              <a:lnSpc>
                <a:spcPct val="100000"/>
              </a:lnSpc>
              <a:spcBef>
                <a:spcPts val="805"/>
              </a:spcBef>
            </a:pPr>
            <a:r>
              <a:rPr sz="1450" b="1" dirty="0">
                <a:solidFill>
                  <a:srgbClr val="697079"/>
                </a:solidFill>
                <a:latin typeface="Arial"/>
                <a:cs typeface="Arial"/>
              </a:rPr>
              <a:t>Pro</a:t>
            </a:r>
            <a:r>
              <a:rPr lang="nb-NO" sz="1450" b="1" dirty="0" err="1">
                <a:solidFill>
                  <a:srgbClr val="697079"/>
                </a:solidFill>
                <a:latin typeface="Arial"/>
                <a:cs typeface="Arial"/>
              </a:rPr>
              <a:t>sedyrer</a:t>
            </a:r>
            <a:r>
              <a:rPr sz="1450" b="1" spc="-5" dirty="0">
                <a:solidFill>
                  <a:srgbClr val="697079"/>
                </a:solidFill>
                <a:latin typeface="Arial"/>
                <a:cs typeface="Arial"/>
              </a:rPr>
              <a:t> </a:t>
            </a:r>
            <a:r>
              <a:rPr sz="1450" b="1" dirty="0">
                <a:solidFill>
                  <a:srgbClr val="697079"/>
                </a:solidFill>
                <a:latin typeface="Arial"/>
                <a:cs typeface="Arial"/>
              </a:rPr>
              <a:t>&amp; </a:t>
            </a:r>
            <a:r>
              <a:rPr lang="nb-NO" sz="1450" b="1" dirty="0">
                <a:solidFill>
                  <a:srgbClr val="697079"/>
                </a:solidFill>
                <a:latin typeface="Arial"/>
                <a:cs typeface="Arial"/>
              </a:rPr>
              <a:t> Regler</a:t>
            </a:r>
            <a:endParaRPr sz="1450" dirty="0">
              <a:latin typeface="Arial"/>
              <a:cs typeface="Arial"/>
            </a:endParaRPr>
          </a:p>
        </p:txBody>
      </p:sp>
      <p:sp>
        <p:nvSpPr>
          <p:cNvPr id="47" name="object 4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49" name="Bilde 48" descr="Et bilde som inneholder tekst, Font, Grafikk, grafisk design&#10;&#10;KI-generert innhold kan være feil.">
            <a:extLst>
              <a:ext uri="{FF2B5EF4-FFF2-40B4-BE49-F238E27FC236}">
                <a16:creationId xmlns:a16="http://schemas.microsoft.com/office/drawing/2014/main" id="{863D3121-292A-2B04-5B16-668E326CD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19455" y="0"/>
            <a:ext cx="6665572" cy="11309350"/>
          </a:xfrm>
          <a:custGeom>
            <a:avLst/>
            <a:gdLst/>
            <a:ahLst/>
            <a:cxnLst/>
            <a:rect l="l" t="t" r="r" b="b"/>
            <a:pathLst>
              <a:path w="6684644" h="11308715">
                <a:moveTo>
                  <a:pt x="0" y="0"/>
                </a:moveTo>
                <a:lnTo>
                  <a:pt x="0" y="11308556"/>
                </a:lnTo>
                <a:lnTo>
                  <a:pt x="6684644" y="11308556"/>
                </a:lnTo>
                <a:lnTo>
                  <a:pt x="6684644" y="0"/>
                </a:lnTo>
                <a:lnTo>
                  <a:pt x="0" y="0"/>
                </a:lnTo>
                <a:close/>
              </a:path>
            </a:pathLst>
          </a:custGeom>
          <a:solidFill>
            <a:srgbClr val="50869C">
              <a:alpha val="31309"/>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grpSp>
        <p:nvGrpSpPr>
          <p:cNvPr id="5" name="object 5"/>
          <p:cNvGrpSpPr/>
          <p:nvPr/>
        </p:nvGrpSpPr>
        <p:grpSpPr>
          <a:xfrm>
            <a:off x="1331728" y="1399637"/>
            <a:ext cx="10407015" cy="4291965"/>
            <a:chOff x="1331728" y="1399637"/>
            <a:chExt cx="10407015" cy="4291965"/>
          </a:xfrm>
        </p:grpSpPr>
        <p:sp>
          <p:nvSpPr>
            <p:cNvPr id="6" name="object 6"/>
            <p:cNvSpPr/>
            <p:nvPr/>
          </p:nvSpPr>
          <p:spPr>
            <a:xfrm>
              <a:off x="1885739" y="1907142"/>
              <a:ext cx="9826625" cy="3758565"/>
            </a:xfrm>
            <a:custGeom>
              <a:avLst/>
              <a:gdLst/>
              <a:ahLst/>
              <a:cxnLst/>
              <a:rect l="l" t="t" r="r" b="b"/>
              <a:pathLst>
                <a:path w="9826625" h="3758565">
                  <a:moveTo>
                    <a:pt x="8948502" y="0"/>
                  </a:moveTo>
                  <a:lnTo>
                    <a:pt x="877633" y="0"/>
                  </a:lnTo>
                  <a:lnTo>
                    <a:pt x="746456" y="910"/>
                  </a:lnTo>
                  <a:lnTo>
                    <a:pt x="688164" y="2205"/>
                  </a:lnTo>
                  <a:lnTo>
                    <a:pt x="634402" y="4341"/>
                  </a:lnTo>
                  <a:lnTo>
                    <a:pt x="584917" y="7528"/>
                  </a:lnTo>
                  <a:lnTo>
                    <a:pt x="539458" y="11975"/>
                  </a:lnTo>
                  <a:lnTo>
                    <a:pt x="497773" y="17893"/>
                  </a:lnTo>
                  <a:lnTo>
                    <a:pt x="459611" y="25491"/>
                  </a:lnTo>
                  <a:lnTo>
                    <a:pt x="392848" y="46570"/>
                  </a:lnTo>
                  <a:lnTo>
                    <a:pt x="345627" y="66155"/>
                  </a:lnTo>
                  <a:lnTo>
                    <a:pt x="300661" y="89626"/>
                  </a:lnTo>
                  <a:lnTo>
                    <a:pt x="258152" y="116781"/>
                  </a:lnTo>
                  <a:lnTo>
                    <a:pt x="218306" y="147416"/>
                  </a:lnTo>
                  <a:lnTo>
                    <a:pt x="181326" y="181325"/>
                  </a:lnTo>
                  <a:lnTo>
                    <a:pt x="147417" y="218305"/>
                  </a:lnTo>
                  <a:lnTo>
                    <a:pt x="116782" y="258151"/>
                  </a:lnTo>
                  <a:lnTo>
                    <a:pt x="89627" y="300660"/>
                  </a:lnTo>
                  <a:lnTo>
                    <a:pt x="66156" y="345626"/>
                  </a:lnTo>
                  <a:lnTo>
                    <a:pt x="46571" y="392847"/>
                  </a:lnTo>
                  <a:lnTo>
                    <a:pt x="25492" y="459610"/>
                  </a:lnTo>
                  <a:lnTo>
                    <a:pt x="17893" y="497772"/>
                  </a:lnTo>
                  <a:lnTo>
                    <a:pt x="11975" y="539457"/>
                  </a:lnTo>
                  <a:lnTo>
                    <a:pt x="7528" y="584916"/>
                  </a:lnTo>
                  <a:lnTo>
                    <a:pt x="4342" y="634401"/>
                  </a:lnTo>
                  <a:lnTo>
                    <a:pt x="2206" y="688163"/>
                  </a:lnTo>
                  <a:lnTo>
                    <a:pt x="910" y="746455"/>
                  </a:lnTo>
                  <a:lnTo>
                    <a:pt x="245" y="809528"/>
                  </a:lnTo>
                  <a:lnTo>
                    <a:pt x="0" y="877632"/>
                  </a:lnTo>
                  <a:lnTo>
                    <a:pt x="0" y="2880409"/>
                  </a:lnTo>
                  <a:lnTo>
                    <a:pt x="245" y="2948514"/>
                  </a:lnTo>
                  <a:lnTo>
                    <a:pt x="910" y="3011586"/>
                  </a:lnTo>
                  <a:lnTo>
                    <a:pt x="2206" y="3069878"/>
                  </a:lnTo>
                  <a:lnTo>
                    <a:pt x="4342" y="3123640"/>
                  </a:lnTo>
                  <a:lnTo>
                    <a:pt x="7528" y="3173126"/>
                  </a:lnTo>
                  <a:lnTo>
                    <a:pt x="11975" y="3218585"/>
                  </a:lnTo>
                  <a:lnTo>
                    <a:pt x="17893" y="3260270"/>
                  </a:lnTo>
                  <a:lnTo>
                    <a:pt x="25492" y="3298432"/>
                  </a:lnTo>
                  <a:lnTo>
                    <a:pt x="46571" y="3365195"/>
                  </a:lnTo>
                  <a:lnTo>
                    <a:pt x="66156" y="3412415"/>
                  </a:lnTo>
                  <a:lnTo>
                    <a:pt x="89627" y="3457382"/>
                  </a:lnTo>
                  <a:lnTo>
                    <a:pt x="116782" y="3499890"/>
                  </a:lnTo>
                  <a:lnTo>
                    <a:pt x="147417" y="3539737"/>
                  </a:lnTo>
                  <a:lnTo>
                    <a:pt x="181326" y="3576717"/>
                  </a:lnTo>
                  <a:lnTo>
                    <a:pt x="218306" y="3610626"/>
                  </a:lnTo>
                  <a:lnTo>
                    <a:pt x="258152" y="3641260"/>
                  </a:lnTo>
                  <a:lnTo>
                    <a:pt x="300661" y="3668415"/>
                  </a:lnTo>
                  <a:lnTo>
                    <a:pt x="345627" y="3691887"/>
                  </a:lnTo>
                  <a:lnTo>
                    <a:pt x="392848" y="3711471"/>
                  </a:lnTo>
                  <a:lnTo>
                    <a:pt x="459611" y="3732551"/>
                  </a:lnTo>
                  <a:lnTo>
                    <a:pt x="497773" y="3740149"/>
                  </a:lnTo>
                  <a:lnTo>
                    <a:pt x="539458" y="3746067"/>
                  </a:lnTo>
                  <a:lnTo>
                    <a:pt x="584917" y="3750514"/>
                  </a:lnTo>
                  <a:lnTo>
                    <a:pt x="634402" y="3753700"/>
                  </a:lnTo>
                  <a:lnTo>
                    <a:pt x="688164" y="3755836"/>
                  </a:lnTo>
                  <a:lnTo>
                    <a:pt x="746456" y="3757132"/>
                  </a:lnTo>
                  <a:lnTo>
                    <a:pt x="877633" y="3758042"/>
                  </a:lnTo>
                  <a:lnTo>
                    <a:pt x="8948502" y="3758042"/>
                  </a:lnTo>
                  <a:lnTo>
                    <a:pt x="9079677" y="3757132"/>
                  </a:lnTo>
                  <a:lnTo>
                    <a:pt x="9137968" y="3755836"/>
                  </a:lnTo>
                  <a:lnTo>
                    <a:pt x="9191730" y="3753700"/>
                  </a:lnTo>
                  <a:lnTo>
                    <a:pt x="9241214" y="3750514"/>
                  </a:lnTo>
                  <a:lnTo>
                    <a:pt x="9286673" y="3746067"/>
                  </a:lnTo>
                  <a:lnTo>
                    <a:pt x="9328359" y="3740149"/>
                  </a:lnTo>
                  <a:lnTo>
                    <a:pt x="9366521" y="3732551"/>
                  </a:lnTo>
                  <a:lnTo>
                    <a:pt x="9433287" y="3711471"/>
                  </a:lnTo>
                  <a:lnTo>
                    <a:pt x="9480506" y="3691887"/>
                  </a:lnTo>
                  <a:lnTo>
                    <a:pt x="9525472" y="3668415"/>
                  </a:lnTo>
                  <a:lnTo>
                    <a:pt x="9567980" y="3641260"/>
                  </a:lnTo>
                  <a:lnTo>
                    <a:pt x="9607826" y="3610626"/>
                  </a:lnTo>
                  <a:lnTo>
                    <a:pt x="9644805" y="3576717"/>
                  </a:lnTo>
                  <a:lnTo>
                    <a:pt x="9678714" y="3539737"/>
                  </a:lnTo>
                  <a:lnTo>
                    <a:pt x="9709348" y="3499890"/>
                  </a:lnTo>
                  <a:lnTo>
                    <a:pt x="9736503" y="3457382"/>
                  </a:lnTo>
                  <a:lnTo>
                    <a:pt x="9759975" y="3412415"/>
                  </a:lnTo>
                  <a:lnTo>
                    <a:pt x="9779559" y="3365195"/>
                  </a:lnTo>
                  <a:lnTo>
                    <a:pt x="9800638" y="3298432"/>
                  </a:lnTo>
                  <a:lnTo>
                    <a:pt x="9808237" y="3260270"/>
                  </a:lnTo>
                  <a:lnTo>
                    <a:pt x="9814154" y="3218585"/>
                  </a:lnTo>
                  <a:lnTo>
                    <a:pt x="9818601" y="3173126"/>
                  </a:lnTo>
                  <a:lnTo>
                    <a:pt x="9821788" y="3123640"/>
                  </a:lnTo>
                  <a:lnTo>
                    <a:pt x="9823924" y="3069878"/>
                  </a:lnTo>
                  <a:lnTo>
                    <a:pt x="9825219" y="3011586"/>
                  </a:lnTo>
                  <a:lnTo>
                    <a:pt x="9825885" y="2948514"/>
                  </a:lnTo>
                  <a:lnTo>
                    <a:pt x="9826130" y="2880409"/>
                  </a:lnTo>
                  <a:lnTo>
                    <a:pt x="9826130" y="877632"/>
                  </a:lnTo>
                  <a:lnTo>
                    <a:pt x="9825885" y="809528"/>
                  </a:lnTo>
                  <a:lnTo>
                    <a:pt x="9825219" y="746455"/>
                  </a:lnTo>
                  <a:lnTo>
                    <a:pt x="9823924" y="688163"/>
                  </a:lnTo>
                  <a:lnTo>
                    <a:pt x="9821788" y="634401"/>
                  </a:lnTo>
                  <a:lnTo>
                    <a:pt x="9818601" y="584916"/>
                  </a:lnTo>
                  <a:lnTo>
                    <a:pt x="9814154" y="539457"/>
                  </a:lnTo>
                  <a:lnTo>
                    <a:pt x="9808237" y="497772"/>
                  </a:lnTo>
                  <a:lnTo>
                    <a:pt x="9800638" y="459610"/>
                  </a:lnTo>
                  <a:lnTo>
                    <a:pt x="9779559" y="392847"/>
                  </a:lnTo>
                  <a:lnTo>
                    <a:pt x="9759975" y="345626"/>
                  </a:lnTo>
                  <a:lnTo>
                    <a:pt x="9736503" y="300660"/>
                  </a:lnTo>
                  <a:lnTo>
                    <a:pt x="9709348" y="258151"/>
                  </a:lnTo>
                  <a:lnTo>
                    <a:pt x="9678714" y="218305"/>
                  </a:lnTo>
                  <a:lnTo>
                    <a:pt x="9644805" y="181325"/>
                  </a:lnTo>
                  <a:lnTo>
                    <a:pt x="9607826" y="147416"/>
                  </a:lnTo>
                  <a:lnTo>
                    <a:pt x="9567980" y="116781"/>
                  </a:lnTo>
                  <a:lnTo>
                    <a:pt x="9525472" y="89626"/>
                  </a:lnTo>
                  <a:lnTo>
                    <a:pt x="9480506" y="66155"/>
                  </a:lnTo>
                  <a:lnTo>
                    <a:pt x="9433287" y="46570"/>
                  </a:lnTo>
                  <a:lnTo>
                    <a:pt x="9366521" y="25491"/>
                  </a:lnTo>
                  <a:lnTo>
                    <a:pt x="9328359" y="17893"/>
                  </a:lnTo>
                  <a:lnTo>
                    <a:pt x="9286673" y="11975"/>
                  </a:lnTo>
                  <a:lnTo>
                    <a:pt x="9241214" y="7528"/>
                  </a:lnTo>
                  <a:lnTo>
                    <a:pt x="9191730" y="4341"/>
                  </a:lnTo>
                  <a:lnTo>
                    <a:pt x="9137968" y="2205"/>
                  </a:lnTo>
                  <a:lnTo>
                    <a:pt x="9079677" y="910"/>
                  </a:lnTo>
                  <a:lnTo>
                    <a:pt x="8948502" y="0"/>
                  </a:lnTo>
                  <a:close/>
                </a:path>
              </a:pathLst>
            </a:custGeom>
            <a:solidFill>
              <a:srgbClr val="F7F0EC"/>
            </a:solidFill>
          </p:spPr>
          <p:txBody>
            <a:bodyPr wrap="square" lIns="0" tIns="0" rIns="0" bIns="0" rtlCol="0"/>
            <a:lstStyle/>
            <a:p>
              <a:endParaRPr/>
            </a:p>
          </p:txBody>
        </p:sp>
        <p:sp>
          <p:nvSpPr>
            <p:cNvPr id="7" name="object 7"/>
            <p:cNvSpPr/>
            <p:nvPr/>
          </p:nvSpPr>
          <p:spPr>
            <a:xfrm>
              <a:off x="1885704" y="1907107"/>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50869C"/>
              </a:solidFill>
            </a:ln>
          </p:spPr>
          <p:txBody>
            <a:bodyPr wrap="square" lIns="0" tIns="0" rIns="0" bIns="0" rtlCol="0"/>
            <a:lstStyle/>
            <a:p>
              <a:endParaRPr/>
            </a:p>
          </p:txBody>
        </p:sp>
        <p:sp>
          <p:nvSpPr>
            <p:cNvPr id="8" name="object 8"/>
            <p:cNvSpPr/>
            <p:nvPr/>
          </p:nvSpPr>
          <p:spPr>
            <a:xfrm>
              <a:off x="1358116" y="1426025"/>
              <a:ext cx="9826625" cy="3758565"/>
            </a:xfrm>
            <a:custGeom>
              <a:avLst/>
              <a:gdLst/>
              <a:ahLst/>
              <a:cxnLst/>
              <a:rect l="l" t="t" r="r" b="b"/>
              <a:pathLst>
                <a:path w="9826625" h="3758565">
                  <a:moveTo>
                    <a:pt x="8948501" y="0"/>
                  </a:moveTo>
                  <a:lnTo>
                    <a:pt x="877633" y="0"/>
                  </a:lnTo>
                  <a:lnTo>
                    <a:pt x="746456" y="910"/>
                  </a:lnTo>
                  <a:lnTo>
                    <a:pt x="688164" y="2205"/>
                  </a:lnTo>
                  <a:lnTo>
                    <a:pt x="634401" y="4341"/>
                  </a:lnTo>
                  <a:lnTo>
                    <a:pt x="584916" y="7528"/>
                  </a:lnTo>
                  <a:lnTo>
                    <a:pt x="539457" y="11975"/>
                  </a:lnTo>
                  <a:lnTo>
                    <a:pt x="497773" y="17893"/>
                  </a:lnTo>
                  <a:lnTo>
                    <a:pt x="459610" y="25491"/>
                  </a:lnTo>
                  <a:lnTo>
                    <a:pt x="392848" y="46570"/>
                  </a:lnTo>
                  <a:lnTo>
                    <a:pt x="345627" y="66155"/>
                  </a:lnTo>
                  <a:lnTo>
                    <a:pt x="300660" y="89626"/>
                  </a:lnTo>
                  <a:lnTo>
                    <a:pt x="258152" y="116781"/>
                  </a:lnTo>
                  <a:lnTo>
                    <a:pt x="218305" y="147416"/>
                  </a:lnTo>
                  <a:lnTo>
                    <a:pt x="181325" y="181325"/>
                  </a:lnTo>
                  <a:lnTo>
                    <a:pt x="147416" y="218305"/>
                  </a:lnTo>
                  <a:lnTo>
                    <a:pt x="116782"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2880409"/>
                  </a:lnTo>
                  <a:lnTo>
                    <a:pt x="245" y="2948514"/>
                  </a:lnTo>
                  <a:lnTo>
                    <a:pt x="910" y="3011586"/>
                  </a:lnTo>
                  <a:lnTo>
                    <a:pt x="2205" y="3069878"/>
                  </a:lnTo>
                  <a:lnTo>
                    <a:pt x="4341" y="3123640"/>
                  </a:lnTo>
                  <a:lnTo>
                    <a:pt x="7528" y="3173125"/>
                  </a:lnTo>
                  <a:lnTo>
                    <a:pt x="11975" y="3218584"/>
                  </a:lnTo>
                  <a:lnTo>
                    <a:pt x="17893" y="3260269"/>
                  </a:lnTo>
                  <a:lnTo>
                    <a:pt x="25491" y="3298431"/>
                  </a:lnTo>
                  <a:lnTo>
                    <a:pt x="46570" y="3365194"/>
                  </a:lnTo>
                  <a:lnTo>
                    <a:pt x="66155" y="3412415"/>
                  </a:lnTo>
                  <a:lnTo>
                    <a:pt x="89626" y="3457381"/>
                  </a:lnTo>
                  <a:lnTo>
                    <a:pt x="116782" y="3499890"/>
                  </a:lnTo>
                  <a:lnTo>
                    <a:pt x="147416" y="3539737"/>
                  </a:lnTo>
                  <a:lnTo>
                    <a:pt x="181325" y="3576717"/>
                  </a:lnTo>
                  <a:lnTo>
                    <a:pt x="218305" y="3610626"/>
                  </a:lnTo>
                  <a:lnTo>
                    <a:pt x="258152" y="3641260"/>
                  </a:lnTo>
                  <a:lnTo>
                    <a:pt x="300660" y="3668415"/>
                  </a:lnTo>
                  <a:lnTo>
                    <a:pt x="345627" y="3691887"/>
                  </a:lnTo>
                  <a:lnTo>
                    <a:pt x="392848" y="3711471"/>
                  </a:lnTo>
                  <a:lnTo>
                    <a:pt x="459610" y="3732551"/>
                  </a:lnTo>
                  <a:lnTo>
                    <a:pt x="497773" y="3740149"/>
                  </a:lnTo>
                  <a:lnTo>
                    <a:pt x="539457" y="3746067"/>
                  </a:lnTo>
                  <a:lnTo>
                    <a:pt x="584916" y="3750514"/>
                  </a:lnTo>
                  <a:lnTo>
                    <a:pt x="634401" y="3753700"/>
                  </a:lnTo>
                  <a:lnTo>
                    <a:pt x="688164" y="3755836"/>
                  </a:lnTo>
                  <a:lnTo>
                    <a:pt x="746456" y="3757132"/>
                  </a:lnTo>
                  <a:lnTo>
                    <a:pt x="877633" y="3758042"/>
                  </a:lnTo>
                  <a:lnTo>
                    <a:pt x="8948501" y="3758042"/>
                  </a:lnTo>
                  <a:lnTo>
                    <a:pt x="9079679" y="3757132"/>
                  </a:lnTo>
                  <a:lnTo>
                    <a:pt x="9137971" y="3755836"/>
                  </a:lnTo>
                  <a:lnTo>
                    <a:pt x="9191733" y="3753700"/>
                  </a:lnTo>
                  <a:lnTo>
                    <a:pt x="9241218" y="3750514"/>
                  </a:lnTo>
                  <a:lnTo>
                    <a:pt x="9286677" y="3746067"/>
                  </a:lnTo>
                  <a:lnTo>
                    <a:pt x="9328361" y="3740149"/>
                  </a:lnTo>
                  <a:lnTo>
                    <a:pt x="9366522" y="3732551"/>
                  </a:lnTo>
                  <a:lnTo>
                    <a:pt x="9433282" y="3711471"/>
                  </a:lnTo>
                  <a:lnTo>
                    <a:pt x="9480505" y="3691887"/>
                  </a:lnTo>
                  <a:lnTo>
                    <a:pt x="9525473" y="3668415"/>
                  </a:lnTo>
                  <a:lnTo>
                    <a:pt x="9567982" y="3641260"/>
                  </a:lnTo>
                  <a:lnTo>
                    <a:pt x="9607830" y="3610626"/>
                  </a:lnTo>
                  <a:lnTo>
                    <a:pt x="9644810" y="3576717"/>
                  </a:lnTo>
                  <a:lnTo>
                    <a:pt x="9678720" y="3539737"/>
                  </a:lnTo>
                  <a:lnTo>
                    <a:pt x="9709354" y="3499890"/>
                  </a:lnTo>
                  <a:lnTo>
                    <a:pt x="9736509" y="3457381"/>
                  </a:lnTo>
                  <a:lnTo>
                    <a:pt x="9759981" y="3412415"/>
                  </a:lnTo>
                  <a:lnTo>
                    <a:pt x="9779565" y="3365194"/>
                  </a:lnTo>
                  <a:lnTo>
                    <a:pt x="9800645" y="3298431"/>
                  </a:lnTo>
                  <a:lnTo>
                    <a:pt x="9808243" y="3260269"/>
                  </a:lnTo>
                  <a:lnTo>
                    <a:pt x="9814161" y="3218584"/>
                  </a:lnTo>
                  <a:lnTo>
                    <a:pt x="9818608" y="3173125"/>
                  </a:lnTo>
                  <a:lnTo>
                    <a:pt x="9821794" y="3123640"/>
                  </a:lnTo>
                  <a:lnTo>
                    <a:pt x="9823930" y="3069878"/>
                  </a:lnTo>
                  <a:lnTo>
                    <a:pt x="9825226" y="3011586"/>
                  </a:lnTo>
                  <a:lnTo>
                    <a:pt x="9825891" y="2948514"/>
                  </a:lnTo>
                  <a:lnTo>
                    <a:pt x="9826136" y="2880409"/>
                  </a:lnTo>
                  <a:lnTo>
                    <a:pt x="9826136" y="877632"/>
                  </a:lnTo>
                  <a:lnTo>
                    <a:pt x="9825891" y="809527"/>
                  </a:lnTo>
                  <a:lnTo>
                    <a:pt x="9825226" y="746455"/>
                  </a:lnTo>
                  <a:lnTo>
                    <a:pt x="9823930" y="688163"/>
                  </a:lnTo>
                  <a:lnTo>
                    <a:pt x="9821794" y="634401"/>
                  </a:lnTo>
                  <a:lnTo>
                    <a:pt x="9818608" y="584916"/>
                  </a:lnTo>
                  <a:lnTo>
                    <a:pt x="9814161" y="539457"/>
                  </a:lnTo>
                  <a:lnTo>
                    <a:pt x="9808243" y="497772"/>
                  </a:lnTo>
                  <a:lnTo>
                    <a:pt x="9800645" y="459610"/>
                  </a:lnTo>
                  <a:lnTo>
                    <a:pt x="9779565" y="392847"/>
                  </a:lnTo>
                  <a:lnTo>
                    <a:pt x="9759981" y="345626"/>
                  </a:lnTo>
                  <a:lnTo>
                    <a:pt x="9736509" y="300660"/>
                  </a:lnTo>
                  <a:lnTo>
                    <a:pt x="9709354" y="258151"/>
                  </a:lnTo>
                  <a:lnTo>
                    <a:pt x="9678720" y="218305"/>
                  </a:lnTo>
                  <a:lnTo>
                    <a:pt x="9644810" y="181325"/>
                  </a:lnTo>
                  <a:lnTo>
                    <a:pt x="9607830" y="147416"/>
                  </a:lnTo>
                  <a:lnTo>
                    <a:pt x="9567982" y="116781"/>
                  </a:lnTo>
                  <a:lnTo>
                    <a:pt x="9525473" y="89626"/>
                  </a:lnTo>
                  <a:lnTo>
                    <a:pt x="9480505" y="66155"/>
                  </a:lnTo>
                  <a:lnTo>
                    <a:pt x="9433282" y="46570"/>
                  </a:lnTo>
                  <a:lnTo>
                    <a:pt x="9366522" y="25491"/>
                  </a:lnTo>
                  <a:lnTo>
                    <a:pt x="9328361" y="17893"/>
                  </a:lnTo>
                  <a:lnTo>
                    <a:pt x="9286677" y="11975"/>
                  </a:lnTo>
                  <a:lnTo>
                    <a:pt x="9241218" y="7528"/>
                  </a:lnTo>
                  <a:lnTo>
                    <a:pt x="9191733" y="4341"/>
                  </a:lnTo>
                  <a:lnTo>
                    <a:pt x="9137971" y="2205"/>
                  </a:lnTo>
                  <a:lnTo>
                    <a:pt x="9079679" y="910"/>
                  </a:lnTo>
                  <a:lnTo>
                    <a:pt x="8948501" y="0"/>
                  </a:lnTo>
                  <a:close/>
                </a:path>
              </a:pathLst>
            </a:custGeom>
            <a:solidFill>
              <a:srgbClr val="FFFFFF"/>
            </a:solidFill>
          </p:spPr>
          <p:txBody>
            <a:bodyPr wrap="square" lIns="0" tIns="0" rIns="0" bIns="0" rtlCol="0"/>
            <a:lstStyle/>
            <a:p>
              <a:endParaRPr/>
            </a:p>
          </p:txBody>
        </p:sp>
        <p:sp>
          <p:nvSpPr>
            <p:cNvPr id="9" name="object 9"/>
            <p:cNvSpPr/>
            <p:nvPr/>
          </p:nvSpPr>
          <p:spPr>
            <a:xfrm>
              <a:off x="1358081" y="1425990"/>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50869C"/>
              </a:solidFill>
            </a:ln>
          </p:spPr>
          <p:txBody>
            <a:bodyPr wrap="square" lIns="0" tIns="0" rIns="0" bIns="0" rtlCol="0"/>
            <a:lstStyle/>
            <a:p>
              <a:endParaRPr/>
            </a:p>
          </p:txBody>
        </p:sp>
      </p:grpSp>
      <p:sp>
        <p:nvSpPr>
          <p:cNvPr id="10" name="object 10" descr="$PPTXTitle"/>
          <p:cNvSpPr txBox="1">
            <a:spLocks noGrp="1"/>
          </p:cNvSpPr>
          <p:nvPr>
            <p:ph type="title"/>
          </p:nvPr>
        </p:nvSpPr>
        <p:spPr>
          <a:prstGeom prst="rect">
            <a:avLst/>
          </a:prstGeom>
        </p:spPr>
        <p:txBody>
          <a:bodyPr vert="horz" wrap="square" lIns="0" tIns="1492243" rIns="0" bIns="0" rtlCol="0">
            <a:spAutoFit/>
          </a:bodyPr>
          <a:lstStyle/>
          <a:p>
            <a:pPr marL="876935">
              <a:lnSpc>
                <a:spcPct val="100000"/>
              </a:lnSpc>
              <a:spcBef>
                <a:spcPts val="95"/>
              </a:spcBef>
            </a:pPr>
            <a:r>
              <a:rPr lang="nb-NO" sz="4950" b="1" spc="155" dirty="0">
                <a:solidFill>
                  <a:srgbClr val="50869C"/>
                </a:solidFill>
                <a:latin typeface="Arial"/>
                <a:cs typeface="Arial"/>
              </a:rPr>
              <a:t>Etterlevelse</a:t>
            </a:r>
            <a:endParaRPr sz="4950" dirty="0">
              <a:latin typeface="Arial"/>
              <a:cs typeface="Arial"/>
            </a:endParaRPr>
          </a:p>
        </p:txBody>
      </p:sp>
      <p:sp>
        <p:nvSpPr>
          <p:cNvPr id="11" name="object 11"/>
          <p:cNvSpPr txBox="1"/>
          <p:nvPr/>
        </p:nvSpPr>
        <p:spPr>
          <a:xfrm>
            <a:off x="1888711" y="3319832"/>
            <a:ext cx="8329295" cy="957955"/>
          </a:xfrm>
          <a:prstGeom prst="rect">
            <a:avLst/>
          </a:prstGeom>
        </p:spPr>
        <p:txBody>
          <a:bodyPr vert="horz" wrap="square" lIns="0" tIns="34290" rIns="0" bIns="0" rtlCol="0">
            <a:spAutoFit/>
          </a:bodyPr>
          <a:lstStyle/>
          <a:p>
            <a:pPr marL="12700" marR="5080">
              <a:lnSpc>
                <a:spcPts val="3550"/>
              </a:lnSpc>
              <a:spcBef>
                <a:spcPts val="270"/>
              </a:spcBef>
            </a:pPr>
            <a:r>
              <a:rPr lang="nb-NO" sz="3200" dirty="0">
                <a:latin typeface="Avenir Book" panose="02000503020000020003" pitchFamily="2" charset="0"/>
                <a:cs typeface="Geneva"/>
              </a:rPr>
              <a:t>Denne faktoren kartlegger hvordan man håndterer prosedyrer og regler.</a:t>
            </a:r>
            <a:endParaRPr sz="3200" dirty="0">
              <a:latin typeface="Avenir Book" panose="02000503020000020003" pitchFamily="2" charset="0"/>
              <a:cs typeface="Geneva"/>
            </a:endParaRPr>
          </a:p>
        </p:txBody>
      </p:sp>
      <p:pic>
        <p:nvPicPr>
          <p:cNvPr id="12" name="object 12"/>
          <p:cNvPicPr/>
          <p:nvPr/>
        </p:nvPicPr>
        <p:blipFill>
          <a:blip r:embed="rId3" cstate="print"/>
          <a:stretch>
            <a:fillRect/>
          </a:stretch>
        </p:blipFill>
        <p:spPr>
          <a:xfrm>
            <a:off x="14079549" y="2845373"/>
            <a:ext cx="5366108" cy="5617810"/>
          </a:xfrm>
          <a:prstGeom prst="rect">
            <a:avLst/>
          </a:prstGeom>
        </p:spPr>
      </p:pic>
      <p:grpSp>
        <p:nvGrpSpPr>
          <p:cNvPr id="13" name="object 13"/>
          <p:cNvGrpSpPr/>
          <p:nvPr/>
        </p:nvGrpSpPr>
        <p:grpSpPr>
          <a:xfrm>
            <a:off x="9004542" y="864737"/>
            <a:ext cx="1101090" cy="1101090"/>
            <a:chOff x="9004542" y="864737"/>
            <a:chExt cx="1101090" cy="1101090"/>
          </a:xfrm>
        </p:grpSpPr>
        <p:sp>
          <p:nvSpPr>
            <p:cNvPr id="14" name="object 14"/>
            <p:cNvSpPr/>
            <p:nvPr/>
          </p:nvSpPr>
          <p:spPr>
            <a:xfrm>
              <a:off x="9023142" y="883336"/>
              <a:ext cx="1064260" cy="1064260"/>
            </a:xfrm>
            <a:custGeom>
              <a:avLst/>
              <a:gdLst/>
              <a:ahLst/>
              <a:cxnLst/>
              <a:rect l="l" t="t" r="r" b="b"/>
              <a:pathLst>
                <a:path w="1064259" h="1064260">
                  <a:moveTo>
                    <a:pt x="540044" y="0"/>
                  </a:moveTo>
                  <a:lnTo>
                    <a:pt x="523705" y="0"/>
                  </a:lnTo>
                  <a:lnTo>
                    <a:pt x="517100" y="6607"/>
                  </a:lnTo>
                  <a:lnTo>
                    <a:pt x="517100" y="14776"/>
                  </a:lnTo>
                  <a:lnTo>
                    <a:pt x="514796" y="63080"/>
                  </a:lnTo>
                  <a:lnTo>
                    <a:pt x="508025" y="110100"/>
                  </a:lnTo>
                  <a:lnTo>
                    <a:pt x="497000" y="155625"/>
                  </a:lnTo>
                  <a:lnTo>
                    <a:pt x="481932" y="199443"/>
                  </a:lnTo>
                  <a:lnTo>
                    <a:pt x="463035" y="241340"/>
                  </a:lnTo>
                  <a:lnTo>
                    <a:pt x="440520" y="281105"/>
                  </a:lnTo>
                  <a:lnTo>
                    <a:pt x="414599" y="318526"/>
                  </a:lnTo>
                  <a:lnTo>
                    <a:pt x="385485" y="353390"/>
                  </a:lnTo>
                  <a:lnTo>
                    <a:pt x="353390" y="385485"/>
                  </a:lnTo>
                  <a:lnTo>
                    <a:pt x="318525" y="414599"/>
                  </a:lnTo>
                  <a:lnTo>
                    <a:pt x="281105" y="440520"/>
                  </a:lnTo>
                  <a:lnTo>
                    <a:pt x="241340" y="463035"/>
                  </a:lnTo>
                  <a:lnTo>
                    <a:pt x="199442" y="481933"/>
                  </a:lnTo>
                  <a:lnTo>
                    <a:pt x="155625" y="497000"/>
                  </a:lnTo>
                  <a:lnTo>
                    <a:pt x="110100" y="508025"/>
                  </a:lnTo>
                  <a:lnTo>
                    <a:pt x="63080" y="514796"/>
                  </a:lnTo>
                  <a:lnTo>
                    <a:pt x="14776" y="517100"/>
                  </a:lnTo>
                  <a:lnTo>
                    <a:pt x="6607" y="517100"/>
                  </a:lnTo>
                  <a:lnTo>
                    <a:pt x="0" y="523707"/>
                  </a:lnTo>
                  <a:lnTo>
                    <a:pt x="0" y="540046"/>
                  </a:lnTo>
                  <a:lnTo>
                    <a:pt x="6607" y="546651"/>
                  </a:lnTo>
                  <a:lnTo>
                    <a:pt x="14776" y="546651"/>
                  </a:lnTo>
                  <a:lnTo>
                    <a:pt x="63084" y="548955"/>
                  </a:lnTo>
                  <a:lnTo>
                    <a:pt x="110107" y="555726"/>
                  </a:lnTo>
                  <a:lnTo>
                    <a:pt x="155634" y="566751"/>
                  </a:lnTo>
                  <a:lnTo>
                    <a:pt x="199453" y="581818"/>
                  </a:lnTo>
                  <a:lnTo>
                    <a:pt x="241351" y="600716"/>
                  </a:lnTo>
                  <a:lnTo>
                    <a:pt x="281116" y="623231"/>
                  </a:lnTo>
                  <a:lnTo>
                    <a:pt x="318536" y="649152"/>
                  </a:lnTo>
                  <a:lnTo>
                    <a:pt x="353399" y="678266"/>
                  </a:lnTo>
                  <a:lnTo>
                    <a:pt x="385494" y="710361"/>
                  </a:lnTo>
                  <a:lnTo>
                    <a:pt x="414606" y="745225"/>
                  </a:lnTo>
                  <a:lnTo>
                    <a:pt x="440526" y="782646"/>
                  </a:lnTo>
                  <a:lnTo>
                    <a:pt x="463040" y="822411"/>
                  </a:lnTo>
                  <a:lnTo>
                    <a:pt x="481936" y="864308"/>
                  </a:lnTo>
                  <a:lnTo>
                    <a:pt x="497002" y="908125"/>
                  </a:lnTo>
                  <a:lnTo>
                    <a:pt x="508026" y="953650"/>
                  </a:lnTo>
                  <a:lnTo>
                    <a:pt x="514796" y="1000671"/>
                  </a:lnTo>
                  <a:lnTo>
                    <a:pt x="517100" y="1048975"/>
                  </a:lnTo>
                  <a:lnTo>
                    <a:pt x="517100" y="1057144"/>
                  </a:lnTo>
                  <a:lnTo>
                    <a:pt x="523705" y="1063751"/>
                  </a:lnTo>
                  <a:lnTo>
                    <a:pt x="540044" y="1063751"/>
                  </a:lnTo>
                  <a:lnTo>
                    <a:pt x="546650" y="1057144"/>
                  </a:lnTo>
                  <a:lnTo>
                    <a:pt x="546650" y="1048975"/>
                  </a:lnTo>
                  <a:lnTo>
                    <a:pt x="548954" y="1000667"/>
                  </a:lnTo>
                  <a:lnTo>
                    <a:pt x="555725" y="953644"/>
                  </a:lnTo>
                  <a:lnTo>
                    <a:pt x="566750" y="908117"/>
                  </a:lnTo>
                  <a:lnTo>
                    <a:pt x="581817" y="864298"/>
                  </a:lnTo>
                  <a:lnTo>
                    <a:pt x="600715" y="822400"/>
                  </a:lnTo>
                  <a:lnTo>
                    <a:pt x="623230" y="782635"/>
                  </a:lnTo>
                  <a:lnTo>
                    <a:pt x="649151" y="745215"/>
                  </a:lnTo>
                  <a:lnTo>
                    <a:pt x="678265" y="710351"/>
                  </a:lnTo>
                  <a:lnTo>
                    <a:pt x="710360" y="678257"/>
                  </a:lnTo>
                  <a:lnTo>
                    <a:pt x="745224" y="649145"/>
                  </a:lnTo>
                  <a:lnTo>
                    <a:pt x="782645" y="623225"/>
                  </a:lnTo>
                  <a:lnTo>
                    <a:pt x="822410" y="600711"/>
                  </a:lnTo>
                  <a:lnTo>
                    <a:pt x="864308" y="581815"/>
                  </a:lnTo>
                  <a:lnTo>
                    <a:pt x="908125" y="566749"/>
                  </a:lnTo>
                  <a:lnTo>
                    <a:pt x="953650" y="555725"/>
                  </a:lnTo>
                  <a:lnTo>
                    <a:pt x="1000670" y="548955"/>
                  </a:lnTo>
                  <a:lnTo>
                    <a:pt x="1048974" y="546651"/>
                  </a:lnTo>
                  <a:lnTo>
                    <a:pt x="1057143" y="546651"/>
                  </a:lnTo>
                  <a:lnTo>
                    <a:pt x="1063750" y="540046"/>
                  </a:lnTo>
                  <a:lnTo>
                    <a:pt x="1063750" y="523707"/>
                  </a:lnTo>
                  <a:lnTo>
                    <a:pt x="1057143" y="517100"/>
                  </a:lnTo>
                  <a:lnTo>
                    <a:pt x="1048974" y="517100"/>
                  </a:lnTo>
                  <a:lnTo>
                    <a:pt x="1000670" y="514796"/>
                  </a:lnTo>
                  <a:lnTo>
                    <a:pt x="953650" y="508025"/>
                  </a:lnTo>
                  <a:lnTo>
                    <a:pt x="908125" y="497000"/>
                  </a:lnTo>
                  <a:lnTo>
                    <a:pt x="864308" y="481933"/>
                  </a:lnTo>
                  <a:lnTo>
                    <a:pt x="822410" y="463035"/>
                  </a:lnTo>
                  <a:lnTo>
                    <a:pt x="782645" y="440520"/>
                  </a:lnTo>
                  <a:lnTo>
                    <a:pt x="745224" y="414599"/>
                  </a:lnTo>
                  <a:lnTo>
                    <a:pt x="710360" y="385485"/>
                  </a:lnTo>
                  <a:lnTo>
                    <a:pt x="678265" y="353390"/>
                  </a:lnTo>
                  <a:lnTo>
                    <a:pt x="649151" y="318526"/>
                  </a:lnTo>
                  <a:lnTo>
                    <a:pt x="623230" y="281105"/>
                  </a:lnTo>
                  <a:lnTo>
                    <a:pt x="600715" y="241340"/>
                  </a:lnTo>
                  <a:lnTo>
                    <a:pt x="581817" y="199443"/>
                  </a:lnTo>
                  <a:lnTo>
                    <a:pt x="566750" y="155625"/>
                  </a:lnTo>
                  <a:lnTo>
                    <a:pt x="555725" y="110100"/>
                  </a:lnTo>
                  <a:lnTo>
                    <a:pt x="548954" y="63080"/>
                  </a:lnTo>
                  <a:lnTo>
                    <a:pt x="546650" y="14776"/>
                  </a:lnTo>
                  <a:lnTo>
                    <a:pt x="546650" y="6607"/>
                  </a:lnTo>
                  <a:lnTo>
                    <a:pt x="540044" y="0"/>
                  </a:lnTo>
                  <a:close/>
                </a:path>
              </a:pathLst>
            </a:custGeom>
            <a:solidFill>
              <a:srgbClr val="5090AD"/>
            </a:solidFill>
          </p:spPr>
          <p:txBody>
            <a:bodyPr wrap="square" lIns="0" tIns="0" rIns="0" bIns="0" rtlCol="0"/>
            <a:lstStyle/>
            <a:p>
              <a:endParaRPr/>
            </a:p>
          </p:txBody>
        </p:sp>
        <p:sp>
          <p:nvSpPr>
            <p:cNvPr id="15" name="object 15"/>
            <p:cNvSpPr/>
            <p:nvPr/>
          </p:nvSpPr>
          <p:spPr>
            <a:xfrm>
              <a:off x="9023142" y="883336"/>
              <a:ext cx="1064260" cy="1064260"/>
            </a:xfrm>
            <a:custGeom>
              <a:avLst/>
              <a:gdLst/>
              <a:ahLst/>
              <a:cxnLst/>
              <a:rect l="l" t="t" r="r" b="b"/>
              <a:pathLst>
                <a:path w="1064259" h="1064260">
                  <a:moveTo>
                    <a:pt x="1048974" y="517100"/>
                  </a:moveTo>
                  <a:lnTo>
                    <a:pt x="1000671" y="514796"/>
                  </a:lnTo>
                  <a:lnTo>
                    <a:pt x="953650" y="508025"/>
                  </a:lnTo>
                  <a:lnTo>
                    <a:pt x="908125" y="497000"/>
                  </a:lnTo>
                  <a:lnTo>
                    <a:pt x="864308" y="481932"/>
                  </a:lnTo>
                  <a:lnTo>
                    <a:pt x="822411" y="463035"/>
                  </a:lnTo>
                  <a:lnTo>
                    <a:pt x="782645" y="440520"/>
                  </a:lnTo>
                  <a:lnTo>
                    <a:pt x="745225" y="414599"/>
                  </a:lnTo>
                  <a:lnTo>
                    <a:pt x="710361" y="385485"/>
                  </a:lnTo>
                  <a:lnTo>
                    <a:pt x="678266" y="353390"/>
                  </a:lnTo>
                  <a:lnTo>
                    <a:pt x="649151" y="318526"/>
                  </a:lnTo>
                  <a:lnTo>
                    <a:pt x="623231" y="281105"/>
                  </a:lnTo>
                  <a:lnTo>
                    <a:pt x="600715" y="241340"/>
                  </a:lnTo>
                  <a:lnTo>
                    <a:pt x="581818" y="199442"/>
                  </a:lnTo>
                  <a:lnTo>
                    <a:pt x="566751" y="155625"/>
                  </a:lnTo>
                  <a:lnTo>
                    <a:pt x="555725" y="110100"/>
                  </a:lnTo>
                  <a:lnTo>
                    <a:pt x="548955" y="63080"/>
                  </a:lnTo>
                  <a:lnTo>
                    <a:pt x="546650" y="14776"/>
                  </a:lnTo>
                  <a:lnTo>
                    <a:pt x="546650" y="6606"/>
                  </a:lnTo>
                  <a:lnTo>
                    <a:pt x="540043" y="0"/>
                  </a:lnTo>
                  <a:lnTo>
                    <a:pt x="531874" y="0"/>
                  </a:lnTo>
                  <a:lnTo>
                    <a:pt x="523705" y="0"/>
                  </a:lnTo>
                  <a:lnTo>
                    <a:pt x="517100" y="6606"/>
                  </a:lnTo>
                  <a:lnTo>
                    <a:pt x="517100" y="14776"/>
                  </a:lnTo>
                  <a:lnTo>
                    <a:pt x="514796" y="63080"/>
                  </a:lnTo>
                  <a:lnTo>
                    <a:pt x="508025" y="110100"/>
                  </a:lnTo>
                  <a:lnTo>
                    <a:pt x="497000" y="155625"/>
                  </a:lnTo>
                  <a:lnTo>
                    <a:pt x="481932" y="199442"/>
                  </a:lnTo>
                  <a:lnTo>
                    <a:pt x="463035" y="241340"/>
                  </a:lnTo>
                  <a:lnTo>
                    <a:pt x="440520" y="281105"/>
                  </a:lnTo>
                  <a:lnTo>
                    <a:pt x="414599" y="318526"/>
                  </a:lnTo>
                  <a:lnTo>
                    <a:pt x="385485" y="353390"/>
                  </a:lnTo>
                  <a:lnTo>
                    <a:pt x="353390" y="385485"/>
                  </a:lnTo>
                  <a:lnTo>
                    <a:pt x="318526" y="414599"/>
                  </a:lnTo>
                  <a:lnTo>
                    <a:pt x="281105" y="440520"/>
                  </a:lnTo>
                  <a:lnTo>
                    <a:pt x="241340" y="463035"/>
                  </a:lnTo>
                  <a:lnTo>
                    <a:pt x="199442" y="481932"/>
                  </a:lnTo>
                  <a:lnTo>
                    <a:pt x="155625" y="497000"/>
                  </a:lnTo>
                  <a:lnTo>
                    <a:pt x="110100" y="508025"/>
                  </a:lnTo>
                  <a:lnTo>
                    <a:pt x="63080" y="514796"/>
                  </a:lnTo>
                  <a:lnTo>
                    <a:pt x="14776" y="517100"/>
                  </a:lnTo>
                  <a:lnTo>
                    <a:pt x="6606" y="517100"/>
                  </a:lnTo>
                  <a:lnTo>
                    <a:pt x="0" y="523707"/>
                  </a:lnTo>
                  <a:lnTo>
                    <a:pt x="0" y="531876"/>
                  </a:lnTo>
                  <a:lnTo>
                    <a:pt x="0" y="540046"/>
                  </a:lnTo>
                  <a:lnTo>
                    <a:pt x="6606" y="546650"/>
                  </a:lnTo>
                  <a:lnTo>
                    <a:pt x="14776" y="546650"/>
                  </a:lnTo>
                  <a:lnTo>
                    <a:pt x="63084" y="548955"/>
                  </a:lnTo>
                  <a:lnTo>
                    <a:pt x="110107" y="555725"/>
                  </a:lnTo>
                  <a:lnTo>
                    <a:pt x="155634" y="566751"/>
                  </a:lnTo>
                  <a:lnTo>
                    <a:pt x="199453" y="581818"/>
                  </a:lnTo>
                  <a:lnTo>
                    <a:pt x="241351" y="600715"/>
                  </a:lnTo>
                  <a:lnTo>
                    <a:pt x="281116" y="623231"/>
                  </a:lnTo>
                  <a:lnTo>
                    <a:pt x="318536" y="649151"/>
                  </a:lnTo>
                  <a:lnTo>
                    <a:pt x="353399" y="678266"/>
                  </a:lnTo>
                  <a:lnTo>
                    <a:pt x="385493" y="710361"/>
                  </a:lnTo>
                  <a:lnTo>
                    <a:pt x="414606" y="745225"/>
                  </a:lnTo>
                  <a:lnTo>
                    <a:pt x="440526" y="782645"/>
                  </a:lnTo>
                  <a:lnTo>
                    <a:pt x="463039" y="822411"/>
                  </a:lnTo>
                  <a:lnTo>
                    <a:pt x="481935" y="864308"/>
                  </a:lnTo>
                  <a:lnTo>
                    <a:pt x="497002" y="908125"/>
                  </a:lnTo>
                  <a:lnTo>
                    <a:pt x="508026" y="953650"/>
                  </a:lnTo>
                  <a:lnTo>
                    <a:pt x="514796" y="1000671"/>
                  </a:lnTo>
                  <a:lnTo>
                    <a:pt x="517100" y="1048974"/>
                  </a:lnTo>
                  <a:lnTo>
                    <a:pt x="517100" y="1057144"/>
                  </a:lnTo>
                  <a:lnTo>
                    <a:pt x="523705" y="1063751"/>
                  </a:lnTo>
                  <a:lnTo>
                    <a:pt x="531874" y="1063751"/>
                  </a:lnTo>
                  <a:lnTo>
                    <a:pt x="540043" y="1063751"/>
                  </a:lnTo>
                  <a:lnTo>
                    <a:pt x="546650" y="1057144"/>
                  </a:lnTo>
                  <a:lnTo>
                    <a:pt x="546650" y="1048974"/>
                  </a:lnTo>
                  <a:lnTo>
                    <a:pt x="548955" y="1000667"/>
                  </a:lnTo>
                  <a:lnTo>
                    <a:pt x="555725" y="953643"/>
                  </a:lnTo>
                  <a:lnTo>
                    <a:pt x="566751" y="908116"/>
                  </a:lnTo>
                  <a:lnTo>
                    <a:pt x="581818" y="864298"/>
                  </a:lnTo>
                  <a:lnTo>
                    <a:pt x="600715" y="822400"/>
                  </a:lnTo>
                  <a:lnTo>
                    <a:pt x="623231" y="782634"/>
                  </a:lnTo>
                  <a:lnTo>
                    <a:pt x="649151" y="745214"/>
                  </a:lnTo>
                  <a:lnTo>
                    <a:pt x="678266" y="710351"/>
                  </a:lnTo>
                  <a:lnTo>
                    <a:pt x="710361" y="678257"/>
                  </a:lnTo>
                  <a:lnTo>
                    <a:pt x="745225" y="649144"/>
                  </a:lnTo>
                  <a:lnTo>
                    <a:pt x="782645" y="623225"/>
                  </a:lnTo>
                  <a:lnTo>
                    <a:pt x="822411" y="600711"/>
                  </a:lnTo>
                  <a:lnTo>
                    <a:pt x="864308" y="581815"/>
                  </a:lnTo>
                  <a:lnTo>
                    <a:pt x="908125" y="566749"/>
                  </a:lnTo>
                  <a:lnTo>
                    <a:pt x="953650" y="555724"/>
                  </a:lnTo>
                  <a:lnTo>
                    <a:pt x="1000671" y="548954"/>
                  </a:lnTo>
                  <a:lnTo>
                    <a:pt x="1048974" y="546650"/>
                  </a:lnTo>
                  <a:lnTo>
                    <a:pt x="1057144" y="546650"/>
                  </a:lnTo>
                  <a:lnTo>
                    <a:pt x="1063751" y="540046"/>
                  </a:lnTo>
                  <a:lnTo>
                    <a:pt x="1063751" y="531876"/>
                  </a:lnTo>
                  <a:lnTo>
                    <a:pt x="1063751" y="523707"/>
                  </a:lnTo>
                  <a:lnTo>
                    <a:pt x="1057144" y="517100"/>
                  </a:lnTo>
                  <a:lnTo>
                    <a:pt x="1048974" y="517100"/>
                  </a:lnTo>
                  <a:close/>
                </a:path>
              </a:pathLst>
            </a:custGeom>
            <a:ln w="37199">
              <a:solidFill>
                <a:srgbClr val="000000"/>
              </a:solidFill>
            </a:ln>
          </p:spPr>
          <p:txBody>
            <a:bodyPr wrap="square" lIns="0" tIns="0" rIns="0" bIns="0" rtlCol="0"/>
            <a:lstStyle/>
            <a:p>
              <a:endParaRPr/>
            </a:p>
          </p:txBody>
        </p:sp>
      </p:grpSp>
      <p:sp>
        <p:nvSpPr>
          <p:cNvPr id="16" name="object 16"/>
          <p:cNvSpPr txBox="1"/>
          <p:nvPr/>
        </p:nvSpPr>
        <p:spPr>
          <a:xfrm>
            <a:off x="1888711" y="6475053"/>
            <a:ext cx="8675108" cy="2349361"/>
          </a:xfrm>
          <a:prstGeom prst="rect">
            <a:avLst/>
          </a:prstGeom>
        </p:spPr>
        <p:txBody>
          <a:bodyPr vert="horz" wrap="square" lIns="0" tIns="15240" rIns="0" bIns="0" rtlCol="0">
            <a:spAutoFit/>
          </a:bodyPr>
          <a:lstStyle/>
          <a:p>
            <a:pPr marL="12700">
              <a:lnSpc>
                <a:spcPts val="3575"/>
              </a:lnSpc>
              <a:spcBef>
                <a:spcPts val="120"/>
              </a:spcBef>
            </a:pPr>
            <a:r>
              <a:rPr lang="nb-NO" sz="3000" dirty="0">
                <a:latin typeface="Avenir Book" panose="02000503020000020003" pitchFamily="2" charset="0"/>
                <a:cs typeface="Geneva"/>
              </a:rPr>
              <a:t>Hvis din høyeste poengsum er C,</a:t>
            </a:r>
            <a:r>
              <a:rPr lang="nb-NO" sz="2800" dirty="0">
                <a:latin typeface="Avenir Book" panose="02000503020000020003" pitchFamily="2" charset="0"/>
                <a:cs typeface="Geneva"/>
              </a:rPr>
              <a:t> har du tendens til å være </a:t>
            </a:r>
            <a:r>
              <a:rPr lang="nb-NO" sz="3000" dirty="0">
                <a:latin typeface="Avenir Book" panose="02000503020000020003" pitchFamily="2" charset="0"/>
                <a:cs typeface="Geneva"/>
              </a:rPr>
              <a:t>korrekt i din kommunikasjonstil.</a:t>
            </a:r>
          </a:p>
          <a:p>
            <a:pPr marL="12700">
              <a:lnSpc>
                <a:spcPts val="3575"/>
              </a:lnSpc>
              <a:spcBef>
                <a:spcPts val="120"/>
              </a:spcBef>
            </a:pPr>
            <a:endParaRPr lang="nb-NO" sz="3000" dirty="0">
              <a:latin typeface="Avenir Book" panose="02000503020000020003" pitchFamily="2" charset="0"/>
              <a:cs typeface="Geneva"/>
            </a:endParaRPr>
          </a:p>
          <a:p>
            <a:pPr marL="12700">
              <a:lnSpc>
                <a:spcPts val="3575"/>
              </a:lnSpc>
              <a:spcBef>
                <a:spcPts val="120"/>
              </a:spcBef>
            </a:pPr>
            <a:r>
              <a:rPr lang="nb-NO" sz="3000" dirty="0">
                <a:latin typeface="Avenir Book" panose="02000503020000020003" pitchFamily="2" charset="0"/>
                <a:cs typeface="Geneva"/>
              </a:rPr>
              <a:t>Hvis din laveste poengsum er C,</a:t>
            </a:r>
            <a:r>
              <a:rPr lang="nb-NO" sz="2800" dirty="0">
                <a:latin typeface="Avenir Book" panose="02000503020000020003" pitchFamily="2" charset="0"/>
                <a:cs typeface="Geneva"/>
              </a:rPr>
              <a:t> har du tendens til å være </a:t>
            </a:r>
            <a:r>
              <a:rPr lang="nb-NO" sz="3000" dirty="0">
                <a:latin typeface="Avenir Book" panose="02000503020000020003" pitchFamily="2" charset="0"/>
                <a:cs typeface="Geneva"/>
              </a:rPr>
              <a:t>banebrytende i din kommunikasjonstil</a:t>
            </a:r>
            <a:r>
              <a:rPr sz="3000" spc="-10" dirty="0">
                <a:latin typeface="Avenir Book" panose="02000503020000020003" pitchFamily="2" charset="0"/>
                <a:cs typeface="Geneva"/>
              </a:rPr>
              <a:t>.</a:t>
            </a:r>
            <a:endParaRPr sz="3000" dirty="0">
              <a:latin typeface="Avenir Book" panose="02000503020000020003" pitchFamily="2" charset="0"/>
              <a:cs typeface="Geneva"/>
            </a:endParaRPr>
          </a:p>
        </p:txBody>
      </p:sp>
      <p:grpSp>
        <p:nvGrpSpPr>
          <p:cNvPr id="17" name="object 17"/>
          <p:cNvGrpSpPr/>
          <p:nvPr/>
        </p:nvGrpSpPr>
        <p:grpSpPr>
          <a:xfrm>
            <a:off x="5573985" y="9407066"/>
            <a:ext cx="3973195" cy="701040"/>
            <a:chOff x="5573985" y="9407066"/>
            <a:chExt cx="3973195" cy="701040"/>
          </a:xfrm>
        </p:grpSpPr>
        <p:sp>
          <p:nvSpPr>
            <p:cNvPr id="18" name="object 18"/>
            <p:cNvSpPr/>
            <p:nvPr/>
          </p:nvSpPr>
          <p:spPr>
            <a:xfrm>
              <a:off x="5602560" y="9435641"/>
              <a:ext cx="3916045" cy="643890"/>
            </a:xfrm>
            <a:custGeom>
              <a:avLst/>
              <a:gdLst/>
              <a:ahLst/>
              <a:cxnLst/>
              <a:rect l="l" t="t" r="r" b="b"/>
              <a:pathLst>
                <a:path w="3916045" h="643890">
                  <a:moveTo>
                    <a:pt x="3915548" y="0"/>
                  </a:moveTo>
                  <a:lnTo>
                    <a:pt x="208274" y="0"/>
                  </a:lnTo>
                  <a:lnTo>
                    <a:pt x="0" y="321878"/>
                  </a:lnTo>
                  <a:lnTo>
                    <a:pt x="208274" y="643756"/>
                  </a:lnTo>
                  <a:lnTo>
                    <a:pt x="3915548" y="643756"/>
                  </a:lnTo>
                  <a:lnTo>
                    <a:pt x="3835671" y="407377"/>
                  </a:lnTo>
                  <a:lnTo>
                    <a:pt x="3844546" y="201173"/>
                  </a:lnTo>
                  <a:lnTo>
                    <a:pt x="3888922" y="55322"/>
                  </a:lnTo>
                  <a:lnTo>
                    <a:pt x="3915548" y="0"/>
                  </a:lnTo>
                  <a:close/>
                </a:path>
              </a:pathLst>
            </a:custGeom>
            <a:solidFill>
              <a:srgbClr val="5090AD"/>
            </a:solidFill>
          </p:spPr>
          <p:txBody>
            <a:bodyPr wrap="square" lIns="0" tIns="0" rIns="0" bIns="0" rtlCol="0"/>
            <a:lstStyle/>
            <a:p>
              <a:endParaRPr/>
            </a:p>
          </p:txBody>
        </p:sp>
        <p:sp>
          <p:nvSpPr>
            <p:cNvPr id="19" name="object 19"/>
            <p:cNvSpPr/>
            <p:nvPr/>
          </p:nvSpPr>
          <p:spPr>
            <a:xfrm>
              <a:off x="5602560" y="9435641"/>
              <a:ext cx="3916045" cy="643890"/>
            </a:xfrm>
            <a:custGeom>
              <a:avLst/>
              <a:gdLst/>
              <a:ahLst/>
              <a:cxnLst/>
              <a:rect l="l" t="t" r="r" b="b"/>
              <a:pathLst>
                <a:path w="3916045" h="643890">
                  <a:moveTo>
                    <a:pt x="0" y="321877"/>
                  </a:moveTo>
                  <a:lnTo>
                    <a:pt x="208273" y="0"/>
                  </a:lnTo>
                  <a:lnTo>
                    <a:pt x="3915547" y="0"/>
                  </a:lnTo>
                  <a:lnTo>
                    <a:pt x="3888921" y="55322"/>
                  </a:lnTo>
                  <a:lnTo>
                    <a:pt x="3844545" y="201173"/>
                  </a:lnTo>
                  <a:lnTo>
                    <a:pt x="3835669" y="407376"/>
                  </a:lnTo>
                  <a:lnTo>
                    <a:pt x="3915547" y="643755"/>
                  </a:lnTo>
                  <a:lnTo>
                    <a:pt x="208273" y="643755"/>
                  </a:lnTo>
                  <a:lnTo>
                    <a:pt x="0" y="321877"/>
                  </a:lnTo>
                  <a:close/>
                </a:path>
              </a:pathLst>
            </a:custGeom>
            <a:ln w="56801">
              <a:solidFill>
                <a:srgbClr val="5090AD"/>
              </a:solidFill>
            </a:ln>
          </p:spPr>
          <p:txBody>
            <a:bodyPr wrap="square" lIns="0" tIns="0" rIns="0" bIns="0" rtlCol="0"/>
            <a:lstStyle/>
            <a:p>
              <a:endParaRPr/>
            </a:p>
          </p:txBody>
        </p:sp>
      </p:grpSp>
      <p:sp>
        <p:nvSpPr>
          <p:cNvPr id="20" name="object 20"/>
          <p:cNvSpPr txBox="1"/>
          <p:nvPr/>
        </p:nvSpPr>
        <p:spPr>
          <a:xfrm>
            <a:off x="6701296" y="9529603"/>
            <a:ext cx="2542604" cy="394339"/>
          </a:xfrm>
          <a:prstGeom prst="rect">
            <a:avLst/>
          </a:prstGeom>
        </p:spPr>
        <p:txBody>
          <a:bodyPr vert="horz" wrap="square" lIns="0" tIns="17145" rIns="0" bIns="0" rtlCol="0">
            <a:spAutoFit/>
          </a:bodyPr>
          <a:lstStyle/>
          <a:p>
            <a:pPr marL="12700">
              <a:lnSpc>
                <a:spcPct val="100000"/>
              </a:lnSpc>
              <a:spcBef>
                <a:spcPts val="135"/>
              </a:spcBef>
            </a:pPr>
            <a:r>
              <a:rPr lang="nb-NO" sz="2450" b="1" spc="50" dirty="0">
                <a:solidFill>
                  <a:srgbClr val="FFFFFF"/>
                </a:solidFill>
                <a:latin typeface="Arial"/>
                <a:cs typeface="Arial"/>
              </a:rPr>
              <a:t>Banebrytende</a:t>
            </a:r>
            <a:endParaRPr sz="2450" dirty="0">
              <a:latin typeface="Arial"/>
              <a:cs typeface="Arial"/>
            </a:endParaRPr>
          </a:p>
        </p:txBody>
      </p:sp>
      <p:grpSp>
        <p:nvGrpSpPr>
          <p:cNvPr id="21" name="object 21"/>
          <p:cNvGrpSpPr/>
          <p:nvPr/>
        </p:nvGrpSpPr>
        <p:grpSpPr>
          <a:xfrm>
            <a:off x="10557414" y="9407066"/>
            <a:ext cx="3973195" cy="701040"/>
            <a:chOff x="10557414" y="9407066"/>
            <a:chExt cx="3973195" cy="701040"/>
          </a:xfrm>
        </p:grpSpPr>
        <p:sp>
          <p:nvSpPr>
            <p:cNvPr id="22" name="object 22"/>
            <p:cNvSpPr/>
            <p:nvPr/>
          </p:nvSpPr>
          <p:spPr>
            <a:xfrm>
              <a:off x="10585980" y="9435641"/>
              <a:ext cx="3916045" cy="643890"/>
            </a:xfrm>
            <a:custGeom>
              <a:avLst/>
              <a:gdLst/>
              <a:ahLst/>
              <a:cxnLst/>
              <a:rect l="l" t="t" r="r" b="b"/>
              <a:pathLst>
                <a:path w="3916044" h="643890">
                  <a:moveTo>
                    <a:pt x="3707279" y="0"/>
                  </a:moveTo>
                  <a:lnTo>
                    <a:pt x="0" y="0"/>
                  </a:lnTo>
                  <a:lnTo>
                    <a:pt x="26626" y="55322"/>
                  </a:lnTo>
                  <a:lnTo>
                    <a:pt x="71004" y="201173"/>
                  </a:lnTo>
                  <a:lnTo>
                    <a:pt x="79879" y="407377"/>
                  </a:lnTo>
                  <a:lnTo>
                    <a:pt x="0" y="643756"/>
                  </a:lnTo>
                  <a:lnTo>
                    <a:pt x="3707279" y="643756"/>
                  </a:lnTo>
                  <a:lnTo>
                    <a:pt x="3915556" y="321878"/>
                  </a:lnTo>
                  <a:lnTo>
                    <a:pt x="3707279" y="0"/>
                  </a:lnTo>
                  <a:close/>
                </a:path>
              </a:pathLst>
            </a:custGeom>
            <a:solidFill>
              <a:srgbClr val="5090AD"/>
            </a:solidFill>
          </p:spPr>
          <p:txBody>
            <a:bodyPr wrap="square" lIns="0" tIns="0" rIns="0" bIns="0" rtlCol="0"/>
            <a:lstStyle/>
            <a:p>
              <a:endParaRPr/>
            </a:p>
          </p:txBody>
        </p:sp>
        <p:sp>
          <p:nvSpPr>
            <p:cNvPr id="23" name="object 23"/>
            <p:cNvSpPr/>
            <p:nvPr/>
          </p:nvSpPr>
          <p:spPr>
            <a:xfrm>
              <a:off x="10585989" y="9435641"/>
              <a:ext cx="3916045" cy="643890"/>
            </a:xfrm>
            <a:custGeom>
              <a:avLst/>
              <a:gdLst/>
              <a:ahLst/>
              <a:cxnLst/>
              <a:rect l="l" t="t" r="r" b="b"/>
              <a:pathLst>
                <a:path w="3916044" h="643890">
                  <a:moveTo>
                    <a:pt x="3915547" y="321877"/>
                  </a:moveTo>
                  <a:lnTo>
                    <a:pt x="3707273" y="0"/>
                  </a:lnTo>
                  <a:lnTo>
                    <a:pt x="0" y="0"/>
                  </a:lnTo>
                  <a:lnTo>
                    <a:pt x="26625" y="55322"/>
                  </a:lnTo>
                  <a:lnTo>
                    <a:pt x="71002" y="201173"/>
                  </a:lnTo>
                  <a:lnTo>
                    <a:pt x="79877" y="407376"/>
                  </a:lnTo>
                  <a:lnTo>
                    <a:pt x="0" y="643755"/>
                  </a:lnTo>
                  <a:lnTo>
                    <a:pt x="3707273" y="643755"/>
                  </a:lnTo>
                  <a:lnTo>
                    <a:pt x="3915547" y="321877"/>
                  </a:lnTo>
                  <a:close/>
                </a:path>
              </a:pathLst>
            </a:custGeom>
            <a:ln w="56801">
              <a:solidFill>
                <a:srgbClr val="5090AD"/>
              </a:solidFill>
            </a:ln>
          </p:spPr>
          <p:txBody>
            <a:bodyPr wrap="square" lIns="0" tIns="0" rIns="0" bIns="0" rtlCol="0"/>
            <a:lstStyle/>
            <a:p>
              <a:endParaRPr/>
            </a:p>
          </p:txBody>
        </p:sp>
      </p:grpSp>
      <p:sp>
        <p:nvSpPr>
          <p:cNvPr id="24" name="object 24"/>
          <p:cNvSpPr txBox="1"/>
          <p:nvPr/>
        </p:nvSpPr>
        <p:spPr>
          <a:xfrm>
            <a:off x="11590274" y="9602878"/>
            <a:ext cx="1155700" cy="394339"/>
          </a:xfrm>
          <a:prstGeom prst="rect">
            <a:avLst/>
          </a:prstGeom>
        </p:spPr>
        <p:txBody>
          <a:bodyPr vert="horz" wrap="square" lIns="0" tIns="17145" rIns="0" bIns="0" rtlCol="0">
            <a:spAutoFit/>
          </a:bodyPr>
          <a:lstStyle/>
          <a:p>
            <a:pPr marL="12700">
              <a:lnSpc>
                <a:spcPct val="100000"/>
              </a:lnSpc>
              <a:spcBef>
                <a:spcPts val="135"/>
              </a:spcBef>
            </a:pPr>
            <a:r>
              <a:rPr lang="nb-NO" sz="2450" b="1" spc="-10" dirty="0">
                <a:solidFill>
                  <a:srgbClr val="FFFFFF"/>
                </a:solidFill>
                <a:latin typeface="Arial"/>
                <a:cs typeface="Arial"/>
              </a:rPr>
              <a:t>Korrekt</a:t>
            </a:r>
            <a:endParaRPr sz="2450" dirty="0">
              <a:latin typeface="Arial"/>
              <a:cs typeface="Arial"/>
            </a:endParaRPr>
          </a:p>
        </p:txBody>
      </p:sp>
      <p:sp>
        <p:nvSpPr>
          <p:cNvPr id="25" name="object 25"/>
          <p:cNvSpPr/>
          <p:nvPr/>
        </p:nvSpPr>
        <p:spPr>
          <a:xfrm>
            <a:off x="9540834" y="9246302"/>
            <a:ext cx="1022985" cy="1022985"/>
          </a:xfrm>
          <a:custGeom>
            <a:avLst/>
            <a:gdLst/>
            <a:ahLst/>
            <a:cxnLst/>
            <a:rect l="l" t="t" r="r" b="b"/>
            <a:pathLst>
              <a:path w="1022984" h="1022984">
                <a:moveTo>
                  <a:pt x="1022435" y="511217"/>
                </a:moveTo>
                <a:lnTo>
                  <a:pt x="1020094" y="461985"/>
                </a:lnTo>
                <a:lnTo>
                  <a:pt x="1013216" y="414077"/>
                </a:lnTo>
                <a:lnTo>
                  <a:pt x="1002015" y="367706"/>
                </a:lnTo>
                <a:lnTo>
                  <a:pt x="986704" y="323088"/>
                </a:lnTo>
                <a:lnTo>
                  <a:pt x="967498" y="280437"/>
                </a:lnTo>
                <a:lnTo>
                  <a:pt x="944611" y="239966"/>
                </a:lnTo>
                <a:lnTo>
                  <a:pt x="918258" y="201890"/>
                </a:lnTo>
                <a:lnTo>
                  <a:pt x="888653" y="166424"/>
                </a:lnTo>
                <a:lnTo>
                  <a:pt x="856011" y="133781"/>
                </a:lnTo>
                <a:lnTo>
                  <a:pt x="820544" y="104176"/>
                </a:lnTo>
                <a:lnTo>
                  <a:pt x="782468" y="77823"/>
                </a:lnTo>
                <a:lnTo>
                  <a:pt x="741997" y="54936"/>
                </a:lnTo>
                <a:lnTo>
                  <a:pt x="699346" y="35730"/>
                </a:lnTo>
                <a:lnTo>
                  <a:pt x="654728" y="20420"/>
                </a:lnTo>
                <a:lnTo>
                  <a:pt x="608357" y="9218"/>
                </a:lnTo>
                <a:lnTo>
                  <a:pt x="560449" y="2340"/>
                </a:lnTo>
                <a:lnTo>
                  <a:pt x="511217" y="0"/>
                </a:lnTo>
                <a:lnTo>
                  <a:pt x="461985" y="2340"/>
                </a:lnTo>
                <a:lnTo>
                  <a:pt x="414077" y="9218"/>
                </a:lnTo>
                <a:lnTo>
                  <a:pt x="367706" y="20420"/>
                </a:lnTo>
                <a:lnTo>
                  <a:pt x="323088" y="35730"/>
                </a:lnTo>
                <a:lnTo>
                  <a:pt x="280437" y="54936"/>
                </a:lnTo>
                <a:lnTo>
                  <a:pt x="239966" y="77823"/>
                </a:lnTo>
                <a:lnTo>
                  <a:pt x="201890" y="104176"/>
                </a:lnTo>
                <a:lnTo>
                  <a:pt x="166424" y="133781"/>
                </a:lnTo>
                <a:lnTo>
                  <a:pt x="133781" y="166424"/>
                </a:lnTo>
                <a:lnTo>
                  <a:pt x="104176" y="201890"/>
                </a:lnTo>
                <a:lnTo>
                  <a:pt x="77823" y="239966"/>
                </a:lnTo>
                <a:lnTo>
                  <a:pt x="54936" y="280437"/>
                </a:lnTo>
                <a:lnTo>
                  <a:pt x="35730" y="323088"/>
                </a:lnTo>
                <a:lnTo>
                  <a:pt x="20420" y="367706"/>
                </a:lnTo>
                <a:lnTo>
                  <a:pt x="9218" y="414077"/>
                </a:lnTo>
                <a:lnTo>
                  <a:pt x="2340" y="461985"/>
                </a:lnTo>
                <a:lnTo>
                  <a:pt x="0" y="511217"/>
                </a:lnTo>
                <a:lnTo>
                  <a:pt x="2340" y="560449"/>
                </a:lnTo>
                <a:lnTo>
                  <a:pt x="9218" y="608357"/>
                </a:lnTo>
                <a:lnTo>
                  <a:pt x="20420" y="654728"/>
                </a:lnTo>
                <a:lnTo>
                  <a:pt x="35730" y="699346"/>
                </a:lnTo>
                <a:lnTo>
                  <a:pt x="54936" y="741997"/>
                </a:lnTo>
                <a:lnTo>
                  <a:pt x="77823" y="782468"/>
                </a:lnTo>
                <a:lnTo>
                  <a:pt x="104176" y="820544"/>
                </a:lnTo>
                <a:lnTo>
                  <a:pt x="133781" y="856011"/>
                </a:lnTo>
                <a:lnTo>
                  <a:pt x="166424" y="888653"/>
                </a:lnTo>
                <a:lnTo>
                  <a:pt x="201890" y="918258"/>
                </a:lnTo>
                <a:lnTo>
                  <a:pt x="239966" y="944611"/>
                </a:lnTo>
                <a:lnTo>
                  <a:pt x="280437" y="967498"/>
                </a:lnTo>
                <a:lnTo>
                  <a:pt x="323088" y="986704"/>
                </a:lnTo>
                <a:lnTo>
                  <a:pt x="367706" y="1002015"/>
                </a:lnTo>
                <a:lnTo>
                  <a:pt x="414077" y="1013216"/>
                </a:lnTo>
                <a:lnTo>
                  <a:pt x="461985" y="1020094"/>
                </a:lnTo>
                <a:lnTo>
                  <a:pt x="511217" y="1022435"/>
                </a:lnTo>
                <a:lnTo>
                  <a:pt x="560449" y="1020094"/>
                </a:lnTo>
                <a:lnTo>
                  <a:pt x="608357" y="1013216"/>
                </a:lnTo>
                <a:lnTo>
                  <a:pt x="654728" y="1002015"/>
                </a:lnTo>
                <a:lnTo>
                  <a:pt x="699346" y="986704"/>
                </a:lnTo>
                <a:lnTo>
                  <a:pt x="741997" y="967498"/>
                </a:lnTo>
                <a:lnTo>
                  <a:pt x="782468" y="944611"/>
                </a:lnTo>
                <a:lnTo>
                  <a:pt x="820544" y="918258"/>
                </a:lnTo>
                <a:lnTo>
                  <a:pt x="856011" y="888653"/>
                </a:lnTo>
                <a:lnTo>
                  <a:pt x="888653" y="856011"/>
                </a:lnTo>
                <a:lnTo>
                  <a:pt x="918258" y="820544"/>
                </a:lnTo>
                <a:lnTo>
                  <a:pt x="944611" y="782468"/>
                </a:lnTo>
                <a:lnTo>
                  <a:pt x="967498" y="741997"/>
                </a:lnTo>
                <a:lnTo>
                  <a:pt x="986704" y="699346"/>
                </a:lnTo>
                <a:lnTo>
                  <a:pt x="1002015" y="654728"/>
                </a:lnTo>
                <a:lnTo>
                  <a:pt x="1013216" y="608357"/>
                </a:lnTo>
                <a:lnTo>
                  <a:pt x="1020094" y="560449"/>
                </a:lnTo>
                <a:lnTo>
                  <a:pt x="1022435" y="511217"/>
                </a:lnTo>
                <a:close/>
              </a:path>
            </a:pathLst>
          </a:custGeom>
          <a:ln w="56801">
            <a:solidFill>
              <a:srgbClr val="5090AD"/>
            </a:solidFill>
          </a:ln>
        </p:spPr>
        <p:txBody>
          <a:bodyPr wrap="square" lIns="0" tIns="0" rIns="0" bIns="0" rtlCol="0"/>
          <a:lstStyle/>
          <a:p>
            <a:endParaRPr/>
          </a:p>
        </p:txBody>
      </p:sp>
      <p:sp>
        <p:nvSpPr>
          <p:cNvPr id="26" name="object 26"/>
          <p:cNvSpPr txBox="1"/>
          <p:nvPr/>
        </p:nvSpPr>
        <p:spPr>
          <a:xfrm>
            <a:off x="8535988" y="8617544"/>
            <a:ext cx="3032125" cy="2080057"/>
          </a:xfrm>
          <a:prstGeom prst="rect">
            <a:avLst/>
          </a:prstGeom>
        </p:spPr>
        <p:txBody>
          <a:bodyPr vert="horz" wrap="square" lIns="0" tIns="533400" rIns="0" bIns="0" rtlCol="0">
            <a:spAutoFit/>
          </a:bodyPr>
          <a:lstStyle/>
          <a:p>
            <a:pPr marL="2540" algn="ctr">
              <a:lnSpc>
                <a:spcPct val="100000"/>
              </a:lnSpc>
              <a:spcBef>
                <a:spcPts val="4200"/>
              </a:spcBef>
            </a:pPr>
            <a:r>
              <a:rPr sz="7250" b="1" spc="-630" dirty="0">
                <a:solidFill>
                  <a:srgbClr val="5090AD"/>
                </a:solidFill>
                <a:latin typeface="Arial"/>
                <a:cs typeface="Arial"/>
              </a:rPr>
              <a:t>C</a:t>
            </a:r>
            <a:endParaRPr sz="7250" dirty="0">
              <a:latin typeface="Arial"/>
              <a:cs typeface="Arial"/>
            </a:endParaRPr>
          </a:p>
          <a:p>
            <a:pPr algn="ctr">
              <a:lnSpc>
                <a:spcPct val="100000"/>
              </a:lnSpc>
              <a:spcBef>
                <a:spcPts val="1070"/>
              </a:spcBef>
            </a:pPr>
            <a:r>
              <a:rPr sz="1850" b="1" dirty="0">
                <a:solidFill>
                  <a:srgbClr val="697079"/>
                </a:solidFill>
                <a:latin typeface="Arial"/>
                <a:cs typeface="Arial"/>
              </a:rPr>
              <a:t>Pro</a:t>
            </a:r>
            <a:r>
              <a:rPr lang="nb-NO" sz="1850" b="1" dirty="0">
                <a:solidFill>
                  <a:srgbClr val="697079"/>
                </a:solidFill>
                <a:latin typeface="Arial"/>
                <a:cs typeface="Arial"/>
              </a:rPr>
              <a:t>s</a:t>
            </a:r>
            <a:r>
              <a:rPr sz="1850" b="1" dirty="0">
                <a:solidFill>
                  <a:srgbClr val="697079"/>
                </a:solidFill>
                <a:latin typeface="Arial"/>
                <a:cs typeface="Arial"/>
              </a:rPr>
              <a:t>ed</a:t>
            </a:r>
            <a:r>
              <a:rPr lang="nb-NO" sz="1850" b="1" dirty="0">
                <a:solidFill>
                  <a:srgbClr val="697079"/>
                </a:solidFill>
                <a:latin typeface="Arial"/>
                <a:cs typeface="Arial"/>
              </a:rPr>
              <a:t>yrer</a:t>
            </a:r>
            <a:r>
              <a:rPr sz="1850" b="1" spc="100" dirty="0">
                <a:solidFill>
                  <a:srgbClr val="697079"/>
                </a:solidFill>
                <a:latin typeface="Arial"/>
                <a:cs typeface="Arial"/>
              </a:rPr>
              <a:t> </a:t>
            </a:r>
            <a:r>
              <a:rPr sz="1850" b="1" spc="50" dirty="0">
                <a:solidFill>
                  <a:srgbClr val="697079"/>
                </a:solidFill>
                <a:latin typeface="Arial"/>
                <a:cs typeface="Arial"/>
              </a:rPr>
              <a:t>&amp;</a:t>
            </a:r>
            <a:r>
              <a:rPr sz="1850" b="1" spc="100" dirty="0">
                <a:solidFill>
                  <a:srgbClr val="697079"/>
                </a:solidFill>
                <a:latin typeface="Arial"/>
                <a:cs typeface="Arial"/>
              </a:rPr>
              <a:t> </a:t>
            </a:r>
            <a:r>
              <a:rPr lang="nb-NO" sz="1850" b="1" spc="100" dirty="0">
                <a:solidFill>
                  <a:srgbClr val="697079"/>
                </a:solidFill>
                <a:latin typeface="Arial"/>
                <a:cs typeface="Arial"/>
              </a:rPr>
              <a:t>regler</a:t>
            </a:r>
            <a:endParaRPr sz="1850" dirty="0">
              <a:latin typeface="Arial"/>
              <a:cs typeface="Arial"/>
            </a:endParaRPr>
          </a:p>
        </p:txBody>
      </p:sp>
      <p:pic>
        <p:nvPicPr>
          <p:cNvPr id="27" name="Bilde 26" descr="Et bilde som inneholder tekst, Font, Grafikk, grafisk design&#10;&#10;KI-generert innhold kan være feil.">
            <a:extLst>
              <a:ext uri="{FF2B5EF4-FFF2-40B4-BE49-F238E27FC236}">
                <a16:creationId xmlns:a16="http://schemas.microsoft.com/office/drawing/2014/main" id="{D2088103-CAC0-BBD0-E738-9B8A46579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99217"/>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5826125"/>
            </a:xfrm>
            <a:custGeom>
              <a:avLst/>
              <a:gdLst/>
              <a:ahLst/>
              <a:cxnLst/>
              <a:rect l="l" t="t" r="r" b="b"/>
              <a:pathLst>
                <a:path w="13455650" h="5826125">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4948100"/>
                  </a:lnTo>
                  <a:lnTo>
                    <a:pt x="245" y="5016205"/>
                  </a:lnTo>
                  <a:lnTo>
                    <a:pt x="910" y="5079277"/>
                  </a:lnTo>
                  <a:lnTo>
                    <a:pt x="2205" y="5137569"/>
                  </a:lnTo>
                  <a:lnTo>
                    <a:pt x="4341" y="5191331"/>
                  </a:lnTo>
                  <a:lnTo>
                    <a:pt x="7528" y="5240816"/>
                  </a:lnTo>
                  <a:lnTo>
                    <a:pt x="11975" y="5286275"/>
                  </a:lnTo>
                  <a:lnTo>
                    <a:pt x="17893" y="5327960"/>
                  </a:lnTo>
                  <a:lnTo>
                    <a:pt x="25491" y="5366122"/>
                  </a:lnTo>
                  <a:lnTo>
                    <a:pt x="46570" y="5432885"/>
                  </a:lnTo>
                  <a:lnTo>
                    <a:pt x="66155" y="5480105"/>
                  </a:lnTo>
                  <a:lnTo>
                    <a:pt x="89626" y="5525072"/>
                  </a:lnTo>
                  <a:lnTo>
                    <a:pt x="116781" y="5567581"/>
                  </a:lnTo>
                  <a:lnTo>
                    <a:pt x="147416" y="5607427"/>
                  </a:lnTo>
                  <a:lnTo>
                    <a:pt x="181325" y="5644407"/>
                  </a:lnTo>
                  <a:lnTo>
                    <a:pt x="218305" y="5678316"/>
                  </a:lnTo>
                  <a:lnTo>
                    <a:pt x="258151" y="5708950"/>
                  </a:lnTo>
                  <a:lnTo>
                    <a:pt x="300660" y="5736105"/>
                  </a:lnTo>
                  <a:lnTo>
                    <a:pt x="345626" y="5759577"/>
                  </a:lnTo>
                  <a:lnTo>
                    <a:pt x="392847" y="5779161"/>
                  </a:lnTo>
                  <a:lnTo>
                    <a:pt x="459610" y="5800241"/>
                  </a:lnTo>
                  <a:lnTo>
                    <a:pt x="497772" y="5807839"/>
                  </a:lnTo>
                  <a:lnTo>
                    <a:pt x="539457" y="5813757"/>
                  </a:lnTo>
                  <a:lnTo>
                    <a:pt x="584916" y="5818204"/>
                  </a:lnTo>
                  <a:lnTo>
                    <a:pt x="634401" y="5821390"/>
                  </a:lnTo>
                  <a:lnTo>
                    <a:pt x="688163" y="5823526"/>
                  </a:lnTo>
                  <a:lnTo>
                    <a:pt x="746455" y="5824822"/>
                  </a:lnTo>
                  <a:lnTo>
                    <a:pt x="877632" y="5825732"/>
                  </a:lnTo>
                  <a:lnTo>
                    <a:pt x="12578023" y="5825732"/>
                  </a:lnTo>
                  <a:lnTo>
                    <a:pt x="12709198" y="5824822"/>
                  </a:lnTo>
                  <a:lnTo>
                    <a:pt x="12767489" y="5823526"/>
                  </a:lnTo>
                  <a:lnTo>
                    <a:pt x="12821251" y="5821390"/>
                  </a:lnTo>
                  <a:lnTo>
                    <a:pt x="12870735" y="5818204"/>
                  </a:lnTo>
                  <a:lnTo>
                    <a:pt x="12916194" y="5813757"/>
                  </a:lnTo>
                  <a:lnTo>
                    <a:pt x="12957880" y="5807839"/>
                  </a:lnTo>
                  <a:lnTo>
                    <a:pt x="12996042" y="5800241"/>
                  </a:lnTo>
                  <a:lnTo>
                    <a:pt x="13062808" y="5779161"/>
                  </a:lnTo>
                  <a:lnTo>
                    <a:pt x="13110027" y="5759577"/>
                  </a:lnTo>
                  <a:lnTo>
                    <a:pt x="13154993" y="5736105"/>
                  </a:lnTo>
                  <a:lnTo>
                    <a:pt x="13197501" y="5708950"/>
                  </a:lnTo>
                  <a:lnTo>
                    <a:pt x="13237347" y="5678316"/>
                  </a:lnTo>
                  <a:lnTo>
                    <a:pt x="13274326" y="5644407"/>
                  </a:lnTo>
                  <a:lnTo>
                    <a:pt x="13308235" y="5607427"/>
                  </a:lnTo>
                  <a:lnTo>
                    <a:pt x="13338869" y="5567581"/>
                  </a:lnTo>
                  <a:lnTo>
                    <a:pt x="13366024" y="5525072"/>
                  </a:lnTo>
                  <a:lnTo>
                    <a:pt x="13389496" y="5480105"/>
                  </a:lnTo>
                  <a:lnTo>
                    <a:pt x="13409080" y="5432885"/>
                  </a:lnTo>
                  <a:lnTo>
                    <a:pt x="13430159" y="5366122"/>
                  </a:lnTo>
                  <a:lnTo>
                    <a:pt x="13437758" y="5327960"/>
                  </a:lnTo>
                  <a:lnTo>
                    <a:pt x="13443675" y="5286275"/>
                  </a:lnTo>
                  <a:lnTo>
                    <a:pt x="13448122" y="5240816"/>
                  </a:lnTo>
                  <a:lnTo>
                    <a:pt x="13451309" y="5191331"/>
                  </a:lnTo>
                  <a:lnTo>
                    <a:pt x="13453445" y="5137569"/>
                  </a:lnTo>
                  <a:lnTo>
                    <a:pt x="13454740" y="5079277"/>
                  </a:lnTo>
                  <a:lnTo>
                    <a:pt x="13455406" y="5016205"/>
                  </a:lnTo>
                  <a:lnTo>
                    <a:pt x="13455651" y="4948100"/>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5826125"/>
            </a:xfrm>
            <a:custGeom>
              <a:avLst/>
              <a:gdLst/>
              <a:ahLst/>
              <a:cxnLst/>
              <a:rect l="l" t="t" r="r" b="b"/>
              <a:pathLst>
                <a:path w="13456285" h="5826125">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4874746"/>
                  </a:lnTo>
                  <a:lnTo>
                    <a:pt x="13455691" y="4948135"/>
                  </a:lnTo>
                  <a:lnTo>
                    <a:pt x="13455446" y="5016240"/>
                  </a:lnTo>
                  <a:lnTo>
                    <a:pt x="13454780" y="5079312"/>
                  </a:lnTo>
                  <a:lnTo>
                    <a:pt x="13453485" y="5137604"/>
                  </a:lnTo>
                  <a:lnTo>
                    <a:pt x="13451349" y="5191366"/>
                  </a:lnTo>
                  <a:lnTo>
                    <a:pt x="13448163" y="5240851"/>
                  </a:lnTo>
                  <a:lnTo>
                    <a:pt x="13443716" y="5286310"/>
                  </a:lnTo>
                  <a:lnTo>
                    <a:pt x="13437798" y="5327995"/>
                  </a:lnTo>
                  <a:lnTo>
                    <a:pt x="13430199" y="5366157"/>
                  </a:lnTo>
                  <a:lnTo>
                    <a:pt x="13409120" y="5432920"/>
                  </a:lnTo>
                  <a:lnTo>
                    <a:pt x="13389536" y="5480140"/>
                  </a:lnTo>
                  <a:lnTo>
                    <a:pt x="13366064" y="5525107"/>
                  </a:lnTo>
                  <a:lnTo>
                    <a:pt x="13338909" y="5567616"/>
                  </a:lnTo>
                  <a:lnTo>
                    <a:pt x="13308274" y="5607463"/>
                  </a:lnTo>
                  <a:lnTo>
                    <a:pt x="13274365" y="5644443"/>
                  </a:lnTo>
                  <a:lnTo>
                    <a:pt x="13237385" y="5678352"/>
                  </a:lnTo>
                  <a:lnTo>
                    <a:pt x="13197537" y="5708986"/>
                  </a:lnTo>
                  <a:lnTo>
                    <a:pt x="13155028" y="5736141"/>
                  </a:lnTo>
                  <a:lnTo>
                    <a:pt x="13110060" y="5759613"/>
                  </a:lnTo>
                  <a:lnTo>
                    <a:pt x="13062837" y="5779197"/>
                  </a:lnTo>
                  <a:lnTo>
                    <a:pt x="12996077" y="5800277"/>
                  </a:lnTo>
                  <a:lnTo>
                    <a:pt x="12957916" y="5807875"/>
                  </a:lnTo>
                  <a:lnTo>
                    <a:pt x="12916231" y="5813793"/>
                  </a:lnTo>
                  <a:lnTo>
                    <a:pt x="12870773" y="5818240"/>
                  </a:lnTo>
                  <a:lnTo>
                    <a:pt x="12821288" y="5821426"/>
                  </a:lnTo>
                  <a:lnTo>
                    <a:pt x="12767526" y="5823562"/>
                  </a:lnTo>
                  <a:lnTo>
                    <a:pt x="12709234" y="5824858"/>
                  </a:lnTo>
                  <a:lnTo>
                    <a:pt x="12646161" y="5825523"/>
                  </a:lnTo>
                  <a:lnTo>
                    <a:pt x="12578056" y="5825768"/>
                  </a:lnTo>
                  <a:lnTo>
                    <a:pt x="12504666" y="5825803"/>
                  </a:lnTo>
                  <a:lnTo>
                    <a:pt x="951056" y="5825803"/>
                  </a:lnTo>
                  <a:lnTo>
                    <a:pt x="877667" y="5825768"/>
                  </a:lnTo>
                  <a:lnTo>
                    <a:pt x="809563" y="5825523"/>
                  </a:lnTo>
                  <a:lnTo>
                    <a:pt x="746490" y="5824858"/>
                  </a:lnTo>
                  <a:lnTo>
                    <a:pt x="688199" y="5823562"/>
                  </a:lnTo>
                  <a:lnTo>
                    <a:pt x="634436" y="5821426"/>
                  </a:lnTo>
                  <a:lnTo>
                    <a:pt x="584951" y="5818240"/>
                  </a:lnTo>
                  <a:lnTo>
                    <a:pt x="539492" y="5813793"/>
                  </a:lnTo>
                  <a:lnTo>
                    <a:pt x="497807" y="5807875"/>
                  </a:lnTo>
                  <a:lnTo>
                    <a:pt x="459645" y="5800277"/>
                  </a:lnTo>
                  <a:lnTo>
                    <a:pt x="392882" y="5779197"/>
                  </a:lnTo>
                  <a:lnTo>
                    <a:pt x="345662" y="5759613"/>
                  </a:lnTo>
                  <a:lnTo>
                    <a:pt x="300695" y="5736141"/>
                  </a:lnTo>
                  <a:lnTo>
                    <a:pt x="258186" y="5708986"/>
                  </a:lnTo>
                  <a:lnTo>
                    <a:pt x="218340" y="5678352"/>
                  </a:lnTo>
                  <a:lnTo>
                    <a:pt x="181360" y="5644443"/>
                  </a:lnTo>
                  <a:lnTo>
                    <a:pt x="147451" y="5607463"/>
                  </a:lnTo>
                  <a:lnTo>
                    <a:pt x="116817" y="5567616"/>
                  </a:lnTo>
                  <a:lnTo>
                    <a:pt x="89661" y="5525107"/>
                  </a:lnTo>
                  <a:lnTo>
                    <a:pt x="66190" y="5480140"/>
                  </a:lnTo>
                  <a:lnTo>
                    <a:pt x="46606" y="5432920"/>
                  </a:lnTo>
                  <a:lnTo>
                    <a:pt x="25526" y="5366157"/>
                  </a:lnTo>
                  <a:lnTo>
                    <a:pt x="17928" y="5327995"/>
                  </a:lnTo>
                  <a:lnTo>
                    <a:pt x="12010" y="5286310"/>
                  </a:lnTo>
                  <a:lnTo>
                    <a:pt x="7563" y="5240851"/>
                  </a:lnTo>
                  <a:lnTo>
                    <a:pt x="4376" y="5191366"/>
                  </a:lnTo>
                  <a:lnTo>
                    <a:pt x="2241" y="5137604"/>
                  </a:lnTo>
                  <a:lnTo>
                    <a:pt x="945" y="5079312"/>
                  </a:lnTo>
                  <a:lnTo>
                    <a:pt x="280" y="5016240"/>
                  </a:lnTo>
                  <a:lnTo>
                    <a:pt x="35" y="4948135"/>
                  </a:lnTo>
                  <a:lnTo>
                    <a:pt x="0" y="487474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50869C"/>
              </a:solidFill>
            </a:ln>
          </p:spPr>
          <p:txBody>
            <a:bodyPr wrap="square" lIns="0" tIns="0" rIns="0" bIns="0" rtlCol="0"/>
            <a:lstStyle/>
            <a:p>
              <a:endParaRPr/>
            </a:p>
          </p:txBody>
        </p:sp>
      </p:grpSp>
      <p:sp>
        <p:nvSpPr>
          <p:cNvPr id="6" name="object 6"/>
          <p:cNvSpPr txBox="1"/>
          <p:nvPr/>
        </p:nvSpPr>
        <p:spPr>
          <a:xfrm>
            <a:off x="7420534" y="5284523"/>
            <a:ext cx="2145665" cy="486409"/>
          </a:xfrm>
          <a:prstGeom prst="rect">
            <a:avLst/>
          </a:prstGeom>
        </p:spPr>
        <p:txBody>
          <a:bodyPr vert="horz" wrap="square" lIns="0" tIns="15240" rIns="0" bIns="0" rtlCol="0">
            <a:spAutoFit/>
          </a:bodyPr>
          <a:lstStyle/>
          <a:p>
            <a:pPr marL="12700">
              <a:lnSpc>
                <a:spcPct val="100000"/>
              </a:lnSpc>
              <a:spcBef>
                <a:spcPts val="120"/>
              </a:spcBef>
            </a:pPr>
            <a:r>
              <a:rPr lang="nb-NO" sz="3000" spc="90" dirty="0">
                <a:solidFill>
                  <a:srgbClr val="50869C"/>
                </a:solidFill>
                <a:latin typeface="Geneva"/>
                <a:cs typeface="Geneva"/>
              </a:rPr>
              <a:t>Konkret</a:t>
            </a:r>
            <a:endParaRPr sz="3000" dirty="0">
              <a:latin typeface="Geneva"/>
              <a:cs typeface="Geneva"/>
            </a:endParaRPr>
          </a:p>
        </p:txBody>
      </p:sp>
      <p:sp>
        <p:nvSpPr>
          <p:cNvPr id="7" name="object 7"/>
          <p:cNvSpPr txBox="1"/>
          <p:nvPr/>
        </p:nvSpPr>
        <p:spPr>
          <a:xfrm>
            <a:off x="7420533" y="6233185"/>
            <a:ext cx="2082631" cy="477054"/>
          </a:xfrm>
          <a:prstGeom prst="rect">
            <a:avLst/>
          </a:prstGeom>
        </p:spPr>
        <p:txBody>
          <a:bodyPr vert="horz" wrap="square" lIns="0" tIns="15240" rIns="0" bIns="0" rtlCol="0">
            <a:spAutoFit/>
          </a:bodyPr>
          <a:lstStyle/>
          <a:p>
            <a:pPr marL="12700">
              <a:lnSpc>
                <a:spcPct val="100000"/>
              </a:lnSpc>
              <a:spcBef>
                <a:spcPts val="120"/>
              </a:spcBef>
            </a:pPr>
            <a:r>
              <a:rPr lang="nb-NO" sz="3000" spc="45" dirty="0">
                <a:solidFill>
                  <a:srgbClr val="50869C"/>
                </a:solidFill>
                <a:latin typeface="Geneva"/>
                <a:cs typeface="Geneva"/>
              </a:rPr>
              <a:t>Ryddig</a:t>
            </a:r>
            <a:endParaRPr sz="3000" dirty="0">
              <a:latin typeface="Geneva"/>
              <a:cs typeface="Geneva"/>
            </a:endParaRPr>
          </a:p>
        </p:txBody>
      </p:sp>
      <p:sp>
        <p:nvSpPr>
          <p:cNvPr id="8" name="object 8"/>
          <p:cNvSpPr txBox="1"/>
          <p:nvPr/>
        </p:nvSpPr>
        <p:spPr>
          <a:xfrm>
            <a:off x="7420534" y="7181847"/>
            <a:ext cx="2410496" cy="477054"/>
          </a:xfrm>
          <a:prstGeom prst="rect">
            <a:avLst/>
          </a:prstGeom>
        </p:spPr>
        <p:txBody>
          <a:bodyPr vert="horz" wrap="square" lIns="0" tIns="15240" rIns="0" bIns="0" rtlCol="0">
            <a:spAutoFit/>
          </a:bodyPr>
          <a:lstStyle/>
          <a:p>
            <a:pPr marL="12700">
              <a:lnSpc>
                <a:spcPct val="100000"/>
              </a:lnSpc>
              <a:spcBef>
                <a:spcPts val="120"/>
              </a:spcBef>
            </a:pPr>
            <a:r>
              <a:rPr lang="nb-NO" sz="3000" spc="60" dirty="0">
                <a:solidFill>
                  <a:srgbClr val="50869C"/>
                </a:solidFill>
                <a:latin typeface="Geneva"/>
                <a:cs typeface="Geneva"/>
              </a:rPr>
              <a:t>Forsiktig</a:t>
            </a:r>
            <a:endParaRPr sz="3000" dirty="0">
              <a:latin typeface="Geneva"/>
              <a:cs typeface="Geneva"/>
            </a:endParaRPr>
          </a:p>
        </p:txBody>
      </p:sp>
      <p:sp>
        <p:nvSpPr>
          <p:cNvPr id="9" name="object 9"/>
          <p:cNvSpPr txBox="1"/>
          <p:nvPr/>
        </p:nvSpPr>
        <p:spPr>
          <a:xfrm>
            <a:off x="7420534" y="8130509"/>
            <a:ext cx="1989455" cy="477054"/>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50869C"/>
                </a:solidFill>
                <a:latin typeface="Geneva"/>
                <a:cs typeface="Geneva"/>
              </a:rPr>
              <a:t>Regelrett</a:t>
            </a:r>
            <a:endParaRPr sz="3000" dirty="0">
              <a:latin typeface="Geneva"/>
              <a:cs typeface="Geneva"/>
            </a:endParaRPr>
          </a:p>
        </p:txBody>
      </p:sp>
      <p:grpSp>
        <p:nvGrpSpPr>
          <p:cNvPr id="10" name="object 10"/>
          <p:cNvGrpSpPr/>
          <p:nvPr/>
        </p:nvGrpSpPr>
        <p:grpSpPr>
          <a:xfrm>
            <a:off x="276720" y="3448820"/>
            <a:ext cx="15209306" cy="7545347"/>
            <a:chOff x="310562" y="3424101"/>
            <a:chExt cx="15209306" cy="7545347"/>
          </a:xfrm>
        </p:grpSpPr>
        <p:pic>
          <p:nvPicPr>
            <p:cNvPr id="11" name="object 11"/>
            <p:cNvPicPr/>
            <p:nvPr/>
          </p:nvPicPr>
          <p:blipFill>
            <a:blip r:embed="rId2" cstate="print"/>
            <a:stretch>
              <a:fillRect/>
            </a:stretch>
          </p:blipFill>
          <p:spPr>
            <a:xfrm>
              <a:off x="310562" y="9767680"/>
              <a:ext cx="1201768" cy="1201768"/>
            </a:xfrm>
            <a:prstGeom prst="rect">
              <a:avLst/>
            </a:prstGeom>
          </p:spPr>
        </p:pic>
        <p:sp>
          <p:nvSpPr>
            <p:cNvPr id="13" name="object 13"/>
            <p:cNvSpPr/>
            <p:nvPr/>
          </p:nvSpPr>
          <p:spPr>
            <a:xfrm>
              <a:off x="6050113" y="3424101"/>
              <a:ext cx="9469755" cy="1047115"/>
            </a:xfrm>
            <a:custGeom>
              <a:avLst/>
              <a:gdLst/>
              <a:ahLst/>
              <a:cxnLst/>
              <a:rect l="l" t="t" r="r" b="b"/>
              <a:pathLst>
                <a:path w="9469755" h="1047114">
                  <a:moveTo>
                    <a:pt x="8741678" y="0"/>
                  </a:moveTo>
                  <a:lnTo>
                    <a:pt x="727664" y="0"/>
                  </a:lnTo>
                  <a:lnTo>
                    <a:pt x="601104" y="1126"/>
                  </a:lnTo>
                  <a:lnTo>
                    <a:pt x="546453" y="2728"/>
                  </a:lnTo>
                  <a:lnTo>
                    <a:pt x="497054" y="5370"/>
                  </a:lnTo>
                  <a:lnTo>
                    <a:pt x="452533" y="9311"/>
                  </a:lnTo>
                  <a:lnTo>
                    <a:pt x="412514" y="14812"/>
                  </a:lnTo>
                  <a:lnTo>
                    <a:pt x="344481" y="31530"/>
                  </a:lnTo>
                  <a:lnTo>
                    <a:pt x="297192" y="51413"/>
                  </a:lnTo>
                  <a:lnTo>
                    <a:pt x="252443" y="75609"/>
                  </a:lnTo>
                  <a:lnTo>
                    <a:pt x="210487" y="103862"/>
                  </a:lnTo>
                  <a:lnTo>
                    <a:pt x="171576" y="135921"/>
                  </a:lnTo>
                  <a:lnTo>
                    <a:pt x="135965" y="171533"/>
                  </a:lnTo>
                  <a:lnTo>
                    <a:pt x="103906" y="210443"/>
                  </a:lnTo>
                  <a:lnTo>
                    <a:pt x="75652" y="252400"/>
                  </a:lnTo>
                  <a:lnTo>
                    <a:pt x="51457" y="297149"/>
                  </a:lnTo>
                  <a:lnTo>
                    <a:pt x="31573" y="344438"/>
                  </a:lnTo>
                  <a:lnTo>
                    <a:pt x="17828" y="388040"/>
                  </a:lnTo>
                  <a:lnTo>
                    <a:pt x="7953" y="432589"/>
                  </a:lnTo>
                  <a:lnTo>
                    <a:pt x="1995" y="477828"/>
                  </a:lnTo>
                  <a:lnTo>
                    <a:pt x="0" y="523500"/>
                  </a:lnTo>
                  <a:lnTo>
                    <a:pt x="1995" y="569174"/>
                  </a:lnTo>
                  <a:lnTo>
                    <a:pt x="7953" y="614413"/>
                  </a:lnTo>
                  <a:lnTo>
                    <a:pt x="17828" y="658962"/>
                  </a:lnTo>
                  <a:lnTo>
                    <a:pt x="31573" y="702563"/>
                  </a:lnTo>
                  <a:lnTo>
                    <a:pt x="51457" y="749852"/>
                  </a:lnTo>
                  <a:lnTo>
                    <a:pt x="75652" y="794602"/>
                  </a:lnTo>
                  <a:lnTo>
                    <a:pt x="103906" y="836558"/>
                  </a:lnTo>
                  <a:lnTo>
                    <a:pt x="135965" y="875469"/>
                  </a:lnTo>
                  <a:lnTo>
                    <a:pt x="171576" y="911080"/>
                  </a:lnTo>
                  <a:lnTo>
                    <a:pt x="210487" y="943139"/>
                  </a:lnTo>
                  <a:lnTo>
                    <a:pt x="252443" y="971393"/>
                  </a:lnTo>
                  <a:lnTo>
                    <a:pt x="297192" y="995588"/>
                  </a:lnTo>
                  <a:lnTo>
                    <a:pt x="344481" y="1015472"/>
                  </a:lnTo>
                  <a:lnTo>
                    <a:pt x="412514" y="1032189"/>
                  </a:lnTo>
                  <a:lnTo>
                    <a:pt x="452533" y="1037690"/>
                  </a:lnTo>
                  <a:lnTo>
                    <a:pt x="497054" y="1041631"/>
                  </a:lnTo>
                  <a:lnTo>
                    <a:pt x="546453" y="1044273"/>
                  </a:lnTo>
                  <a:lnTo>
                    <a:pt x="601104" y="1045875"/>
                  </a:lnTo>
                  <a:lnTo>
                    <a:pt x="727664" y="1047001"/>
                  </a:lnTo>
                  <a:lnTo>
                    <a:pt x="8741678" y="1047001"/>
                  </a:lnTo>
                  <a:lnTo>
                    <a:pt x="8868238" y="1045875"/>
                  </a:lnTo>
                  <a:lnTo>
                    <a:pt x="8922888" y="1044273"/>
                  </a:lnTo>
                  <a:lnTo>
                    <a:pt x="8972286" y="1041631"/>
                  </a:lnTo>
                  <a:lnTo>
                    <a:pt x="9016807" y="1037690"/>
                  </a:lnTo>
                  <a:lnTo>
                    <a:pt x="9056826" y="1032189"/>
                  </a:lnTo>
                  <a:lnTo>
                    <a:pt x="9124859" y="1015472"/>
                  </a:lnTo>
                  <a:lnTo>
                    <a:pt x="9172147" y="995588"/>
                  </a:lnTo>
                  <a:lnTo>
                    <a:pt x="9216896" y="971393"/>
                  </a:lnTo>
                  <a:lnTo>
                    <a:pt x="9258853" y="943139"/>
                  </a:lnTo>
                  <a:lnTo>
                    <a:pt x="9297764" y="911080"/>
                  </a:lnTo>
                  <a:lnTo>
                    <a:pt x="9333376" y="875469"/>
                  </a:lnTo>
                  <a:lnTo>
                    <a:pt x="9365436" y="836558"/>
                  </a:lnTo>
                  <a:lnTo>
                    <a:pt x="9393691" y="794602"/>
                  </a:lnTo>
                  <a:lnTo>
                    <a:pt x="9417887" y="749852"/>
                  </a:lnTo>
                  <a:lnTo>
                    <a:pt x="9437771" y="702563"/>
                  </a:lnTo>
                  <a:lnTo>
                    <a:pt x="9451516" y="658962"/>
                  </a:lnTo>
                  <a:lnTo>
                    <a:pt x="9461389" y="614413"/>
                  </a:lnTo>
                  <a:lnTo>
                    <a:pt x="9467345" y="569174"/>
                  </a:lnTo>
                  <a:lnTo>
                    <a:pt x="9469340" y="523500"/>
                  </a:lnTo>
                  <a:lnTo>
                    <a:pt x="9467345" y="477828"/>
                  </a:lnTo>
                  <a:lnTo>
                    <a:pt x="9461389" y="432589"/>
                  </a:lnTo>
                  <a:lnTo>
                    <a:pt x="9451516" y="388040"/>
                  </a:lnTo>
                  <a:lnTo>
                    <a:pt x="9437771" y="344438"/>
                  </a:lnTo>
                  <a:lnTo>
                    <a:pt x="9417887" y="297149"/>
                  </a:lnTo>
                  <a:lnTo>
                    <a:pt x="9393691" y="252400"/>
                  </a:lnTo>
                  <a:lnTo>
                    <a:pt x="9365436" y="210443"/>
                  </a:lnTo>
                  <a:lnTo>
                    <a:pt x="9333376" y="171533"/>
                  </a:lnTo>
                  <a:lnTo>
                    <a:pt x="9297764" y="135921"/>
                  </a:lnTo>
                  <a:lnTo>
                    <a:pt x="9258853" y="103862"/>
                  </a:lnTo>
                  <a:lnTo>
                    <a:pt x="9216896" y="75609"/>
                  </a:lnTo>
                  <a:lnTo>
                    <a:pt x="9172147" y="51413"/>
                  </a:lnTo>
                  <a:lnTo>
                    <a:pt x="9124859" y="31530"/>
                  </a:lnTo>
                  <a:lnTo>
                    <a:pt x="9056826" y="14812"/>
                  </a:lnTo>
                  <a:lnTo>
                    <a:pt x="9016807" y="9311"/>
                  </a:lnTo>
                  <a:lnTo>
                    <a:pt x="8972286" y="5370"/>
                  </a:lnTo>
                  <a:lnTo>
                    <a:pt x="8922888" y="2728"/>
                  </a:lnTo>
                  <a:lnTo>
                    <a:pt x="8868238" y="1126"/>
                  </a:lnTo>
                  <a:lnTo>
                    <a:pt x="8741678" y="0"/>
                  </a:lnTo>
                  <a:close/>
                </a:path>
              </a:pathLst>
            </a:custGeom>
            <a:solidFill>
              <a:srgbClr val="50869C"/>
            </a:solidFill>
          </p:spPr>
          <p:txBody>
            <a:bodyPr wrap="square" lIns="0" tIns="0" rIns="0" bIns="0" rtlCol="0"/>
            <a:lstStyle/>
            <a:p>
              <a:endParaRPr/>
            </a:p>
          </p:txBody>
        </p:sp>
      </p:grpSp>
      <p:sp>
        <p:nvSpPr>
          <p:cNvPr id="14" name="object 14"/>
          <p:cNvSpPr txBox="1"/>
          <p:nvPr/>
        </p:nvSpPr>
        <p:spPr>
          <a:xfrm>
            <a:off x="11489128" y="5284523"/>
            <a:ext cx="1875789" cy="486409"/>
          </a:xfrm>
          <a:prstGeom prst="rect">
            <a:avLst/>
          </a:prstGeom>
        </p:spPr>
        <p:txBody>
          <a:bodyPr vert="horz" wrap="square" lIns="0" tIns="15240" rIns="0" bIns="0" rtlCol="0">
            <a:spAutoFit/>
          </a:bodyPr>
          <a:lstStyle/>
          <a:p>
            <a:pPr marL="12700">
              <a:lnSpc>
                <a:spcPct val="100000"/>
              </a:lnSpc>
              <a:spcBef>
                <a:spcPts val="120"/>
              </a:spcBef>
            </a:pPr>
            <a:r>
              <a:rPr lang="nb-NO" sz="3000" spc="75" dirty="0">
                <a:solidFill>
                  <a:srgbClr val="50869C"/>
                </a:solidFill>
                <a:latin typeface="Geneva"/>
                <a:cs typeface="Geneva"/>
              </a:rPr>
              <a:t>Grundig</a:t>
            </a:r>
            <a:endParaRPr sz="3000" dirty="0">
              <a:latin typeface="Geneva"/>
              <a:cs typeface="Geneva"/>
            </a:endParaRPr>
          </a:p>
        </p:txBody>
      </p:sp>
      <p:sp>
        <p:nvSpPr>
          <p:cNvPr id="15" name="object 15"/>
          <p:cNvSpPr txBox="1"/>
          <p:nvPr/>
        </p:nvSpPr>
        <p:spPr>
          <a:xfrm>
            <a:off x="11489128" y="6233185"/>
            <a:ext cx="1914525"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50869C"/>
                </a:solidFill>
                <a:latin typeface="Geneva"/>
                <a:cs typeface="Geneva"/>
              </a:rPr>
              <a:t>Analytisk</a:t>
            </a:r>
            <a:endParaRPr sz="3000" dirty="0">
              <a:latin typeface="Geneva"/>
              <a:cs typeface="Geneva"/>
            </a:endParaRPr>
          </a:p>
        </p:txBody>
      </p:sp>
      <p:sp>
        <p:nvSpPr>
          <p:cNvPr id="16" name="object 16"/>
          <p:cNvSpPr txBox="1"/>
          <p:nvPr/>
        </p:nvSpPr>
        <p:spPr>
          <a:xfrm>
            <a:off x="11489128" y="7181847"/>
            <a:ext cx="3310254" cy="477054"/>
          </a:xfrm>
          <a:prstGeom prst="rect">
            <a:avLst/>
          </a:prstGeom>
        </p:spPr>
        <p:txBody>
          <a:bodyPr vert="horz" wrap="square" lIns="0" tIns="15240" rIns="0" bIns="0" rtlCol="0">
            <a:spAutoFit/>
          </a:bodyPr>
          <a:lstStyle/>
          <a:p>
            <a:pPr marL="12700">
              <a:lnSpc>
                <a:spcPct val="100000"/>
              </a:lnSpc>
              <a:spcBef>
                <a:spcPts val="120"/>
              </a:spcBef>
            </a:pPr>
            <a:r>
              <a:rPr lang="nb-NO" sz="3000" spc="75" dirty="0">
                <a:solidFill>
                  <a:srgbClr val="50869C"/>
                </a:solidFill>
                <a:latin typeface="Geneva"/>
                <a:cs typeface="Geneva"/>
              </a:rPr>
              <a:t>Konfliktsky</a:t>
            </a:r>
            <a:endParaRPr sz="3000" dirty="0">
              <a:latin typeface="Geneva"/>
              <a:cs typeface="Geneva"/>
            </a:endParaRPr>
          </a:p>
        </p:txBody>
      </p:sp>
      <p:sp>
        <p:nvSpPr>
          <p:cNvPr id="17" name="object 17"/>
          <p:cNvSpPr txBox="1"/>
          <p:nvPr/>
        </p:nvSpPr>
        <p:spPr>
          <a:xfrm>
            <a:off x="11489128" y="8130509"/>
            <a:ext cx="1405890" cy="486409"/>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50869C"/>
                </a:solidFill>
                <a:latin typeface="Geneva"/>
                <a:cs typeface="Geneva"/>
              </a:rPr>
              <a:t>Logisk</a:t>
            </a:r>
            <a:endParaRPr sz="3000" dirty="0">
              <a:latin typeface="Geneva"/>
              <a:cs typeface="Geneva"/>
            </a:endParaRPr>
          </a:p>
        </p:txBody>
      </p:sp>
      <p:sp>
        <p:nvSpPr>
          <p:cNvPr id="18" name="object 18"/>
          <p:cNvSpPr txBox="1"/>
          <p:nvPr/>
        </p:nvSpPr>
        <p:spPr>
          <a:xfrm>
            <a:off x="7007879" y="3547479"/>
            <a:ext cx="7558405"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Korrekt</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9" name="object 19"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lang="nb-NO" b="1" spc="95" dirty="0">
                <a:latin typeface="Helvetica Neue"/>
                <a:cs typeface="Helvetica Neue"/>
              </a:rPr>
              <a:t>Korrekt</a:t>
            </a:r>
            <a:r>
              <a:rPr b="1" spc="175" dirty="0">
                <a:latin typeface="Helvetica Neue"/>
                <a:cs typeface="Helvetica Neue"/>
              </a:rPr>
              <a:t> </a:t>
            </a:r>
            <a:r>
              <a:rPr b="1" spc="440" dirty="0">
                <a:solidFill>
                  <a:srgbClr val="50869C"/>
                </a:solidFill>
                <a:latin typeface="Helvetica Neue"/>
                <a:cs typeface="Helvetica Neue"/>
              </a:rPr>
              <a:t>(H</a:t>
            </a:r>
            <a:r>
              <a:rPr lang="nb-NO" b="1" spc="440" dirty="0">
                <a:solidFill>
                  <a:srgbClr val="50869C"/>
                </a:solidFill>
                <a:latin typeface="Helvetica Neue"/>
                <a:cs typeface="Helvetica Neue"/>
              </a:rPr>
              <a:t>øy</a:t>
            </a:r>
            <a:r>
              <a:rPr b="1" spc="180" dirty="0">
                <a:solidFill>
                  <a:srgbClr val="50869C"/>
                </a:solidFill>
                <a:latin typeface="Helvetica Neue"/>
                <a:cs typeface="Helvetica Neue"/>
              </a:rPr>
              <a:t> </a:t>
            </a:r>
            <a:r>
              <a:rPr b="1" spc="509" dirty="0">
                <a:solidFill>
                  <a:srgbClr val="50869C"/>
                </a:solidFill>
                <a:latin typeface="Helvetica Neue"/>
                <a:cs typeface="Helvetica Neue"/>
              </a:rPr>
              <a:t>C)</a:t>
            </a:r>
          </a:p>
        </p:txBody>
      </p:sp>
      <p:sp>
        <p:nvSpPr>
          <p:cNvPr id="20" name="object 20"/>
          <p:cNvSpPr/>
          <p:nvPr/>
        </p:nvSpPr>
        <p:spPr>
          <a:xfrm>
            <a:off x="681443" y="703738"/>
            <a:ext cx="2369820" cy="1849120"/>
          </a:xfrm>
          <a:custGeom>
            <a:avLst/>
            <a:gdLst/>
            <a:ahLst/>
            <a:cxnLst/>
            <a:rect l="l" t="t" r="r" b="b"/>
            <a:pathLst>
              <a:path w="2369820" h="1849120">
                <a:moveTo>
                  <a:pt x="1269619" y="334467"/>
                </a:moveTo>
                <a:lnTo>
                  <a:pt x="1267345" y="323202"/>
                </a:lnTo>
                <a:lnTo>
                  <a:pt x="1261135" y="314007"/>
                </a:lnTo>
                <a:lnTo>
                  <a:pt x="1251940" y="307797"/>
                </a:lnTo>
                <a:lnTo>
                  <a:pt x="1240675" y="305523"/>
                </a:lnTo>
                <a:lnTo>
                  <a:pt x="1229410" y="307797"/>
                </a:lnTo>
                <a:lnTo>
                  <a:pt x="1220203" y="314007"/>
                </a:lnTo>
                <a:lnTo>
                  <a:pt x="1214005" y="323202"/>
                </a:lnTo>
                <a:lnTo>
                  <a:pt x="1211732" y="334467"/>
                </a:lnTo>
                <a:lnTo>
                  <a:pt x="1211732" y="336423"/>
                </a:lnTo>
                <a:lnTo>
                  <a:pt x="1213942" y="347637"/>
                </a:lnTo>
                <a:lnTo>
                  <a:pt x="1220063" y="356806"/>
                </a:lnTo>
                <a:lnTo>
                  <a:pt x="1229182" y="363016"/>
                </a:lnTo>
                <a:lnTo>
                  <a:pt x="1240713" y="365328"/>
                </a:lnTo>
                <a:lnTo>
                  <a:pt x="1251966" y="363054"/>
                </a:lnTo>
                <a:lnTo>
                  <a:pt x="1261160" y="356870"/>
                </a:lnTo>
                <a:lnTo>
                  <a:pt x="1267345" y="347675"/>
                </a:lnTo>
                <a:lnTo>
                  <a:pt x="1269619" y="336423"/>
                </a:lnTo>
                <a:lnTo>
                  <a:pt x="1269619" y="334467"/>
                </a:lnTo>
                <a:close/>
              </a:path>
              <a:path w="2369820" h="1849120">
                <a:moveTo>
                  <a:pt x="1674037" y="1820011"/>
                </a:moveTo>
                <a:lnTo>
                  <a:pt x="1669364" y="1790941"/>
                </a:lnTo>
                <a:lnTo>
                  <a:pt x="1666278" y="1771802"/>
                </a:lnTo>
                <a:lnTo>
                  <a:pt x="1644713" y="1730019"/>
                </a:lnTo>
                <a:lnTo>
                  <a:pt x="1612099" y="1697304"/>
                </a:lnTo>
                <a:lnTo>
                  <a:pt x="1612099" y="1790941"/>
                </a:lnTo>
                <a:lnTo>
                  <a:pt x="756780" y="1790941"/>
                </a:lnTo>
                <a:lnTo>
                  <a:pt x="770394" y="1764169"/>
                </a:lnTo>
                <a:lnTo>
                  <a:pt x="791121" y="1743430"/>
                </a:lnTo>
                <a:lnTo>
                  <a:pt x="817168" y="1730019"/>
                </a:lnTo>
                <a:lnTo>
                  <a:pt x="846543" y="1725269"/>
                </a:lnTo>
                <a:lnTo>
                  <a:pt x="961390" y="1725269"/>
                </a:lnTo>
                <a:lnTo>
                  <a:pt x="1010602" y="1715223"/>
                </a:lnTo>
                <a:lnTo>
                  <a:pt x="1050620" y="1688211"/>
                </a:lnTo>
                <a:lnTo>
                  <a:pt x="1077556" y="1648307"/>
                </a:lnTo>
                <a:lnTo>
                  <a:pt x="1077645" y="1648180"/>
                </a:lnTo>
                <a:lnTo>
                  <a:pt x="1093063" y="1572653"/>
                </a:lnTo>
                <a:lnTo>
                  <a:pt x="1107719" y="1550962"/>
                </a:lnTo>
                <a:lnTo>
                  <a:pt x="1129411" y="1536344"/>
                </a:lnTo>
                <a:lnTo>
                  <a:pt x="1155966" y="1530946"/>
                </a:lnTo>
                <a:lnTo>
                  <a:pt x="1212469" y="1530946"/>
                </a:lnTo>
                <a:lnTo>
                  <a:pt x="1239075" y="1536344"/>
                </a:lnTo>
                <a:lnTo>
                  <a:pt x="1260767" y="1550962"/>
                </a:lnTo>
                <a:lnTo>
                  <a:pt x="1275422" y="1572653"/>
                </a:lnTo>
                <a:lnTo>
                  <a:pt x="1280833" y="1599222"/>
                </a:lnTo>
                <a:lnTo>
                  <a:pt x="1290840" y="1648180"/>
                </a:lnTo>
                <a:lnTo>
                  <a:pt x="1317866" y="1688211"/>
                </a:lnTo>
                <a:lnTo>
                  <a:pt x="1358112" y="1715376"/>
                </a:lnTo>
                <a:lnTo>
                  <a:pt x="1407223" y="1725269"/>
                </a:lnTo>
                <a:lnTo>
                  <a:pt x="1522095" y="1725269"/>
                </a:lnTo>
                <a:lnTo>
                  <a:pt x="1551724" y="1730019"/>
                </a:lnTo>
                <a:lnTo>
                  <a:pt x="1577809" y="1743430"/>
                </a:lnTo>
                <a:lnTo>
                  <a:pt x="1598536" y="1764169"/>
                </a:lnTo>
                <a:lnTo>
                  <a:pt x="1612099" y="1790941"/>
                </a:lnTo>
                <a:lnTo>
                  <a:pt x="1612099" y="1697304"/>
                </a:lnTo>
                <a:lnTo>
                  <a:pt x="1611757" y="1696948"/>
                </a:lnTo>
                <a:lnTo>
                  <a:pt x="1570037" y="1675269"/>
                </a:lnTo>
                <a:lnTo>
                  <a:pt x="1570329" y="1675269"/>
                </a:lnTo>
                <a:lnTo>
                  <a:pt x="1522272" y="1667421"/>
                </a:lnTo>
                <a:lnTo>
                  <a:pt x="1407515" y="1667421"/>
                </a:lnTo>
                <a:lnTo>
                  <a:pt x="1380947" y="1662049"/>
                </a:lnTo>
                <a:lnTo>
                  <a:pt x="1380642" y="1662049"/>
                </a:lnTo>
                <a:lnTo>
                  <a:pt x="1358938" y="1647418"/>
                </a:lnTo>
                <a:lnTo>
                  <a:pt x="1344231" y="1625714"/>
                </a:lnTo>
                <a:lnTo>
                  <a:pt x="1338846" y="1599222"/>
                </a:lnTo>
                <a:lnTo>
                  <a:pt x="1333944" y="1564500"/>
                </a:lnTo>
                <a:lnTo>
                  <a:pt x="1320114" y="1533144"/>
                </a:lnTo>
                <a:lnTo>
                  <a:pt x="1318310" y="1530946"/>
                </a:lnTo>
                <a:lnTo>
                  <a:pt x="1298359" y="1506664"/>
                </a:lnTo>
                <a:lnTo>
                  <a:pt x="1269707" y="1486750"/>
                </a:lnTo>
                <a:lnTo>
                  <a:pt x="1269707" y="460425"/>
                </a:lnTo>
                <a:lnTo>
                  <a:pt x="1267434" y="449160"/>
                </a:lnTo>
                <a:lnTo>
                  <a:pt x="1261224" y="439953"/>
                </a:lnTo>
                <a:lnTo>
                  <a:pt x="1252029" y="433755"/>
                </a:lnTo>
                <a:lnTo>
                  <a:pt x="1240764" y="431482"/>
                </a:lnTo>
                <a:lnTo>
                  <a:pt x="1229499" y="433755"/>
                </a:lnTo>
                <a:lnTo>
                  <a:pt x="1220292" y="439953"/>
                </a:lnTo>
                <a:lnTo>
                  <a:pt x="1214094" y="449160"/>
                </a:lnTo>
                <a:lnTo>
                  <a:pt x="1211821" y="460425"/>
                </a:lnTo>
                <a:lnTo>
                  <a:pt x="1211821" y="1473098"/>
                </a:lnTo>
                <a:lnTo>
                  <a:pt x="1156182" y="1473098"/>
                </a:lnTo>
                <a:lnTo>
                  <a:pt x="1107186" y="1483093"/>
                </a:lnTo>
                <a:lnTo>
                  <a:pt x="1067155" y="1510118"/>
                </a:lnTo>
                <a:lnTo>
                  <a:pt x="1040142" y="1550136"/>
                </a:lnTo>
                <a:lnTo>
                  <a:pt x="1030122" y="1599222"/>
                </a:lnTo>
                <a:lnTo>
                  <a:pt x="1024775" y="1625714"/>
                </a:lnTo>
                <a:lnTo>
                  <a:pt x="1010145" y="1647418"/>
                </a:lnTo>
                <a:lnTo>
                  <a:pt x="988441" y="1662049"/>
                </a:lnTo>
                <a:lnTo>
                  <a:pt x="961859" y="1667421"/>
                </a:lnTo>
                <a:lnTo>
                  <a:pt x="846861" y="1667421"/>
                </a:lnTo>
                <a:lnTo>
                  <a:pt x="798690" y="1675269"/>
                </a:lnTo>
                <a:lnTo>
                  <a:pt x="756869" y="1696948"/>
                </a:lnTo>
                <a:lnTo>
                  <a:pt x="723849" y="1730019"/>
                </a:lnTo>
                <a:lnTo>
                  <a:pt x="702221" y="1771802"/>
                </a:lnTo>
                <a:lnTo>
                  <a:pt x="694410" y="1820011"/>
                </a:lnTo>
                <a:lnTo>
                  <a:pt x="696747" y="1831251"/>
                </a:lnTo>
                <a:lnTo>
                  <a:pt x="702983" y="1840420"/>
                </a:lnTo>
                <a:lnTo>
                  <a:pt x="712228" y="1846605"/>
                </a:lnTo>
                <a:lnTo>
                  <a:pt x="723430" y="1848878"/>
                </a:lnTo>
                <a:lnTo>
                  <a:pt x="1645183" y="1848878"/>
                </a:lnTo>
                <a:lnTo>
                  <a:pt x="1656410" y="1846605"/>
                </a:lnTo>
                <a:lnTo>
                  <a:pt x="1665579" y="1840420"/>
                </a:lnTo>
                <a:lnTo>
                  <a:pt x="1671764" y="1831251"/>
                </a:lnTo>
                <a:lnTo>
                  <a:pt x="1674037" y="1820011"/>
                </a:lnTo>
                <a:close/>
              </a:path>
              <a:path w="2369820" h="1849120">
                <a:moveTo>
                  <a:pt x="2369388" y="965200"/>
                </a:moveTo>
                <a:lnTo>
                  <a:pt x="2368778" y="965200"/>
                </a:lnTo>
                <a:lnTo>
                  <a:pt x="2367877" y="952500"/>
                </a:lnTo>
                <a:lnTo>
                  <a:pt x="2364219" y="952500"/>
                </a:lnTo>
                <a:lnTo>
                  <a:pt x="2355050" y="939800"/>
                </a:lnTo>
                <a:lnTo>
                  <a:pt x="2043417" y="508000"/>
                </a:lnTo>
                <a:lnTo>
                  <a:pt x="2025078" y="482600"/>
                </a:lnTo>
                <a:lnTo>
                  <a:pt x="2031466" y="482600"/>
                </a:lnTo>
                <a:lnTo>
                  <a:pt x="2052027" y="469900"/>
                </a:lnTo>
                <a:lnTo>
                  <a:pt x="2072284" y="469900"/>
                </a:lnTo>
                <a:lnTo>
                  <a:pt x="2092172" y="457200"/>
                </a:lnTo>
                <a:lnTo>
                  <a:pt x="2111654" y="457200"/>
                </a:lnTo>
                <a:lnTo>
                  <a:pt x="2154720" y="431800"/>
                </a:lnTo>
                <a:lnTo>
                  <a:pt x="2192324" y="393700"/>
                </a:lnTo>
                <a:lnTo>
                  <a:pt x="2223719" y="355600"/>
                </a:lnTo>
                <a:lnTo>
                  <a:pt x="2248128" y="317500"/>
                </a:lnTo>
                <a:lnTo>
                  <a:pt x="2264778" y="266700"/>
                </a:lnTo>
                <a:lnTo>
                  <a:pt x="2272957" y="228600"/>
                </a:lnTo>
                <a:lnTo>
                  <a:pt x="2272855" y="215900"/>
                </a:lnTo>
                <a:lnTo>
                  <a:pt x="2272754" y="203200"/>
                </a:lnTo>
                <a:lnTo>
                  <a:pt x="2272652" y="190500"/>
                </a:lnTo>
                <a:lnTo>
                  <a:pt x="2272563" y="177800"/>
                </a:lnTo>
                <a:lnTo>
                  <a:pt x="2263813" y="127000"/>
                </a:lnTo>
                <a:lnTo>
                  <a:pt x="2246909" y="88900"/>
                </a:lnTo>
                <a:lnTo>
                  <a:pt x="2230374" y="63500"/>
                </a:lnTo>
                <a:lnTo>
                  <a:pt x="2222093" y="50800"/>
                </a:lnTo>
                <a:lnTo>
                  <a:pt x="2214537" y="38100"/>
                </a:lnTo>
                <a:lnTo>
                  <a:pt x="2187257" y="12700"/>
                </a:lnTo>
                <a:lnTo>
                  <a:pt x="2154593" y="0"/>
                </a:lnTo>
                <a:lnTo>
                  <a:pt x="2120582" y="12700"/>
                </a:lnTo>
                <a:lnTo>
                  <a:pt x="2089251" y="25400"/>
                </a:lnTo>
                <a:lnTo>
                  <a:pt x="2066747" y="50800"/>
                </a:lnTo>
                <a:lnTo>
                  <a:pt x="2056803" y="88900"/>
                </a:lnTo>
                <a:lnTo>
                  <a:pt x="2059825" y="114300"/>
                </a:lnTo>
                <a:lnTo>
                  <a:pt x="2076234" y="152400"/>
                </a:lnTo>
                <a:lnTo>
                  <a:pt x="2078710" y="152400"/>
                </a:lnTo>
                <a:lnTo>
                  <a:pt x="2088515" y="165100"/>
                </a:lnTo>
                <a:lnTo>
                  <a:pt x="2094166" y="190500"/>
                </a:lnTo>
                <a:lnTo>
                  <a:pt x="2095538" y="203200"/>
                </a:lnTo>
                <a:lnTo>
                  <a:pt x="2092490" y="228600"/>
                </a:lnTo>
                <a:lnTo>
                  <a:pt x="2084768" y="241300"/>
                </a:lnTo>
                <a:lnTo>
                  <a:pt x="2072919" y="266700"/>
                </a:lnTo>
                <a:lnTo>
                  <a:pt x="2057463" y="279400"/>
                </a:lnTo>
                <a:lnTo>
                  <a:pt x="2038946" y="292100"/>
                </a:lnTo>
                <a:lnTo>
                  <a:pt x="2019300" y="292100"/>
                </a:lnTo>
                <a:lnTo>
                  <a:pt x="2009241" y="304800"/>
                </a:lnTo>
                <a:lnTo>
                  <a:pt x="1888197" y="304800"/>
                </a:lnTo>
                <a:lnTo>
                  <a:pt x="1839417" y="292100"/>
                </a:lnTo>
                <a:lnTo>
                  <a:pt x="1794294" y="279400"/>
                </a:lnTo>
                <a:lnTo>
                  <a:pt x="1752269" y="266700"/>
                </a:lnTo>
                <a:lnTo>
                  <a:pt x="1712785" y="241300"/>
                </a:lnTo>
                <a:lnTo>
                  <a:pt x="1675269" y="215900"/>
                </a:lnTo>
                <a:lnTo>
                  <a:pt x="1639163" y="190500"/>
                </a:lnTo>
                <a:lnTo>
                  <a:pt x="1603895" y="165100"/>
                </a:lnTo>
                <a:lnTo>
                  <a:pt x="1574152" y="139700"/>
                </a:lnTo>
                <a:lnTo>
                  <a:pt x="1559598" y="139700"/>
                </a:lnTo>
                <a:lnTo>
                  <a:pt x="1545043" y="127000"/>
                </a:lnTo>
                <a:lnTo>
                  <a:pt x="1496377" y="101600"/>
                </a:lnTo>
                <a:lnTo>
                  <a:pt x="1447914" y="76200"/>
                </a:lnTo>
                <a:lnTo>
                  <a:pt x="1401178" y="63500"/>
                </a:lnTo>
                <a:lnTo>
                  <a:pt x="1357693" y="50800"/>
                </a:lnTo>
                <a:lnTo>
                  <a:pt x="1318971" y="38100"/>
                </a:lnTo>
                <a:lnTo>
                  <a:pt x="1286522" y="38100"/>
                </a:lnTo>
                <a:lnTo>
                  <a:pt x="1261668" y="18961"/>
                </a:lnTo>
                <a:lnTo>
                  <a:pt x="1261668" y="127000"/>
                </a:lnTo>
                <a:lnTo>
                  <a:pt x="1255483" y="165100"/>
                </a:lnTo>
                <a:lnTo>
                  <a:pt x="1238910" y="177800"/>
                </a:lnTo>
                <a:lnTo>
                  <a:pt x="1214424" y="203200"/>
                </a:lnTo>
                <a:lnTo>
                  <a:pt x="1154455" y="203200"/>
                </a:lnTo>
                <a:lnTo>
                  <a:pt x="1129944" y="177800"/>
                </a:lnTo>
                <a:lnTo>
                  <a:pt x="1113421" y="165100"/>
                </a:lnTo>
                <a:lnTo>
                  <a:pt x="1107376" y="127000"/>
                </a:lnTo>
                <a:lnTo>
                  <a:pt x="1113459" y="101600"/>
                </a:lnTo>
                <a:lnTo>
                  <a:pt x="1130007" y="76200"/>
                </a:lnTo>
                <a:lnTo>
                  <a:pt x="1154531" y="63500"/>
                </a:lnTo>
                <a:lnTo>
                  <a:pt x="1184567" y="50800"/>
                </a:lnTo>
                <a:lnTo>
                  <a:pt x="1214589" y="63500"/>
                </a:lnTo>
                <a:lnTo>
                  <a:pt x="1239100" y="76200"/>
                </a:lnTo>
                <a:lnTo>
                  <a:pt x="1255623" y="101600"/>
                </a:lnTo>
                <a:lnTo>
                  <a:pt x="1261668" y="127000"/>
                </a:lnTo>
                <a:lnTo>
                  <a:pt x="1261668" y="18961"/>
                </a:lnTo>
                <a:lnTo>
                  <a:pt x="1253540" y="12700"/>
                </a:lnTo>
                <a:lnTo>
                  <a:pt x="1214920" y="0"/>
                </a:lnTo>
                <a:lnTo>
                  <a:pt x="1133284" y="0"/>
                </a:lnTo>
                <a:lnTo>
                  <a:pt x="1096518" y="25400"/>
                </a:lnTo>
                <a:lnTo>
                  <a:pt x="1091768" y="25400"/>
                </a:lnTo>
                <a:lnTo>
                  <a:pt x="1087310" y="38100"/>
                </a:lnTo>
                <a:lnTo>
                  <a:pt x="1051090" y="38100"/>
                </a:lnTo>
                <a:lnTo>
                  <a:pt x="1012723" y="50800"/>
                </a:lnTo>
                <a:lnTo>
                  <a:pt x="969098" y="63500"/>
                </a:lnTo>
                <a:lnTo>
                  <a:pt x="921893" y="76200"/>
                </a:lnTo>
                <a:lnTo>
                  <a:pt x="872820" y="88900"/>
                </a:lnTo>
                <a:lnTo>
                  <a:pt x="823569" y="127000"/>
                </a:lnTo>
                <a:lnTo>
                  <a:pt x="809066" y="139700"/>
                </a:lnTo>
                <a:lnTo>
                  <a:pt x="794512" y="139700"/>
                </a:lnTo>
                <a:lnTo>
                  <a:pt x="779716" y="152400"/>
                </a:lnTo>
                <a:lnTo>
                  <a:pt x="729259" y="190500"/>
                </a:lnTo>
                <a:lnTo>
                  <a:pt x="693178" y="215900"/>
                </a:lnTo>
                <a:lnTo>
                  <a:pt x="655688" y="241300"/>
                </a:lnTo>
                <a:lnTo>
                  <a:pt x="616229" y="266700"/>
                </a:lnTo>
                <a:lnTo>
                  <a:pt x="574217" y="279400"/>
                </a:lnTo>
                <a:lnTo>
                  <a:pt x="529107" y="292100"/>
                </a:lnTo>
                <a:lnTo>
                  <a:pt x="480314" y="304800"/>
                </a:lnTo>
                <a:lnTo>
                  <a:pt x="369468" y="304800"/>
                </a:lnTo>
                <a:lnTo>
                  <a:pt x="359283" y="292100"/>
                </a:lnTo>
                <a:lnTo>
                  <a:pt x="329615" y="292100"/>
                </a:lnTo>
                <a:lnTo>
                  <a:pt x="311099" y="279400"/>
                </a:lnTo>
                <a:lnTo>
                  <a:pt x="295656" y="266700"/>
                </a:lnTo>
                <a:lnTo>
                  <a:pt x="283819" y="241300"/>
                </a:lnTo>
                <a:lnTo>
                  <a:pt x="276110" y="228600"/>
                </a:lnTo>
                <a:lnTo>
                  <a:pt x="273050" y="203200"/>
                </a:lnTo>
                <a:lnTo>
                  <a:pt x="274421" y="190500"/>
                </a:lnTo>
                <a:lnTo>
                  <a:pt x="280085" y="165100"/>
                </a:lnTo>
                <a:lnTo>
                  <a:pt x="289890" y="152400"/>
                </a:lnTo>
                <a:lnTo>
                  <a:pt x="292493" y="152400"/>
                </a:lnTo>
                <a:lnTo>
                  <a:pt x="309029" y="114300"/>
                </a:lnTo>
                <a:lnTo>
                  <a:pt x="312178" y="76200"/>
                </a:lnTo>
                <a:lnTo>
                  <a:pt x="279933" y="25400"/>
                </a:lnTo>
                <a:lnTo>
                  <a:pt x="248653" y="0"/>
                </a:lnTo>
                <a:lnTo>
                  <a:pt x="214642" y="0"/>
                </a:lnTo>
                <a:lnTo>
                  <a:pt x="181927" y="12700"/>
                </a:lnTo>
                <a:lnTo>
                  <a:pt x="154559" y="38100"/>
                </a:lnTo>
                <a:lnTo>
                  <a:pt x="148945" y="38100"/>
                </a:lnTo>
                <a:lnTo>
                  <a:pt x="146685" y="50800"/>
                </a:lnTo>
                <a:lnTo>
                  <a:pt x="121843" y="88900"/>
                </a:lnTo>
                <a:lnTo>
                  <a:pt x="104940" y="127000"/>
                </a:lnTo>
                <a:lnTo>
                  <a:pt x="96189" y="177800"/>
                </a:lnTo>
                <a:lnTo>
                  <a:pt x="96088" y="190500"/>
                </a:lnTo>
                <a:lnTo>
                  <a:pt x="95999" y="203200"/>
                </a:lnTo>
                <a:lnTo>
                  <a:pt x="95897" y="215900"/>
                </a:lnTo>
                <a:lnTo>
                  <a:pt x="104000" y="266700"/>
                </a:lnTo>
                <a:lnTo>
                  <a:pt x="120688" y="317500"/>
                </a:lnTo>
                <a:lnTo>
                  <a:pt x="145122" y="355600"/>
                </a:lnTo>
                <a:lnTo>
                  <a:pt x="176555" y="393700"/>
                </a:lnTo>
                <a:lnTo>
                  <a:pt x="214210" y="431800"/>
                </a:lnTo>
                <a:lnTo>
                  <a:pt x="257289" y="444500"/>
                </a:lnTo>
                <a:lnTo>
                  <a:pt x="276771" y="457200"/>
                </a:lnTo>
                <a:lnTo>
                  <a:pt x="296659" y="469900"/>
                </a:lnTo>
                <a:lnTo>
                  <a:pt x="337477" y="469900"/>
                </a:lnTo>
                <a:lnTo>
                  <a:pt x="341172" y="482600"/>
                </a:lnTo>
                <a:lnTo>
                  <a:pt x="343877" y="482600"/>
                </a:lnTo>
                <a:lnTo>
                  <a:pt x="5080" y="952500"/>
                </a:lnTo>
                <a:lnTo>
                  <a:pt x="863" y="952500"/>
                </a:lnTo>
                <a:lnTo>
                  <a:pt x="431" y="965200"/>
                </a:lnTo>
                <a:lnTo>
                  <a:pt x="0" y="965200"/>
                </a:lnTo>
                <a:lnTo>
                  <a:pt x="2451" y="977900"/>
                </a:lnTo>
                <a:lnTo>
                  <a:pt x="8851" y="990600"/>
                </a:lnTo>
                <a:lnTo>
                  <a:pt x="788060" y="990600"/>
                </a:lnTo>
                <a:lnTo>
                  <a:pt x="781685" y="1041400"/>
                </a:lnTo>
                <a:lnTo>
                  <a:pt x="769988" y="1079500"/>
                </a:lnTo>
                <a:lnTo>
                  <a:pt x="753338" y="1117600"/>
                </a:lnTo>
                <a:lnTo>
                  <a:pt x="732104" y="1155700"/>
                </a:lnTo>
                <a:lnTo>
                  <a:pt x="706640" y="1193800"/>
                </a:lnTo>
                <a:lnTo>
                  <a:pt x="677341" y="1231900"/>
                </a:lnTo>
                <a:lnTo>
                  <a:pt x="644550" y="1257300"/>
                </a:lnTo>
                <a:lnTo>
                  <a:pt x="608634" y="1282700"/>
                </a:lnTo>
                <a:lnTo>
                  <a:pt x="569988" y="1295400"/>
                </a:lnTo>
                <a:lnTo>
                  <a:pt x="528955" y="1320800"/>
                </a:lnTo>
                <a:lnTo>
                  <a:pt x="485902" y="1320800"/>
                </a:lnTo>
                <a:lnTo>
                  <a:pt x="441223" y="1333500"/>
                </a:lnTo>
                <a:lnTo>
                  <a:pt x="395262" y="1333500"/>
                </a:lnTo>
                <a:lnTo>
                  <a:pt x="347967" y="1320800"/>
                </a:lnTo>
                <a:lnTo>
                  <a:pt x="302628" y="1308100"/>
                </a:lnTo>
                <a:lnTo>
                  <a:pt x="259702" y="1295400"/>
                </a:lnTo>
                <a:lnTo>
                  <a:pt x="219646" y="1270000"/>
                </a:lnTo>
                <a:lnTo>
                  <a:pt x="182930" y="1244600"/>
                </a:lnTo>
                <a:lnTo>
                  <a:pt x="149999" y="1206500"/>
                </a:lnTo>
                <a:lnTo>
                  <a:pt x="121310" y="1168400"/>
                </a:lnTo>
                <a:lnTo>
                  <a:pt x="97332" y="1130300"/>
                </a:lnTo>
                <a:lnTo>
                  <a:pt x="78536" y="1092200"/>
                </a:lnTo>
                <a:lnTo>
                  <a:pt x="72885" y="1079500"/>
                </a:lnTo>
                <a:lnTo>
                  <a:pt x="64109" y="1066800"/>
                </a:lnTo>
                <a:lnTo>
                  <a:pt x="34074" y="1066800"/>
                </a:lnTo>
                <a:lnTo>
                  <a:pt x="28079" y="1079500"/>
                </a:lnTo>
                <a:lnTo>
                  <a:pt x="24726" y="1079500"/>
                </a:lnTo>
                <a:lnTo>
                  <a:pt x="21424" y="1092200"/>
                </a:lnTo>
                <a:lnTo>
                  <a:pt x="21209" y="1104900"/>
                </a:lnTo>
                <a:lnTo>
                  <a:pt x="24117" y="1104900"/>
                </a:lnTo>
                <a:lnTo>
                  <a:pt x="43116" y="1155700"/>
                </a:lnTo>
                <a:lnTo>
                  <a:pt x="66738" y="1193800"/>
                </a:lnTo>
                <a:lnTo>
                  <a:pt x="94576" y="1231900"/>
                </a:lnTo>
                <a:lnTo>
                  <a:pt x="126238" y="1270000"/>
                </a:lnTo>
                <a:lnTo>
                  <a:pt x="161315" y="1295400"/>
                </a:lnTo>
                <a:lnTo>
                  <a:pt x="199402" y="1320800"/>
                </a:lnTo>
                <a:lnTo>
                  <a:pt x="240093" y="1346200"/>
                </a:lnTo>
                <a:lnTo>
                  <a:pt x="282981" y="1371600"/>
                </a:lnTo>
                <a:lnTo>
                  <a:pt x="327672" y="1384300"/>
                </a:lnTo>
                <a:lnTo>
                  <a:pt x="516229" y="1384300"/>
                </a:lnTo>
                <a:lnTo>
                  <a:pt x="563803" y="1371600"/>
                </a:lnTo>
                <a:lnTo>
                  <a:pt x="608799" y="1346200"/>
                </a:lnTo>
                <a:lnTo>
                  <a:pt x="629767" y="1333500"/>
                </a:lnTo>
                <a:lnTo>
                  <a:pt x="650735" y="1320800"/>
                </a:lnTo>
                <a:lnTo>
                  <a:pt x="689356" y="1295400"/>
                </a:lnTo>
                <a:lnTo>
                  <a:pt x="724408" y="1270000"/>
                </a:lnTo>
                <a:lnTo>
                  <a:pt x="755611" y="1231900"/>
                </a:lnTo>
                <a:lnTo>
                  <a:pt x="782713" y="1193800"/>
                </a:lnTo>
                <a:lnTo>
                  <a:pt x="805472" y="1155700"/>
                </a:lnTo>
                <a:lnTo>
                  <a:pt x="823595" y="1104900"/>
                </a:lnTo>
                <a:lnTo>
                  <a:pt x="836841" y="1066800"/>
                </a:lnTo>
                <a:lnTo>
                  <a:pt x="844943" y="1016000"/>
                </a:lnTo>
                <a:lnTo>
                  <a:pt x="847648" y="965200"/>
                </a:lnTo>
                <a:lnTo>
                  <a:pt x="847585" y="952500"/>
                </a:lnTo>
                <a:lnTo>
                  <a:pt x="844080" y="952500"/>
                </a:lnTo>
                <a:lnTo>
                  <a:pt x="837996" y="939800"/>
                </a:lnTo>
                <a:lnTo>
                  <a:pt x="571055" y="571500"/>
                </a:lnTo>
                <a:lnTo>
                  <a:pt x="566610" y="571500"/>
                </a:lnTo>
                <a:lnTo>
                  <a:pt x="559841" y="558800"/>
                </a:lnTo>
                <a:lnTo>
                  <a:pt x="530606" y="558800"/>
                </a:lnTo>
                <a:lnTo>
                  <a:pt x="522909" y="571500"/>
                </a:lnTo>
                <a:lnTo>
                  <a:pt x="518744" y="584200"/>
                </a:lnTo>
                <a:lnTo>
                  <a:pt x="517385" y="596900"/>
                </a:lnTo>
                <a:lnTo>
                  <a:pt x="519239" y="596900"/>
                </a:lnTo>
                <a:lnTo>
                  <a:pt x="523849" y="609600"/>
                </a:lnTo>
                <a:lnTo>
                  <a:pt x="761072" y="939800"/>
                </a:lnTo>
                <a:lnTo>
                  <a:pt x="84874" y="939800"/>
                </a:lnTo>
                <a:lnTo>
                  <a:pt x="394068" y="508000"/>
                </a:lnTo>
                <a:lnTo>
                  <a:pt x="394068" y="850900"/>
                </a:lnTo>
                <a:lnTo>
                  <a:pt x="395922" y="863600"/>
                </a:lnTo>
                <a:lnTo>
                  <a:pt x="401777" y="876300"/>
                </a:lnTo>
                <a:lnTo>
                  <a:pt x="410743" y="876300"/>
                </a:lnTo>
                <a:lnTo>
                  <a:pt x="421932" y="889000"/>
                </a:lnTo>
                <a:lnTo>
                  <a:pt x="430187" y="889000"/>
                </a:lnTo>
                <a:lnTo>
                  <a:pt x="438188" y="876300"/>
                </a:lnTo>
                <a:lnTo>
                  <a:pt x="449402" y="863600"/>
                </a:lnTo>
                <a:lnTo>
                  <a:pt x="452285" y="863600"/>
                </a:lnTo>
                <a:lnTo>
                  <a:pt x="451878" y="850900"/>
                </a:lnTo>
                <a:lnTo>
                  <a:pt x="451878" y="508000"/>
                </a:lnTo>
                <a:lnTo>
                  <a:pt x="451878" y="482600"/>
                </a:lnTo>
                <a:lnTo>
                  <a:pt x="517321" y="482600"/>
                </a:lnTo>
                <a:lnTo>
                  <a:pt x="574408" y="469900"/>
                </a:lnTo>
                <a:lnTo>
                  <a:pt x="627367" y="444500"/>
                </a:lnTo>
                <a:lnTo>
                  <a:pt x="676452" y="431800"/>
                </a:lnTo>
                <a:lnTo>
                  <a:pt x="721855" y="406400"/>
                </a:lnTo>
                <a:lnTo>
                  <a:pt x="763790" y="381000"/>
                </a:lnTo>
                <a:lnTo>
                  <a:pt x="802500" y="355600"/>
                </a:lnTo>
                <a:lnTo>
                  <a:pt x="838187" y="330200"/>
                </a:lnTo>
                <a:lnTo>
                  <a:pt x="871067" y="304800"/>
                </a:lnTo>
                <a:lnTo>
                  <a:pt x="884859" y="304800"/>
                </a:lnTo>
                <a:lnTo>
                  <a:pt x="898245" y="292100"/>
                </a:lnTo>
                <a:lnTo>
                  <a:pt x="911212" y="279400"/>
                </a:lnTo>
                <a:lnTo>
                  <a:pt x="923709" y="266700"/>
                </a:lnTo>
                <a:lnTo>
                  <a:pt x="941832" y="254000"/>
                </a:lnTo>
                <a:lnTo>
                  <a:pt x="960704" y="254000"/>
                </a:lnTo>
                <a:lnTo>
                  <a:pt x="980236" y="241300"/>
                </a:lnTo>
                <a:lnTo>
                  <a:pt x="1000366" y="228600"/>
                </a:lnTo>
                <a:lnTo>
                  <a:pt x="1014399" y="228600"/>
                </a:lnTo>
                <a:lnTo>
                  <a:pt x="1018184" y="215900"/>
                </a:lnTo>
                <a:lnTo>
                  <a:pt x="1021549" y="203200"/>
                </a:lnTo>
                <a:lnTo>
                  <a:pt x="1020457" y="203200"/>
                </a:lnTo>
                <a:lnTo>
                  <a:pt x="1015314" y="190500"/>
                </a:lnTo>
                <a:lnTo>
                  <a:pt x="1006487" y="177800"/>
                </a:lnTo>
                <a:lnTo>
                  <a:pt x="982764" y="177800"/>
                </a:lnTo>
                <a:lnTo>
                  <a:pt x="958710" y="190500"/>
                </a:lnTo>
                <a:lnTo>
                  <a:pt x="935367" y="203200"/>
                </a:lnTo>
                <a:lnTo>
                  <a:pt x="912825" y="215900"/>
                </a:lnTo>
                <a:lnTo>
                  <a:pt x="891197" y="228600"/>
                </a:lnTo>
                <a:lnTo>
                  <a:pt x="878027" y="228600"/>
                </a:lnTo>
                <a:lnTo>
                  <a:pt x="836383" y="266700"/>
                </a:lnTo>
                <a:lnTo>
                  <a:pt x="804405" y="292100"/>
                </a:lnTo>
                <a:lnTo>
                  <a:pt x="770445" y="304800"/>
                </a:lnTo>
                <a:lnTo>
                  <a:pt x="734225" y="330200"/>
                </a:lnTo>
                <a:lnTo>
                  <a:pt x="695464" y="355600"/>
                </a:lnTo>
                <a:lnTo>
                  <a:pt x="653884" y="381000"/>
                </a:lnTo>
                <a:lnTo>
                  <a:pt x="609219" y="393700"/>
                </a:lnTo>
                <a:lnTo>
                  <a:pt x="561187" y="406400"/>
                </a:lnTo>
                <a:lnTo>
                  <a:pt x="509511" y="419100"/>
                </a:lnTo>
                <a:lnTo>
                  <a:pt x="453923" y="419100"/>
                </a:lnTo>
                <a:lnTo>
                  <a:pt x="427672" y="431800"/>
                </a:lnTo>
                <a:lnTo>
                  <a:pt x="401459" y="419100"/>
                </a:lnTo>
                <a:lnTo>
                  <a:pt x="330568" y="419100"/>
                </a:lnTo>
                <a:lnTo>
                  <a:pt x="313575" y="406400"/>
                </a:lnTo>
                <a:lnTo>
                  <a:pt x="296875" y="406400"/>
                </a:lnTo>
                <a:lnTo>
                  <a:pt x="280504" y="393700"/>
                </a:lnTo>
                <a:lnTo>
                  <a:pt x="238798" y="368300"/>
                </a:lnTo>
                <a:lnTo>
                  <a:pt x="204025" y="342900"/>
                </a:lnTo>
                <a:lnTo>
                  <a:pt x="177342" y="304800"/>
                </a:lnTo>
                <a:lnTo>
                  <a:pt x="159943" y="254000"/>
                </a:lnTo>
                <a:lnTo>
                  <a:pt x="153022" y="203200"/>
                </a:lnTo>
                <a:lnTo>
                  <a:pt x="156489" y="165100"/>
                </a:lnTo>
                <a:lnTo>
                  <a:pt x="170014" y="114300"/>
                </a:lnTo>
                <a:lnTo>
                  <a:pt x="193268" y="76200"/>
                </a:lnTo>
                <a:lnTo>
                  <a:pt x="199186" y="76200"/>
                </a:lnTo>
                <a:lnTo>
                  <a:pt x="209194" y="63500"/>
                </a:lnTo>
                <a:lnTo>
                  <a:pt x="243332" y="63500"/>
                </a:lnTo>
                <a:lnTo>
                  <a:pt x="250228" y="76200"/>
                </a:lnTo>
                <a:lnTo>
                  <a:pt x="253339" y="88900"/>
                </a:lnTo>
                <a:lnTo>
                  <a:pt x="252564" y="101600"/>
                </a:lnTo>
                <a:lnTo>
                  <a:pt x="247777" y="114300"/>
                </a:lnTo>
                <a:lnTo>
                  <a:pt x="243433" y="114300"/>
                </a:lnTo>
                <a:lnTo>
                  <a:pt x="227025" y="139700"/>
                </a:lnTo>
                <a:lnTo>
                  <a:pt x="217538" y="177800"/>
                </a:lnTo>
                <a:lnTo>
                  <a:pt x="215188" y="203200"/>
                </a:lnTo>
                <a:lnTo>
                  <a:pt x="220218" y="241300"/>
                </a:lnTo>
                <a:lnTo>
                  <a:pt x="232600" y="266700"/>
                </a:lnTo>
                <a:lnTo>
                  <a:pt x="251599" y="304800"/>
                </a:lnTo>
                <a:lnTo>
                  <a:pt x="276390" y="317500"/>
                </a:lnTo>
                <a:lnTo>
                  <a:pt x="306108" y="342900"/>
                </a:lnTo>
                <a:lnTo>
                  <a:pt x="318719" y="342900"/>
                </a:lnTo>
                <a:lnTo>
                  <a:pt x="331571" y="355600"/>
                </a:lnTo>
                <a:lnTo>
                  <a:pt x="360083" y="355600"/>
                </a:lnTo>
                <a:lnTo>
                  <a:pt x="419506" y="368300"/>
                </a:lnTo>
                <a:lnTo>
                  <a:pt x="474662" y="355600"/>
                </a:lnTo>
                <a:lnTo>
                  <a:pt x="525881" y="355600"/>
                </a:lnTo>
                <a:lnTo>
                  <a:pt x="573455" y="342900"/>
                </a:lnTo>
                <a:lnTo>
                  <a:pt x="617677" y="330200"/>
                </a:lnTo>
                <a:lnTo>
                  <a:pt x="658876" y="304800"/>
                </a:lnTo>
                <a:lnTo>
                  <a:pt x="697331" y="279400"/>
                </a:lnTo>
                <a:lnTo>
                  <a:pt x="733361" y="266700"/>
                </a:lnTo>
                <a:lnTo>
                  <a:pt x="767270" y="241300"/>
                </a:lnTo>
                <a:lnTo>
                  <a:pt x="799363" y="215900"/>
                </a:lnTo>
                <a:lnTo>
                  <a:pt x="828179" y="190500"/>
                </a:lnTo>
                <a:lnTo>
                  <a:pt x="842137" y="177800"/>
                </a:lnTo>
                <a:lnTo>
                  <a:pt x="855853" y="177800"/>
                </a:lnTo>
                <a:lnTo>
                  <a:pt x="908532" y="139700"/>
                </a:lnTo>
                <a:lnTo>
                  <a:pt x="960526" y="127000"/>
                </a:lnTo>
                <a:lnTo>
                  <a:pt x="1009218" y="101600"/>
                </a:lnTo>
                <a:lnTo>
                  <a:pt x="1052042" y="101600"/>
                </a:lnTo>
                <a:lnTo>
                  <a:pt x="1049235" y="139700"/>
                </a:lnTo>
                <a:lnTo>
                  <a:pt x="1056525" y="177800"/>
                </a:lnTo>
                <a:lnTo>
                  <a:pt x="1073226" y="203200"/>
                </a:lnTo>
                <a:lnTo>
                  <a:pt x="1098638" y="228600"/>
                </a:lnTo>
                <a:lnTo>
                  <a:pt x="1098638" y="1397000"/>
                </a:lnTo>
                <a:lnTo>
                  <a:pt x="1100289" y="1409700"/>
                </a:lnTo>
                <a:lnTo>
                  <a:pt x="1105992" y="1422400"/>
                </a:lnTo>
                <a:lnTo>
                  <a:pt x="1146924" y="1422400"/>
                </a:lnTo>
                <a:lnTo>
                  <a:pt x="1153642" y="1409700"/>
                </a:lnTo>
                <a:lnTo>
                  <a:pt x="1156525" y="1397000"/>
                </a:lnTo>
                <a:lnTo>
                  <a:pt x="1156525" y="266700"/>
                </a:lnTo>
                <a:lnTo>
                  <a:pt x="1183906" y="266700"/>
                </a:lnTo>
                <a:lnTo>
                  <a:pt x="1226604" y="254000"/>
                </a:lnTo>
                <a:lnTo>
                  <a:pt x="1263688" y="241300"/>
                </a:lnTo>
                <a:lnTo>
                  <a:pt x="1292936" y="203200"/>
                </a:lnTo>
                <a:lnTo>
                  <a:pt x="1318983" y="127000"/>
                </a:lnTo>
                <a:lnTo>
                  <a:pt x="1318818" y="127000"/>
                </a:lnTo>
                <a:lnTo>
                  <a:pt x="1318285" y="114300"/>
                </a:lnTo>
                <a:lnTo>
                  <a:pt x="1317396" y="114300"/>
                </a:lnTo>
                <a:lnTo>
                  <a:pt x="1316164" y="101600"/>
                </a:lnTo>
                <a:lnTo>
                  <a:pt x="1359420" y="114300"/>
                </a:lnTo>
                <a:lnTo>
                  <a:pt x="1408137" y="127000"/>
                </a:lnTo>
                <a:lnTo>
                  <a:pt x="1459865" y="139700"/>
                </a:lnTo>
                <a:lnTo>
                  <a:pt x="1512138" y="177800"/>
                </a:lnTo>
                <a:lnTo>
                  <a:pt x="1526044" y="177800"/>
                </a:lnTo>
                <a:lnTo>
                  <a:pt x="1569123" y="215900"/>
                </a:lnTo>
                <a:lnTo>
                  <a:pt x="1601127" y="241300"/>
                </a:lnTo>
                <a:lnTo>
                  <a:pt x="1634972" y="266700"/>
                </a:lnTo>
                <a:lnTo>
                  <a:pt x="1670951" y="279400"/>
                </a:lnTo>
                <a:lnTo>
                  <a:pt x="1709356" y="304800"/>
                </a:lnTo>
                <a:lnTo>
                  <a:pt x="1750517" y="330200"/>
                </a:lnTo>
                <a:lnTo>
                  <a:pt x="1794713" y="342900"/>
                </a:lnTo>
                <a:lnTo>
                  <a:pt x="1842274" y="355600"/>
                </a:lnTo>
                <a:lnTo>
                  <a:pt x="1893481" y="368300"/>
                </a:lnTo>
                <a:lnTo>
                  <a:pt x="1948649" y="368300"/>
                </a:lnTo>
                <a:lnTo>
                  <a:pt x="2008085" y="355600"/>
                </a:lnTo>
                <a:lnTo>
                  <a:pt x="2036673" y="355600"/>
                </a:lnTo>
                <a:lnTo>
                  <a:pt x="2049526" y="342900"/>
                </a:lnTo>
                <a:lnTo>
                  <a:pt x="2062162" y="342900"/>
                </a:lnTo>
                <a:lnTo>
                  <a:pt x="2091842" y="330200"/>
                </a:lnTo>
                <a:lnTo>
                  <a:pt x="2116594" y="304800"/>
                </a:lnTo>
                <a:lnTo>
                  <a:pt x="2135555" y="266700"/>
                </a:lnTo>
                <a:lnTo>
                  <a:pt x="2147913" y="241300"/>
                </a:lnTo>
                <a:lnTo>
                  <a:pt x="2152967" y="203200"/>
                </a:lnTo>
                <a:lnTo>
                  <a:pt x="2150656" y="177800"/>
                </a:lnTo>
                <a:lnTo>
                  <a:pt x="2141194" y="139700"/>
                </a:lnTo>
                <a:lnTo>
                  <a:pt x="2124824" y="114300"/>
                </a:lnTo>
                <a:lnTo>
                  <a:pt x="2120481" y="114300"/>
                </a:lnTo>
                <a:lnTo>
                  <a:pt x="2114753" y="101600"/>
                </a:lnTo>
                <a:lnTo>
                  <a:pt x="2113737" y="88900"/>
                </a:lnTo>
                <a:lnTo>
                  <a:pt x="2117267" y="76200"/>
                </a:lnTo>
                <a:lnTo>
                  <a:pt x="2125192" y="63500"/>
                </a:lnTo>
                <a:lnTo>
                  <a:pt x="2159609" y="63500"/>
                </a:lnTo>
                <a:lnTo>
                  <a:pt x="2169160" y="76200"/>
                </a:lnTo>
                <a:lnTo>
                  <a:pt x="2175205" y="76200"/>
                </a:lnTo>
                <a:lnTo>
                  <a:pt x="2198459" y="114300"/>
                </a:lnTo>
                <a:lnTo>
                  <a:pt x="2211971" y="165100"/>
                </a:lnTo>
                <a:lnTo>
                  <a:pt x="2215413" y="215900"/>
                </a:lnTo>
                <a:lnTo>
                  <a:pt x="2208453" y="254000"/>
                </a:lnTo>
                <a:lnTo>
                  <a:pt x="2191042" y="304800"/>
                </a:lnTo>
                <a:lnTo>
                  <a:pt x="2164321" y="342900"/>
                </a:lnTo>
                <a:lnTo>
                  <a:pt x="2129459" y="368300"/>
                </a:lnTo>
                <a:lnTo>
                  <a:pt x="2087664" y="393700"/>
                </a:lnTo>
                <a:lnTo>
                  <a:pt x="2071281" y="406400"/>
                </a:lnTo>
                <a:lnTo>
                  <a:pt x="2054567" y="406400"/>
                </a:lnTo>
                <a:lnTo>
                  <a:pt x="2037562" y="419100"/>
                </a:lnTo>
                <a:lnTo>
                  <a:pt x="1992998" y="419100"/>
                </a:lnTo>
                <a:lnTo>
                  <a:pt x="1966925" y="431800"/>
                </a:lnTo>
                <a:lnTo>
                  <a:pt x="1914639" y="431800"/>
                </a:lnTo>
                <a:lnTo>
                  <a:pt x="1859102" y="419100"/>
                </a:lnTo>
                <a:lnTo>
                  <a:pt x="1807476" y="406400"/>
                </a:lnTo>
                <a:lnTo>
                  <a:pt x="1759483" y="393700"/>
                </a:lnTo>
                <a:lnTo>
                  <a:pt x="1714830" y="381000"/>
                </a:lnTo>
                <a:lnTo>
                  <a:pt x="1673263" y="355600"/>
                </a:lnTo>
                <a:lnTo>
                  <a:pt x="1634490" y="330200"/>
                </a:lnTo>
                <a:lnTo>
                  <a:pt x="1598244" y="317500"/>
                </a:lnTo>
                <a:lnTo>
                  <a:pt x="1564233" y="292100"/>
                </a:lnTo>
                <a:lnTo>
                  <a:pt x="1532178" y="266700"/>
                </a:lnTo>
                <a:lnTo>
                  <a:pt x="1490713" y="228600"/>
                </a:lnTo>
                <a:lnTo>
                  <a:pt x="1477581" y="228600"/>
                </a:lnTo>
                <a:lnTo>
                  <a:pt x="1457566" y="215900"/>
                </a:lnTo>
                <a:lnTo>
                  <a:pt x="1436751" y="203200"/>
                </a:lnTo>
                <a:lnTo>
                  <a:pt x="1415249" y="190500"/>
                </a:lnTo>
                <a:lnTo>
                  <a:pt x="1393101" y="177800"/>
                </a:lnTo>
                <a:lnTo>
                  <a:pt x="1370495" y="177800"/>
                </a:lnTo>
                <a:lnTo>
                  <a:pt x="1361249" y="190500"/>
                </a:lnTo>
                <a:lnTo>
                  <a:pt x="1355521" y="203200"/>
                </a:lnTo>
                <a:lnTo>
                  <a:pt x="1353769" y="215900"/>
                </a:lnTo>
                <a:lnTo>
                  <a:pt x="1356436" y="215900"/>
                </a:lnTo>
                <a:lnTo>
                  <a:pt x="1359916" y="228600"/>
                </a:lnTo>
                <a:lnTo>
                  <a:pt x="1366418" y="228600"/>
                </a:lnTo>
                <a:lnTo>
                  <a:pt x="1374317" y="241300"/>
                </a:lnTo>
                <a:lnTo>
                  <a:pt x="1392758" y="241300"/>
                </a:lnTo>
                <a:lnTo>
                  <a:pt x="1410690" y="254000"/>
                </a:lnTo>
                <a:lnTo>
                  <a:pt x="1428038" y="266700"/>
                </a:lnTo>
                <a:lnTo>
                  <a:pt x="1444777" y="266700"/>
                </a:lnTo>
                <a:lnTo>
                  <a:pt x="1457223" y="279400"/>
                </a:lnTo>
                <a:lnTo>
                  <a:pt x="1470202" y="292100"/>
                </a:lnTo>
                <a:lnTo>
                  <a:pt x="1483652" y="304800"/>
                </a:lnTo>
                <a:lnTo>
                  <a:pt x="1497584" y="304800"/>
                </a:lnTo>
                <a:lnTo>
                  <a:pt x="1530413" y="330200"/>
                </a:lnTo>
                <a:lnTo>
                  <a:pt x="1566049" y="355600"/>
                </a:lnTo>
                <a:lnTo>
                  <a:pt x="1604708" y="381000"/>
                </a:lnTo>
                <a:lnTo>
                  <a:pt x="1646631" y="406400"/>
                </a:lnTo>
                <a:lnTo>
                  <a:pt x="1692008" y="431800"/>
                </a:lnTo>
                <a:lnTo>
                  <a:pt x="1741068" y="457200"/>
                </a:lnTo>
                <a:lnTo>
                  <a:pt x="1794040" y="469900"/>
                </a:lnTo>
                <a:lnTo>
                  <a:pt x="1851126" y="482600"/>
                </a:lnTo>
                <a:lnTo>
                  <a:pt x="1916595" y="482600"/>
                </a:lnTo>
                <a:lnTo>
                  <a:pt x="1916595" y="850900"/>
                </a:lnTo>
                <a:lnTo>
                  <a:pt x="1916188" y="863600"/>
                </a:lnTo>
                <a:lnTo>
                  <a:pt x="1919071" y="876300"/>
                </a:lnTo>
                <a:lnTo>
                  <a:pt x="1933981" y="876300"/>
                </a:lnTo>
                <a:lnTo>
                  <a:pt x="1944827" y="889000"/>
                </a:lnTo>
                <a:lnTo>
                  <a:pt x="1955761" y="889000"/>
                </a:lnTo>
                <a:lnTo>
                  <a:pt x="1965477" y="876300"/>
                </a:lnTo>
                <a:lnTo>
                  <a:pt x="1971497" y="876300"/>
                </a:lnTo>
                <a:lnTo>
                  <a:pt x="1974748" y="863600"/>
                </a:lnTo>
                <a:lnTo>
                  <a:pt x="1974405" y="850900"/>
                </a:lnTo>
                <a:lnTo>
                  <a:pt x="1974405" y="508000"/>
                </a:lnTo>
                <a:lnTo>
                  <a:pt x="2283599" y="939800"/>
                </a:lnTo>
                <a:lnTo>
                  <a:pt x="1608239" y="939800"/>
                </a:lnTo>
                <a:lnTo>
                  <a:pt x="1845449" y="609600"/>
                </a:lnTo>
                <a:lnTo>
                  <a:pt x="1849945" y="596900"/>
                </a:lnTo>
                <a:lnTo>
                  <a:pt x="1850047" y="584200"/>
                </a:lnTo>
                <a:lnTo>
                  <a:pt x="1845957" y="571500"/>
                </a:lnTo>
                <a:lnTo>
                  <a:pt x="1837956" y="571500"/>
                </a:lnTo>
                <a:lnTo>
                  <a:pt x="1827733" y="558800"/>
                </a:lnTo>
                <a:lnTo>
                  <a:pt x="1806829" y="558800"/>
                </a:lnTo>
                <a:lnTo>
                  <a:pt x="1798510" y="571500"/>
                </a:lnTo>
                <a:lnTo>
                  <a:pt x="1531353" y="939800"/>
                </a:lnTo>
                <a:lnTo>
                  <a:pt x="1525295" y="952500"/>
                </a:lnTo>
                <a:lnTo>
                  <a:pt x="1521841" y="952500"/>
                </a:lnTo>
                <a:lnTo>
                  <a:pt x="1521828" y="965200"/>
                </a:lnTo>
                <a:lnTo>
                  <a:pt x="1524685" y="1016000"/>
                </a:lnTo>
                <a:lnTo>
                  <a:pt x="1533017" y="1066800"/>
                </a:lnTo>
                <a:lnTo>
                  <a:pt x="1546529" y="1104900"/>
                </a:lnTo>
                <a:lnTo>
                  <a:pt x="1564881" y="1155700"/>
                </a:lnTo>
                <a:lnTo>
                  <a:pt x="1587779" y="1193800"/>
                </a:lnTo>
                <a:lnTo>
                  <a:pt x="1614893" y="1231900"/>
                </a:lnTo>
                <a:lnTo>
                  <a:pt x="1645907" y="1270000"/>
                </a:lnTo>
                <a:lnTo>
                  <a:pt x="1680502" y="1295400"/>
                </a:lnTo>
                <a:lnTo>
                  <a:pt x="1718348" y="1320800"/>
                </a:lnTo>
                <a:lnTo>
                  <a:pt x="1759153" y="1346200"/>
                </a:lnTo>
                <a:lnTo>
                  <a:pt x="1802587" y="1371600"/>
                </a:lnTo>
                <a:lnTo>
                  <a:pt x="1848319" y="1384300"/>
                </a:lnTo>
                <a:lnTo>
                  <a:pt x="2044661" y="1384300"/>
                </a:lnTo>
                <a:lnTo>
                  <a:pt x="2091613" y="1358900"/>
                </a:lnTo>
                <a:lnTo>
                  <a:pt x="2136279" y="1346200"/>
                </a:lnTo>
                <a:lnTo>
                  <a:pt x="2178240" y="1320800"/>
                </a:lnTo>
                <a:lnTo>
                  <a:pt x="2217115" y="1295400"/>
                </a:lnTo>
                <a:lnTo>
                  <a:pt x="2252497" y="1257300"/>
                </a:lnTo>
                <a:lnTo>
                  <a:pt x="2283980" y="1219200"/>
                </a:lnTo>
                <a:lnTo>
                  <a:pt x="2311171" y="1181100"/>
                </a:lnTo>
                <a:lnTo>
                  <a:pt x="2333663" y="1130300"/>
                </a:lnTo>
                <a:lnTo>
                  <a:pt x="2351049" y="1092200"/>
                </a:lnTo>
                <a:lnTo>
                  <a:pt x="2353526" y="1079500"/>
                </a:lnTo>
                <a:lnTo>
                  <a:pt x="2352878" y="1079500"/>
                </a:lnTo>
                <a:lnTo>
                  <a:pt x="2345639" y="1054100"/>
                </a:lnTo>
                <a:lnTo>
                  <a:pt x="2302713" y="1054100"/>
                </a:lnTo>
                <a:lnTo>
                  <a:pt x="2297722" y="1066800"/>
                </a:lnTo>
                <a:lnTo>
                  <a:pt x="2295639" y="1066800"/>
                </a:lnTo>
                <a:lnTo>
                  <a:pt x="2279624" y="1117600"/>
                </a:lnTo>
                <a:lnTo>
                  <a:pt x="2258872" y="1155700"/>
                </a:lnTo>
                <a:lnTo>
                  <a:pt x="2233803" y="1193800"/>
                </a:lnTo>
                <a:lnTo>
                  <a:pt x="2204847" y="1219200"/>
                </a:lnTo>
                <a:lnTo>
                  <a:pt x="2172424" y="1257300"/>
                </a:lnTo>
                <a:lnTo>
                  <a:pt x="2136965" y="1282700"/>
                </a:lnTo>
                <a:lnTo>
                  <a:pt x="2098903" y="1295400"/>
                </a:lnTo>
                <a:lnTo>
                  <a:pt x="2058657" y="1308100"/>
                </a:lnTo>
                <a:lnTo>
                  <a:pt x="1973338" y="1333500"/>
                </a:lnTo>
                <a:lnTo>
                  <a:pt x="1929117" y="1333500"/>
                </a:lnTo>
                <a:lnTo>
                  <a:pt x="1884426" y="1320800"/>
                </a:lnTo>
                <a:lnTo>
                  <a:pt x="1839683" y="1320800"/>
                </a:lnTo>
                <a:lnTo>
                  <a:pt x="1793151" y="1295400"/>
                </a:lnTo>
                <a:lnTo>
                  <a:pt x="1750098" y="1270000"/>
                </a:lnTo>
                <a:lnTo>
                  <a:pt x="1710956" y="1244600"/>
                </a:lnTo>
                <a:lnTo>
                  <a:pt x="1676120" y="1219200"/>
                </a:lnTo>
                <a:lnTo>
                  <a:pt x="1646008" y="1181100"/>
                </a:lnTo>
                <a:lnTo>
                  <a:pt x="1621028" y="1130300"/>
                </a:lnTo>
                <a:lnTo>
                  <a:pt x="1601571" y="1092200"/>
                </a:lnTo>
                <a:lnTo>
                  <a:pt x="1588058" y="1041400"/>
                </a:lnTo>
                <a:lnTo>
                  <a:pt x="1580896" y="990600"/>
                </a:lnTo>
                <a:lnTo>
                  <a:pt x="2362466" y="990600"/>
                </a:lnTo>
                <a:lnTo>
                  <a:pt x="2366200" y="977900"/>
                </a:lnTo>
                <a:lnTo>
                  <a:pt x="2368550" y="977900"/>
                </a:lnTo>
                <a:lnTo>
                  <a:pt x="2369388" y="965200"/>
                </a:lnTo>
                <a:close/>
              </a:path>
            </a:pathLst>
          </a:custGeom>
          <a:solidFill>
            <a:srgbClr val="5090AD"/>
          </a:solidFill>
        </p:spPr>
        <p:txBody>
          <a:bodyPr wrap="square" lIns="0" tIns="0" rIns="0" bIns="0" rtlCol="0"/>
          <a:lstStyle/>
          <a:p>
            <a:endParaRPr/>
          </a:p>
        </p:txBody>
      </p:sp>
      <p:grpSp>
        <p:nvGrpSpPr>
          <p:cNvPr id="21" name="object 21"/>
          <p:cNvGrpSpPr/>
          <p:nvPr/>
        </p:nvGrpSpPr>
        <p:grpSpPr>
          <a:xfrm>
            <a:off x="1768854" y="2898297"/>
            <a:ext cx="4382135" cy="6459855"/>
            <a:chOff x="1768854" y="2898297"/>
            <a:chExt cx="4382135" cy="6459855"/>
          </a:xfrm>
        </p:grpSpPr>
        <p:sp>
          <p:nvSpPr>
            <p:cNvPr id="22" name="object 22"/>
            <p:cNvSpPr/>
            <p:nvPr/>
          </p:nvSpPr>
          <p:spPr>
            <a:xfrm>
              <a:off x="1792842" y="5066302"/>
              <a:ext cx="2371725" cy="1888489"/>
            </a:xfrm>
            <a:custGeom>
              <a:avLst/>
              <a:gdLst/>
              <a:ahLst/>
              <a:cxnLst/>
              <a:rect l="l" t="t" r="r" b="b"/>
              <a:pathLst>
                <a:path w="2371725" h="1888490">
                  <a:moveTo>
                    <a:pt x="2291334" y="0"/>
                  </a:moveTo>
                  <a:lnTo>
                    <a:pt x="79960" y="0"/>
                  </a:lnTo>
                  <a:lnTo>
                    <a:pt x="48836" y="6283"/>
                  </a:lnTo>
                  <a:lnTo>
                    <a:pt x="23419" y="23419"/>
                  </a:lnTo>
                  <a:lnTo>
                    <a:pt x="6283" y="48836"/>
                  </a:lnTo>
                  <a:lnTo>
                    <a:pt x="0" y="79960"/>
                  </a:lnTo>
                  <a:lnTo>
                    <a:pt x="0" y="1808056"/>
                  </a:lnTo>
                  <a:lnTo>
                    <a:pt x="6283" y="1839182"/>
                  </a:lnTo>
                  <a:lnTo>
                    <a:pt x="23419" y="1864599"/>
                  </a:lnTo>
                  <a:lnTo>
                    <a:pt x="48836" y="1881735"/>
                  </a:lnTo>
                  <a:lnTo>
                    <a:pt x="79960" y="1888018"/>
                  </a:lnTo>
                  <a:lnTo>
                    <a:pt x="2291334" y="1888018"/>
                  </a:lnTo>
                  <a:lnTo>
                    <a:pt x="2322459" y="1881735"/>
                  </a:lnTo>
                  <a:lnTo>
                    <a:pt x="2347875" y="1864599"/>
                  </a:lnTo>
                  <a:lnTo>
                    <a:pt x="2365011" y="1839182"/>
                  </a:lnTo>
                  <a:lnTo>
                    <a:pt x="2371295" y="1808056"/>
                  </a:lnTo>
                  <a:lnTo>
                    <a:pt x="2371295" y="79960"/>
                  </a:lnTo>
                  <a:lnTo>
                    <a:pt x="2365011" y="48836"/>
                  </a:lnTo>
                  <a:lnTo>
                    <a:pt x="2347875" y="23419"/>
                  </a:lnTo>
                  <a:lnTo>
                    <a:pt x="2322459" y="6283"/>
                  </a:lnTo>
                  <a:lnTo>
                    <a:pt x="2291334" y="0"/>
                  </a:lnTo>
                  <a:close/>
                </a:path>
              </a:pathLst>
            </a:custGeom>
            <a:solidFill>
              <a:srgbClr val="FFFFFF"/>
            </a:solidFill>
          </p:spPr>
          <p:txBody>
            <a:bodyPr wrap="square" lIns="0" tIns="0" rIns="0" bIns="0" rtlCol="0"/>
            <a:lstStyle/>
            <a:p>
              <a:endParaRPr/>
            </a:p>
          </p:txBody>
        </p:sp>
        <p:sp>
          <p:nvSpPr>
            <p:cNvPr id="23" name="object 23"/>
            <p:cNvSpPr/>
            <p:nvPr/>
          </p:nvSpPr>
          <p:spPr>
            <a:xfrm>
              <a:off x="1792842" y="5066302"/>
              <a:ext cx="2371725" cy="1888489"/>
            </a:xfrm>
            <a:custGeom>
              <a:avLst/>
              <a:gdLst/>
              <a:ahLst/>
              <a:cxnLst/>
              <a:rect l="l" t="t" r="r" b="b"/>
              <a:pathLst>
                <a:path w="2371725" h="1888490">
                  <a:moveTo>
                    <a:pt x="2291334" y="1888018"/>
                  </a:moveTo>
                  <a:lnTo>
                    <a:pt x="79961" y="1888018"/>
                  </a:lnTo>
                  <a:lnTo>
                    <a:pt x="48836" y="1881734"/>
                  </a:lnTo>
                  <a:lnTo>
                    <a:pt x="23419" y="1864598"/>
                  </a:lnTo>
                  <a:lnTo>
                    <a:pt x="6283" y="1839182"/>
                  </a:lnTo>
                  <a:lnTo>
                    <a:pt x="0" y="1808057"/>
                  </a:lnTo>
                  <a:lnTo>
                    <a:pt x="0" y="79961"/>
                  </a:lnTo>
                  <a:lnTo>
                    <a:pt x="6283" y="48836"/>
                  </a:lnTo>
                  <a:lnTo>
                    <a:pt x="23419" y="23419"/>
                  </a:lnTo>
                  <a:lnTo>
                    <a:pt x="48836" y="6283"/>
                  </a:lnTo>
                  <a:lnTo>
                    <a:pt x="79961" y="0"/>
                  </a:lnTo>
                  <a:lnTo>
                    <a:pt x="2291334" y="0"/>
                  </a:lnTo>
                  <a:lnTo>
                    <a:pt x="2322459" y="6283"/>
                  </a:lnTo>
                  <a:lnTo>
                    <a:pt x="2347875" y="23419"/>
                  </a:lnTo>
                  <a:lnTo>
                    <a:pt x="2365011" y="48836"/>
                  </a:lnTo>
                  <a:lnTo>
                    <a:pt x="2371295" y="79961"/>
                  </a:lnTo>
                  <a:lnTo>
                    <a:pt x="2371295" y="1808057"/>
                  </a:lnTo>
                  <a:lnTo>
                    <a:pt x="2365011" y="1839182"/>
                  </a:lnTo>
                  <a:lnTo>
                    <a:pt x="2347875" y="1864598"/>
                  </a:lnTo>
                  <a:lnTo>
                    <a:pt x="2322459" y="1881734"/>
                  </a:lnTo>
                  <a:lnTo>
                    <a:pt x="2291334" y="1888018"/>
                  </a:lnTo>
                  <a:close/>
                </a:path>
              </a:pathLst>
            </a:custGeom>
            <a:ln w="47976">
              <a:solidFill>
                <a:srgbClr val="010202"/>
              </a:solidFill>
            </a:ln>
          </p:spPr>
          <p:txBody>
            <a:bodyPr wrap="square" lIns="0" tIns="0" rIns="0" bIns="0" rtlCol="0"/>
            <a:lstStyle/>
            <a:p>
              <a:endParaRPr/>
            </a:p>
          </p:txBody>
        </p:sp>
        <p:sp>
          <p:nvSpPr>
            <p:cNvPr id="24" name="object 24"/>
            <p:cNvSpPr/>
            <p:nvPr/>
          </p:nvSpPr>
          <p:spPr>
            <a:xfrm>
              <a:off x="2916273" y="6179618"/>
              <a:ext cx="15875" cy="108585"/>
            </a:xfrm>
            <a:custGeom>
              <a:avLst/>
              <a:gdLst/>
              <a:ahLst/>
              <a:cxnLst/>
              <a:rect l="l" t="t" r="r" b="b"/>
              <a:pathLst>
                <a:path w="15875" h="108585">
                  <a:moveTo>
                    <a:pt x="15480" y="0"/>
                  </a:moveTo>
                  <a:lnTo>
                    <a:pt x="14478" y="27973"/>
                  </a:lnTo>
                  <a:lnTo>
                    <a:pt x="11518" y="55405"/>
                  </a:lnTo>
                  <a:lnTo>
                    <a:pt x="6669" y="82224"/>
                  </a:lnTo>
                  <a:lnTo>
                    <a:pt x="0" y="108363"/>
                  </a:lnTo>
                </a:path>
              </a:pathLst>
            </a:custGeom>
            <a:ln w="399805">
              <a:solidFill>
                <a:srgbClr val="3953A4"/>
              </a:solidFill>
            </a:ln>
          </p:spPr>
          <p:txBody>
            <a:bodyPr wrap="square" lIns="0" tIns="0" rIns="0" bIns="0" rtlCol="0"/>
            <a:lstStyle/>
            <a:p>
              <a:endParaRPr/>
            </a:p>
          </p:txBody>
        </p:sp>
        <p:sp>
          <p:nvSpPr>
            <p:cNvPr id="25" name="object 25"/>
            <p:cNvSpPr/>
            <p:nvPr/>
          </p:nvSpPr>
          <p:spPr>
            <a:xfrm>
              <a:off x="2291288" y="5795138"/>
              <a:ext cx="640715" cy="384810"/>
            </a:xfrm>
            <a:custGeom>
              <a:avLst/>
              <a:gdLst/>
              <a:ahLst/>
              <a:cxnLst/>
              <a:rect l="l" t="t" r="r" b="b"/>
              <a:pathLst>
                <a:path w="640714" h="384810">
                  <a:moveTo>
                    <a:pt x="0" y="97608"/>
                  </a:moveTo>
                  <a:lnTo>
                    <a:pt x="35739" y="69299"/>
                  </a:lnTo>
                  <a:lnTo>
                    <a:pt x="74734" y="45321"/>
                  </a:lnTo>
                  <a:lnTo>
                    <a:pt x="116620" y="26039"/>
                  </a:lnTo>
                  <a:lnTo>
                    <a:pt x="161033" y="11815"/>
                  </a:lnTo>
                  <a:lnTo>
                    <a:pt x="207610" y="3014"/>
                  </a:lnTo>
                  <a:lnTo>
                    <a:pt x="255987" y="0"/>
                  </a:lnTo>
                  <a:lnTo>
                    <a:pt x="304216" y="2995"/>
                  </a:lnTo>
                  <a:lnTo>
                    <a:pt x="350657" y="11742"/>
                  </a:lnTo>
                  <a:lnTo>
                    <a:pt x="394949" y="25880"/>
                  </a:lnTo>
                  <a:lnTo>
                    <a:pt x="436733" y="45048"/>
                  </a:lnTo>
                  <a:lnTo>
                    <a:pt x="475649" y="68886"/>
                  </a:lnTo>
                  <a:lnTo>
                    <a:pt x="511335" y="97034"/>
                  </a:lnTo>
                  <a:lnTo>
                    <a:pt x="543432" y="129132"/>
                  </a:lnTo>
                  <a:lnTo>
                    <a:pt x="571580" y="164818"/>
                  </a:lnTo>
                  <a:lnTo>
                    <a:pt x="595417" y="203734"/>
                  </a:lnTo>
                  <a:lnTo>
                    <a:pt x="614585" y="245518"/>
                  </a:lnTo>
                  <a:lnTo>
                    <a:pt x="628722" y="289810"/>
                  </a:lnTo>
                  <a:lnTo>
                    <a:pt x="637469" y="336249"/>
                  </a:lnTo>
                  <a:lnTo>
                    <a:pt x="640464" y="384477"/>
                  </a:lnTo>
                </a:path>
              </a:pathLst>
            </a:custGeom>
            <a:ln w="399805">
              <a:solidFill>
                <a:srgbClr val="5090AD"/>
              </a:solidFill>
            </a:ln>
          </p:spPr>
          <p:txBody>
            <a:bodyPr wrap="square" lIns="0" tIns="0" rIns="0" bIns="0" rtlCol="0"/>
            <a:lstStyle/>
            <a:p>
              <a:endParaRPr/>
            </a:p>
          </p:txBody>
        </p:sp>
        <p:sp>
          <p:nvSpPr>
            <p:cNvPr id="26" name="object 26"/>
            <p:cNvSpPr/>
            <p:nvPr/>
          </p:nvSpPr>
          <p:spPr>
            <a:xfrm>
              <a:off x="2162800" y="5892748"/>
              <a:ext cx="384810" cy="671830"/>
            </a:xfrm>
            <a:custGeom>
              <a:avLst/>
              <a:gdLst/>
              <a:ahLst/>
              <a:cxnLst/>
              <a:rect l="l" t="t" r="r" b="b"/>
              <a:pathLst>
                <a:path w="384810" h="671829">
                  <a:moveTo>
                    <a:pt x="384477" y="671345"/>
                  </a:moveTo>
                  <a:lnTo>
                    <a:pt x="336249" y="668350"/>
                  </a:lnTo>
                  <a:lnTo>
                    <a:pt x="289810" y="659603"/>
                  </a:lnTo>
                  <a:lnTo>
                    <a:pt x="245518" y="645466"/>
                  </a:lnTo>
                  <a:lnTo>
                    <a:pt x="203734" y="626299"/>
                  </a:lnTo>
                  <a:lnTo>
                    <a:pt x="164818" y="602461"/>
                  </a:lnTo>
                  <a:lnTo>
                    <a:pt x="129132" y="574313"/>
                  </a:lnTo>
                  <a:lnTo>
                    <a:pt x="97034" y="542216"/>
                  </a:lnTo>
                  <a:lnTo>
                    <a:pt x="68886" y="506530"/>
                  </a:lnTo>
                  <a:lnTo>
                    <a:pt x="45048" y="467614"/>
                  </a:lnTo>
                  <a:lnTo>
                    <a:pt x="25880" y="425830"/>
                  </a:lnTo>
                  <a:lnTo>
                    <a:pt x="11742" y="381538"/>
                  </a:lnTo>
                  <a:lnTo>
                    <a:pt x="2995" y="335097"/>
                  </a:lnTo>
                  <a:lnTo>
                    <a:pt x="0" y="286868"/>
                  </a:lnTo>
                  <a:lnTo>
                    <a:pt x="2979" y="238769"/>
                  </a:lnTo>
                  <a:lnTo>
                    <a:pt x="11680" y="192447"/>
                  </a:lnTo>
                  <a:lnTo>
                    <a:pt x="25744" y="148259"/>
                  </a:lnTo>
                  <a:lnTo>
                    <a:pt x="44814" y="106562"/>
                  </a:lnTo>
                  <a:lnTo>
                    <a:pt x="68534" y="67715"/>
                  </a:lnTo>
                  <a:lnTo>
                    <a:pt x="96544" y="32075"/>
                  </a:lnTo>
                  <a:lnTo>
                    <a:pt x="128489" y="0"/>
                  </a:lnTo>
                </a:path>
              </a:pathLst>
            </a:custGeom>
            <a:ln w="399805">
              <a:solidFill>
                <a:srgbClr val="FBBF31"/>
              </a:solidFill>
            </a:ln>
          </p:spPr>
          <p:txBody>
            <a:bodyPr wrap="square" lIns="0" tIns="0" rIns="0" bIns="0" rtlCol="0"/>
            <a:lstStyle/>
            <a:p>
              <a:endParaRPr/>
            </a:p>
          </p:txBody>
        </p:sp>
        <p:sp>
          <p:nvSpPr>
            <p:cNvPr id="27" name="object 27"/>
            <p:cNvSpPr/>
            <p:nvPr/>
          </p:nvSpPr>
          <p:spPr>
            <a:xfrm>
              <a:off x="2580779" y="6332650"/>
              <a:ext cx="369570" cy="276225"/>
            </a:xfrm>
            <a:custGeom>
              <a:avLst/>
              <a:gdLst/>
              <a:ahLst/>
              <a:cxnLst/>
              <a:rect l="l" t="t" r="r" b="b"/>
              <a:pathLst>
                <a:path w="369569" h="276225">
                  <a:moveTo>
                    <a:pt x="368996" y="0"/>
                  </a:moveTo>
                  <a:lnTo>
                    <a:pt x="352013" y="46508"/>
                  </a:lnTo>
                  <a:lnTo>
                    <a:pt x="329428" y="89993"/>
                  </a:lnTo>
                  <a:lnTo>
                    <a:pt x="301682" y="130014"/>
                  </a:lnTo>
                  <a:lnTo>
                    <a:pt x="269216" y="166129"/>
                  </a:lnTo>
                  <a:lnTo>
                    <a:pt x="232472" y="197898"/>
                  </a:lnTo>
                  <a:lnTo>
                    <a:pt x="191889" y="224880"/>
                  </a:lnTo>
                  <a:lnTo>
                    <a:pt x="147910" y="246633"/>
                  </a:lnTo>
                  <a:lnTo>
                    <a:pt x="100974" y="262717"/>
                  </a:lnTo>
                  <a:lnTo>
                    <a:pt x="51524" y="272691"/>
                  </a:lnTo>
                  <a:lnTo>
                    <a:pt x="0" y="276113"/>
                  </a:lnTo>
                </a:path>
              </a:pathLst>
            </a:custGeom>
            <a:ln w="399805">
              <a:solidFill>
                <a:srgbClr val="F15C4E"/>
              </a:solidFill>
            </a:ln>
          </p:spPr>
          <p:txBody>
            <a:bodyPr wrap="square" lIns="0" tIns="0" rIns="0" bIns="0" rtlCol="0"/>
            <a:lstStyle/>
            <a:p>
              <a:endParaRPr/>
            </a:p>
          </p:txBody>
        </p:sp>
        <p:sp>
          <p:nvSpPr>
            <p:cNvPr id="28" name="object 28"/>
            <p:cNvSpPr/>
            <p:nvPr/>
          </p:nvSpPr>
          <p:spPr>
            <a:xfrm>
              <a:off x="2230798" y="5408346"/>
              <a:ext cx="840105" cy="0"/>
            </a:xfrm>
            <a:custGeom>
              <a:avLst/>
              <a:gdLst/>
              <a:ahLst/>
              <a:cxnLst/>
              <a:rect l="l" t="t" r="r" b="b"/>
              <a:pathLst>
                <a:path w="840105">
                  <a:moveTo>
                    <a:pt x="0" y="0"/>
                  </a:moveTo>
                  <a:lnTo>
                    <a:pt x="839799" y="0"/>
                  </a:lnTo>
                </a:path>
              </a:pathLst>
            </a:custGeom>
            <a:ln w="95953">
              <a:solidFill>
                <a:srgbClr val="010202"/>
              </a:solidFill>
            </a:ln>
          </p:spPr>
          <p:txBody>
            <a:bodyPr wrap="square" lIns="0" tIns="0" rIns="0" bIns="0" rtlCol="0"/>
            <a:lstStyle/>
            <a:p>
              <a:endParaRPr/>
            </a:p>
          </p:txBody>
        </p:sp>
        <p:pic>
          <p:nvPicPr>
            <p:cNvPr id="29" name="object 29"/>
            <p:cNvPicPr/>
            <p:nvPr/>
          </p:nvPicPr>
          <p:blipFill>
            <a:blip r:embed="rId3" cstate="print"/>
            <a:stretch>
              <a:fillRect/>
            </a:stretch>
          </p:blipFill>
          <p:spPr>
            <a:xfrm>
              <a:off x="2002944" y="5343082"/>
              <a:ext cx="130536" cy="130527"/>
            </a:xfrm>
            <a:prstGeom prst="rect">
              <a:avLst/>
            </a:prstGeom>
          </p:spPr>
        </p:pic>
        <p:sp>
          <p:nvSpPr>
            <p:cNvPr id="30" name="object 30"/>
            <p:cNvSpPr/>
            <p:nvPr/>
          </p:nvSpPr>
          <p:spPr>
            <a:xfrm>
              <a:off x="3265761" y="5735701"/>
              <a:ext cx="283845" cy="0"/>
            </a:xfrm>
            <a:custGeom>
              <a:avLst/>
              <a:gdLst/>
              <a:ahLst/>
              <a:cxnLst/>
              <a:rect l="l" t="t" r="r" b="b"/>
              <a:pathLst>
                <a:path w="283845">
                  <a:moveTo>
                    <a:pt x="0" y="0"/>
                  </a:moveTo>
                  <a:lnTo>
                    <a:pt x="283686" y="0"/>
                  </a:lnTo>
                </a:path>
              </a:pathLst>
            </a:custGeom>
            <a:ln w="47976">
              <a:solidFill>
                <a:srgbClr val="5090AD"/>
              </a:solidFill>
            </a:ln>
          </p:spPr>
          <p:txBody>
            <a:bodyPr wrap="square" lIns="0" tIns="0" rIns="0" bIns="0" rtlCol="0"/>
            <a:lstStyle/>
            <a:p>
              <a:endParaRPr/>
            </a:p>
          </p:txBody>
        </p:sp>
        <p:sp>
          <p:nvSpPr>
            <p:cNvPr id="31" name="object 31"/>
            <p:cNvSpPr/>
            <p:nvPr/>
          </p:nvSpPr>
          <p:spPr>
            <a:xfrm>
              <a:off x="3265761" y="5820295"/>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2" name="object 32"/>
            <p:cNvSpPr/>
            <p:nvPr/>
          </p:nvSpPr>
          <p:spPr>
            <a:xfrm>
              <a:off x="3265761" y="5880899"/>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3" name="object 33"/>
            <p:cNvSpPr/>
            <p:nvPr/>
          </p:nvSpPr>
          <p:spPr>
            <a:xfrm>
              <a:off x="3265761" y="5941504"/>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4" name="object 34"/>
            <p:cNvSpPr/>
            <p:nvPr/>
          </p:nvSpPr>
          <p:spPr>
            <a:xfrm>
              <a:off x="3446236" y="6115716"/>
              <a:ext cx="208279" cy="0"/>
            </a:xfrm>
            <a:custGeom>
              <a:avLst/>
              <a:gdLst/>
              <a:ahLst/>
              <a:cxnLst/>
              <a:rect l="l" t="t" r="r" b="b"/>
              <a:pathLst>
                <a:path w="208279">
                  <a:moveTo>
                    <a:pt x="0" y="0"/>
                  </a:moveTo>
                  <a:lnTo>
                    <a:pt x="208098" y="0"/>
                  </a:lnTo>
                </a:path>
              </a:pathLst>
            </a:custGeom>
            <a:ln w="47976">
              <a:solidFill>
                <a:srgbClr val="3953A4"/>
              </a:solidFill>
            </a:ln>
          </p:spPr>
          <p:txBody>
            <a:bodyPr wrap="square" lIns="0" tIns="0" rIns="0" bIns="0" rtlCol="0"/>
            <a:lstStyle/>
            <a:p>
              <a:endParaRPr/>
            </a:p>
          </p:txBody>
        </p:sp>
        <p:sp>
          <p:nvSpPr>
            <p:cNvPr id="35" name="object 35"/>
            <p:cNvSpPr/>
            <p:nvPr/>
          </p:nvSpPr>
          <p:spPr>
            <a:xfrm>
              <a:off x="3446236" y="6200309"/>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6" name="object 36"/>
            <p:cNvSpPr/>
            <p:nvPr/>
          </p:nvSpPr>
          <p:spPr>
            <a:xfrm>
              <a:off x="3446236" y="6260914"/>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7" name="object 37"/>
            <p:cNvSpPr/>
            <p:nvPr/>
          </p:nvSpPr>
          <p:spPr>
            <a:xfrm>
              <a:off x="3446236" y="6321518"/>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38" name="object 38"/>
            <p:cNvSpPr/>
            <p:nvPr/>
          </p:nvSpPr>
          <p:spPr>
            <a:xfrm>
              <a:off x="3333481" y="6495731"/>
              <a:ext cx="217804" cy="0"/>
            </a:xfrm>
            <a:custGeom>
              <a:avLst/>
              <a:gdLst/>
              <a:ahLst/>
              <a:cxnLst/>
              <a:rect l="l" t="t" r="r" b="b"/>
              <a:pathLst>
                <a:path w="217804">
                  <a:moveTo>
                    <a:pt x="0" y="0"/>
                  </a:moveTo>
                  <a:lnTo>
                    <a:pt x="217790" y="0"/>
                  </a:lnTo>
                </a:path>
              </a:pathLst>
            </a:custGeom>
            <a:ln w="47976">
              <a:solidFill>
                <a:srgbClr val="F15C4E"/>
              </a:solidFill>
            </a:ln>
          </p:spPr>
          <p:txBody>
            <a:bodyPr wrap="square" lIns="0" tIns="0" rIns="0" bIns="0" rtlCol="0"/>
            <a:lstStyle/>
            <a:p>
              <a:endParaRPr/>
            </a:p>
          </p:txBody>
        </p:sp>
        <p:sp>
          <p:nvSpPr>
            <p:cNvPr id="39" name="object 39"/>
            <p:cNvSpPr/>
            <p:nvPr/>
          </p:nvSpPr>
          <p:spPr>
            <a:xfrm>
              <a:off x="3673879" y="6580324"/>
              <a:ext cx="167640" cy="0"/>
            </a:xfrm>
            <a:custGeom>
              <a:avLst/>
              <a:gdLst/>
              <a:ahLst/>
              <a:cxnLst/>
              <a:rect l="l" t="t" r="r" b="b"/>
              <a:pathLst>
                <a:path w="167639">
                  <a:moveTo>
                    <a:pt x="0" y="0"/>
                  </a:moveTo>
                  <a:lnTo>
                    <a:pt x="167403" y="0"/>
                  </a:lnTo>
                </a:path>
              </a:pathLst>
            </a:custGeom>
            <a:ln w="23988">
              <a:solidFill>
                <a:srgbClr val="AAACAC"/>
              </a:solidFill>
            </a:ln>
          </p:spPr>
          <p:txBody>
            <a:bodyPr wrap="square" lIns="0" tIns="0" rIns="0" bIns="0" rtlCol="0"/>
            <a:lstStyle/>
            <a:p>
              <a:endParaRPr/>
            </a:p>
          </p:txBody>
        </p:sp>
        <p:sp>
          <p:nvSpPr>
            <p:cNvPr id="40" name="object 40"/>
            <p:cNvSpPr/>
            <p:nvPr/>
          </p:nvSpPr>
          <p:spPr>
            <a:xfrm>
              <a:off x="3333481" y="6640928"/>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41" name="object 41"/>
            <p:cNvSpPr/>
            <p:nvPr/>
          </p:nvSpPr>
          <p:spPr>
            <a:xfrm>
              <a:off x="3333481" y="6701533"/>
              <a:ext cx="508000" cy="0"/>
            </a:xfrm>
            <a:custGeom>
              <a:avLst/>
              <a:gdLst/>
              <a:ahLst/>
              <a:cxnLst/>
              <a:rect l="l" t="t" r="r" b="b"/>
              <a:pathLst>
                <a:path w="508000">
                  <a:moveTo>
                    <a:pt x="0" y="0"/>
                  </a:moveTo>
                  <a:lnTo>
                    <a:pt x="507801" y="0"/>
                  </a:lnTo>
                </a:path>
              </a:pathLst>
            </a:custGeom>
            <a:ln w="23988">
              <a:solidFill>
                <a:srgbClr val="AAACAC"/>
              </a:solidFill>
            </a:ln>
          </p:spPr>
          <p:txBody>
            <a:bodyPr wrap="square" lIns="0" tIns="0" rIns="0" bIns="0" rtlCol="0"/>
            <a:lstStyle/>
            <a:p>
              <a:endParaRPr/>
            </a:p>
          </p:txBody>
        </p:sp>
        <p:sp>
          <p:nvSpPr>
            <p:cNvPr id="42" name="object 42"/>
            <p:cNvSpPr/>
            <p:nvPr/>
          </p:nvSpPr>
          <p:spPr>
            <a:xfrm>
              <a:off x="2724719" y="2922285"/>
              <a:ext cx="2879090" cy="2375535"/>
            </a:xfrm>
            <a:custGeom>
              <a:avLst/>
              <a:gdLst/>
              <a:ahLst/>
              <a:cxnLst/>
              <a:rect l="l" t="t" r="r" b="b"/>
              <a:pathLst>
                <a:path w="2879090" h="2375535">
                  <a:moveTo>
                    <a:pt x="2798880" y="0"/>
                  </a:moveTo>
                  <a:lnTo>
                    <a:pt x="79961" y="0"/>
                  </a:lnTo>
                  <a:lnTo>
                    <a:pt x="48836" y="6283"/>
                  </a:lnTo>
                  <a:lnTo>
                    <a:pt x="23419" y="23419"/>
                  </a:lnTo>
                  <a:lnTo>
                    <a:pt x="6283" y="48836"/>
                  </a:lnTo>
                  <a:lnTo>
                    <a:pt x="0" y="79961"/>
                  </a:lnTo>
                  <a:lnTo>
                    <a:pt x="0" y="2295085"/>
                  </a:lnTo>
                  <a:lnTo>
                    <a:pt x="6283" y="2326210"/>
                  </a:lnTo>
                  <a:lnTo>
                    <a:pt x="23419" y="2351626"/>
                  </a:lnTo>
                  <a:lnTo>
                    <a:pt x="48836" y="2368762"/>
                  </a:lnTo>
                  <a:lnTo>
                    <a:pt x="79961" y="2375046"/>
                  </a:lnTo>
                  <a:lnTo>
                    <a:pt x="2798880" y="2375046"/>
                  </a:lnTo>
                  <a:lnTo>
                    <a:pt x="2830004" y="2368762"/>
                  </a:lnTo>
                  <a:lnTo>
                    <a:pt x="2855421" y="2351626"/>
                  </a:lnTo>
                  <a:lnTo>
                    <a:pt x="2872557" y="2326210"/>
                  </a:lnTo>
                  <a:lnTo>
                    <a:pt x="2878841" y="2295085"/>
                  </a:lnTo>
                  <a:lnTo>
                    <a:pt x="2878841" y="79961"/>
                  </a:lnTo>
                  <a:lnTo>
                    <a:pt x="2872557" y="48836"/>
                  </a:lnTo>
                  <a:lnTo>
                    <a:pt x="2855421" y="23419"/>
                  </a:lnTo>
                  <a:lnTo>
                    <a:pt x="2830004" y="6283"/>
                  </a:lnTo>
                  <a:lnTo>
                    <a:pt x="2798880" y="0"/>
                  </a:lnTo>
                  <a:close/>
                </a:path>
              </a:pathLst>
            </a:custGeom>
            <a:solidFill>
              <a:srgbClr val="FFFFFF"/>
            </a:solidFill>
          </p:spPr>
          <p:txBody>
            <a:bodyPr wrap="square" lIns="0" tIns="0" rIns="0" bIns="0" rtlCol="0"/>
            <a:lstStyle/>
            <a:p>
              <a:endParaRPr/>
            </a:p>
          </p:txBody>
        </p:sp>
        <p:sp>
          <p:nvSpPr>
            <p:cNvPr id="43" name="object 43"/>
            <p:cNvSpPr/>
            <p:nvPr/>
          </p:nvSpPr>
          <p:spPr>
            <a:xfrm>
              <a:off x="2724719" y="2922286"/>
              <a:ext cx="2879090" cy="2375535"/>
            </a:xfrm>
            <a:custGeom>
              <a:avLst/>
              <a:gdLst/>
              <a:ahLst/>
              <a:cxnLst/>
              <a:rect l="l" t="t" r="r" b="b"/>
              <a:pathLst>
                <a:path w="2879090" h="2375535">
                  <a:moveTo>
                    <a:pt x="2798879" y="2375045"/>
                  </a:moveTo>
                  <a:lnTo>
                    <a:pt x="79961" y="2375045"/>
                  </a:lnTo>
                  <a:lnTo>
                    <a:pt x="48836" y="2368762"/>
                  </a:lnTo>
                  <a:lnTo>
                    <a:pt x="23419" y="2351626"/>
                  </a:lnTo>
                  <a:lnTo>
                    <a:pt x="6283" y="2326209"/>
                  </a:lnTo>
                  <a:lnTo>
                    <a:pt x="0" y="2295084"/>
                  </a:lnTo>
                  <a:lnTo>
                    <a:pt x="0" y="79961"/>
                  </a:lnTo>
                  <a:lnTo>
                    <a:pt x="6283" y="48836"/>
                  </a:lnTo>
                  <a:lnTo>
                    <a:pt x="23419" y="23419"/>
                  </a:lnTo>
                  <a:lnTo>
                    <a:pt x="48836" y="6283"/>
                  </a:lnTo>
                  <a:lnTo>
                    <a:pt x="79961" y="0"/>
                  </a:lnTo>
                  <a:lnTo>
                    <a:pt x="2798879" y="0"/>
                  </a:lnTo>
                  <a:lnTo>
                    <a:pt x="2830004" y="6283"/>
                  </a:lnTo>
                  <a:lnTo>
                    <a:pt x="2855421" y="23419"/>
                  </a:lnTo>
                  <a:lnTo>
                    <a:pt x="2872557" y="48836"/>
                  </a:lnTo>
                  <a:lnTo>
                    <a:pt x="2878840" y="79961"/>
                  </a:lnTo>
                  <a:lnTo>
                    <a:pt x="2878840" y="2295084"/>
                  </a:lnTo>
                  <a:lnTo>
                    <a:pt x="2872557" y="2326209"/>
                  </a:lnTo>
                  <a:lnTo>
                    <a:pt x="2855421" y="2351626"/>
                  </a:lnTo>
                  <a:lnTo>
                    <a:pt x="2830004" y="2368762"/>
                  </a:lnTo>
                  <a:lnTo>
                    <a:pt x="2798879" y="2375045"/>
                  </a:lnTo>
                  <a:close/>
                </a:path>
              </a:pathLst>
            </a:custGeom>
            <a:ln w="47976">
              <a:solidFill>
                <a:srgbClr val="231F20"/>
              </a:solidFill>
            </a:ln>
          </p:spPr>
          <p:txBody>
            <a:bodyPr wrap="square" lIns="0" tIns="0" rIns="0" bIns="0" rtlCol="0"/>
            <a:lstStyle/>
            <a:p>
              <a:endParaRPr/>
            </a:p>
          </p:txBody>
        </p:sp>
        <p:sp>
          <p:nvSpPr>
            <p:cNvPr id="44" name="object 44"/>
            <p:cNvSpPr/>
            <p:nvPr/>
          </p:nvSpPr>
          <p:spPr>
            <a:xfrm>
              <a:off x="3129940" y="4450094"/>
              <a:ext cx="186690" cy="591820"/>
            </a:xfrm>
            <a:custGeom>
              <a:avLst/>
              <a:gdLst/>
              <a:ahLst/>
              <a:cxnLst/>
              <a:rect l="l" t="t" r="r" b="b"/>
              <a:pathLst>
                <a:path w="186689" h="591820">
                  <a:moveTo>
                    <a:pt x="115399" y="0"/>
                  </a:moveTo>
                  <a:lnTo>
                    <a:pt x="71077" y="0"/>
                  </a:lnTo>
                  <a:lnTo>
                    <a:pt x="43411" y="5584"/>
                  </a:lnTo>
                  <a:lnTo>
                    <a:pt x="20818" y="20815"/>
                  </a:lnTo>
                  <a:lnTo>
                    <a:pt x="5585" y="43408"/>
                  </a:lnTo>
                  <a:lnTo>
                    <a:pt x="0" y="71077"/>
                  </a:lnTo>
                  <a:lnTo>
                    <a:pt x="0" y="520378"/>
                  </a:lnTo>
                  <a:lnTo>
                    <a:pt x="5585" y="548044"/>
                  </a:lnTo>
                  <a:lnTo>
                    <a:pt x="20818" y="570637"/>
                  </a:lnTo>
                  <a:lnTo>
                    <a:pt x="43411" y="585870"/>
                  </a:lnTo>
                  <a:lnTo>
                    <a:pt x="71077" y="591456"/>
                  </a:lnTo>
                  <a:lnTo>
                    <a:pt x="115399" y="591456"/>
                  </a:lnTo>
                  <a:lnTo>
                    <a:pt x="143065" y="585870"/>
                  </a:lnTo>
                  <a:lnTo>
                    <a:pt x="165658" y="570637"/>
                  </a:lnTo>
                  <a:lnTo>
                    <a:pt x="180891" y="548044"/>
                  </a:lnTo>
                  <a:lnTo>
                    <a:pt x="186477" y="520378"/>
                  </a:lnTo>
                  <a:lnTo>
                    <a:pt x="186477" y="71077"/>
                  </a:lnTo>
                  <a:lnTo>
                    <a:pt x="180891" y="43408"/>
                  </a:lnTo>
                  <a:lnTo>
                    <a:pt x="165658" y="20815"/>
                  </a:lnTo>
                  <a:lnTo>
                    <a:pt x="143065" y="5584"/>
                  </a:lnTo>
                  <a:lnTo>
                    <a:pt x="115399" y="0"/>
                  </a:lnTo>
                  <a:close/>
                </a:path>
              </a:pathLst>
            </a:custGeom>
            <a:solidFill>
              <a:srgbClr val="CBCAC8"/>
            </a:solidFill>
          </p:spPr>
          <p:txBody>
            <a:bodyPr wrap="square" lIns="0" tIns="0" rIns="0" bIns="0" rtlCol="0"/>
            <a:lstStyle/>
            <a:p>
              <a:endParaRPr/>
            </a:p>
          </p:txBody>
        </p:sp>
        <p:sp>
          <p:nvSpPr>
            <p:cNvPr id="45" name="object 45"/>
            <p:cNvSpPr/>
            <p:nvPr/>
          </p:nvSpPr>
          <p:spPr>
            <a:xfrm>
              <a:off x="3129940" y="4450094"/>
              <a:ext cx="186690" cy="591820"/>
            </a:xfrm>
            <a:custGeom>
              <a:avLst/>
              <a:gdLst/>
              <a:ahLst/>
              <a:cxnLst/>
              <a:rect l="l" t="t" r="r" b="b"/>
              <a:pathLst>
                <a:path w="186689" h="591820">
                  <a:moveTo>
                    <a:pt x="115399" y="591456"/>
                  </a:moveTo>
                  <a:lnTo>
                    <a:pt x="71077" y="591456"/>
                  </a:lnTo>
                  <a:lnTo>
                    <a:pt x="43411" y="585870"/>
                  </a:lnTo>
                  <a:lnTo>
                    <a:pt x="20818" y="570637"/>
                  </a:lnTo>
                  <a:lnTo>
                    <a:pt x="5585" y="548044"/>
                  </a:lnTo>
                  <a:lnTo>
                    <a:pt x="0" y="520379"/>
                  </a:lnTo>
                  <a:lnTo>
                    <a:pt x="0" y="71077"/>
                  </a:lnTo>
                  <a:lnTo>
                    <a:pt x="5585" y="43408"/>
                  </a:lnTo>
                  <a:lnTo>
                    <a:pt x="20818" y="20815"/>
                  </a:lnTo>
                  <a:lnTo>
                    <a:pt x="43411" y="5584"/>
                  </a:lnTo>
                  <a:lnTo>
                    <a:pt x="71077" y="0"/>
                  </a:lnTo>
                  <a:lnTo>
                    <a:pt x="115399" y="0"/>
                  </a:lnTo>
                  <a:lnTo>
                    <a:pt x="143065" y="5584"/>
                  </a:lnTo>
                  <a:lnTo>
                    <a:pt x="165658" y="20815"/>
                  </a:lnTo>
                  <a:lnTo>
                    <a:pt x="180891" y="43408"/>
                  </a:lnTo>
                  <a:lnTo>
                    <a:pt x="186477" y="71077"/>
                  </a:lnTo>
                  <a:lnTo>
                    <a:pt x="186477" y="520379"/>
                  </a:lnTo>
                  <a:lnTo>
                    <a:pt x="180891" y="548044"/>
                  </a:lnTo>
                  <a:lnTo>
                    <a:pt x="165658" y="570637"/>
                  </a:lnTo>
                  <a:lnTo>
                    <a:pt x="143065" y="585870"/>
                  </a:lnTo>
                  <a:lnTo>
                    <a:pt x="115399" y="591456"/>
                  </a:lnTo>
                  <a:close/>
                </a:path>
              </a:pathLst>
            </a:custGeom>
            <a:ln w="31984">
              <a:solidFill>
                <a:srgbClr val="CBCBCB"/>
              </a:solidFill>
            </a:ln>
          </p:spPr>
          <p:txBody>
            <a:bodyPr wrap="square" lIns="0" tIns="0" rIns="0" bIns="0" rtlCol="0"/>
            <a:lstStyle/>
            <a:p>
              <a:endParaRPr/>
            </a:p>
          </p:txBody>
        </p:sp>
        <p:sp>
          <p:nvSpPr>
            <p:cNvPr id="46" name="object 46"/>
            <p:cNvSpPr/>
            <p:nvPr/>
          </p:nvSpPr>
          <p:spPr>
            <a:xfrm>
              <a:off x="3507888" y="4678031"/>
              <a:ext cx="186690" cy="363855"/>
            </a:xfrm>
            <a:custGeom>
              <a:avLst/>
              <a:gdLst/>
              <a:ahLst/>
              <a:cxnLst/>
              <a:rect l="l" t="t" r="r" b="b"/>
              <a:pathLst>
                <a:path w="186689" h="363854">
                  <a:moveTo>
                    <a:pt x="115399" y="0"/>
                  </a:moveTo>
                  <a:lnTo>
                    <a:pt x="71077" y="0"/>
                  </a:lnTo>
                  <a:lnTo>
                    <a:pt x="43411" y="5586"/>
                  </a:lnTo>
                  <a:lnTo>
                    <a:pt x="20818" y="20819"/>
                  </a:lnTo>
                  <a:lnTo>
                    <a:pt x="5585" y="43412"/>
                  </a:lnTo>
                  <a:lnTo>
                    <a:pt x="0" y="71077"/>
                  </a:lnTo>
                  <a:lnTo>
                    <a:pt x="0" y="292442"/>
                  </a:lnTo>
                  <a:lnTo>
                    <a:pt x="5585" y="320107"/>
                  </a:lnTo>
                  <a:lnTo>
                    <a:pt x="20818" y="342700"/>
                  </a:lnTo>
                  <a:lnTo>
                    <a:pt x="43411" y="357933"/>
                  </a:lnTo>
                  <a:lnTo>
                    <a:pt x="71077" y="363519"/>
                  </a:lnTo>
                  <a:lnTo>
                    <a:pt x="115399" y="363519"/>
                  </a:lnTo>
                  <a:lnTo>
                    <a:pt x="143064" y="357933"/>
                  </a:lnTo>
                  <a:lnTo>
                    <a:pt x="165657" y="342700"/>
                  </a:lnTo>
                  <a:lnTo>
                    <a:pt x="180891" y="320107"/>
                  </a:lnTo>
                  <a:lnTo>
                    <a:pt x="186477" y="292442"/>
                  </a:lnTo>
                  <a:lnTo>
                    <a:pt x="186477" y="71077"/>
                  </a:lnTo>
                  <a:lnTo>
                    <a:pt x="180891" y="43412"/>
                  </a:lnTo>
                  <a:lnTo>
                    <a:pt x="165657" y="20819"/>
                  </a:lnTo>
                  <a:lnTo>
                    <a:pt x="143064" y="5586"/>
                  </a:lnTo>
                  <a:lnTo>
                    <a:pt x="115399" y="0"/>
                  </a:lnTo>
                  <a:close/>
                </a:path>
              </a:pathLst>
            </a:custGeom>
            <a:solidFill>
              <a:srgbClr val="CBCAC8"/>
            </a:solidFill>
          </p:spPr>
          <p:txBody>
            <a:bodyPr wrap="square" lIns="0" tIns="0" rIns="0" bIns="0" rtlCol="0"/>
            <a:lstStyle/>
            <a:p>
              <a:endParaRPr/>
            </a:p>
          </p:txBody>
        </p:sp>
        <p:sp>
          <p:nvSpPr>
            <p:cNvPr id="47" name="object 47"/>
            <p:cNvSpPr/>
            <p:nvPr/>
          </p:nvSpPr>
          <p:spPr>
            <a:xfrm>
              <a:off x="3507888" y="4678031"/>
              <a:ext cx="186690" cy="363855"/>
            </a:xfrm>
            <a:custGeom>
              <a:avLst/>
              <a:gdLst/>
              <a:ahLst/>
              <a:cxnLst/>
              <a:rect l="l" t="t" r="r" b="b"/>
              <a:pathLst>
                <a:path w="186689" h="363854">
                  <a:moveTo>
                    <a:pt x="115399" y="363519"/>
                  </a:moveTo>
                  <a:lnTo>
                    <a:pt x="71077" y="363519"/>
                  </a:lnTo>
                  <a:lnTo>
                    <a:pt x="43411" y="357933"/>
                  </a:lnTo>
                  <a:lnTo>
                    <a:pt x="20818" y="342700"/>
                  </a:lnTo>
                  <a:lnTo>
                    <a:pt x="5585" y="320107"/>
                  </a:lnTo>
                  <a:lnTo>
                    <a:pt x="0" y="292441"/>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292441"/>
                  </a:lnTo>
                  <a:lnTo>
                    <a:pt x="180891" y="320107"/>
                  </a:lnTo>
                  <a:lnTo>
                    <a:pt x="165658" y="342700"/>
                  </a:lnTo>
                  <a:lnTo>
                    <a:pt x="143065" y="357933"/>
                  </a:lnTo>
                  <a:lnTo>
                    <a:pt x="115399" y="363519"/>
                  </a:lnTo>
                  <a:close/>
                </a:path>
              </a:pathLst>
            </a:custGeom>
            <a:ln w="31984">
              <a:solidFill>
                <a:srgbClr val="CBCBCB"/>
              </a:solidFill>
            </a:ln>
          </p:spPr>
          <p:txBody>
            <a:bodyPr wrap="square" lIns="0" tIns="0" rIns="0" bIns="0" rtlCol="0"/>
            <a:lstStyle/>
            <a:p>
              <a:endParaRPr/>
            </a:p>
          </p:txBody>
        </p:sp>
        <p:sp>
          <p:nvSpPr>
            <p:cNvPr id="48" name="object 48"/>
            <p:cNvSpPr/>
            <p:nvPr/>
          </p:nvSpPr>
          <p:spPr>
            <a:xfrm>
              <a:off x="3885836" y="4261650"/>
              <a:ext cx="186690" cy="780415"/>
            </a:xfrm>
            <a:custGeom>
              <a:avLst/>
              <a:gdLst/>
              <a:ahLst/>
              <a:cxnLst/>
              <a:rect l="l" t="t" r="r" b="b"/>
              <a:pathLst>
                <a:path w="186689" h="780414">
                  <a:moveTo>
                    <a:pt x="115399" y="0"/>
                  </a:moveTo>
                  <a:lnTo>
                    <a:pt x="71077" y="0"/>
                  </a:lnTo>
                  <a:lnTo>
                    <a:pt x="43411" y="5585"/>
                  </a:lnTo>
                  <a:lnTo>
                    <a:pt x="20818" y="20818"/>
                  </a:lnTo>
                  <a:lnTo>
                    <a:pt x="5585" y="43411"/>
                  </a:lnTo>
                  <a:lnTo>
                    <a:pt x="0" y="71077"/>
                  </a:lnTo>
                  <a:lnTo>
                    <a:pt x="0" y="708823"/>
                  </a:lnTo>
                  <a:lnTo>
                    <a:pt x="5585" y="736488"/>
                  </a:lnTo>
                  <a:lnTo>
                    <a:pt x="20818" y="759081"/>
                  </a:lnTo>
                  <a:lnTo>
                    <a:pt x="43411" y="774314"/>
                  </a:lnTo>
                  <a:lnTo>
                    <a:pt x="71077" y="779900"/>
                  </a:lnTo>
                  <a:lnTo>
                    <a:pt x="115399" y="779900"/>
                  </a:lnTo>
                  <a:lnTo>
                    <a:pt x="143065" y="774314"/>
                  </a:lnTo>
                  <a:lnTo>
                    <a:pt x="165658" y="759081"/>
                  </a:lnTo>
                  <a:lnTo>
                    <a:pt x="180891" y="736488"/>
                  </a:lnTo>
                  <a:lnTo>
                    <a:pt x="186477" y="708823"/>
                  </a:lnTo>
                  <a:lnTo>
                    <a:pt x="186477" y="71077"/>
                  </a:lnTo>
                  <a:lnTo>
                    <a:pt x="180891" y="43411"/>
                  </a:lnTo>
                  <a:lnTo>
                    <a:pt x="165658" y="20818"/>
                  </a:lnTo>
                  <a:lnTo>
                    <a:pt x="143065" y="5585"/>
                  </a:lnTo>
                  <a:lnTo>
                    <a:pt x="115399" y="0"/>
                  </a:lnTo>
                  <a:close/>
                </a:path>
              </a:pathLst>
            </a:custGeom>
            <a:solidFill>
              <a:srgbClr val="CBCAC8"/>
            </a:solidFill>
          </p:spPr>
          <p:txBody>
            <a:bodyPr wrap="square" lIns="0" tIns="0" rIns="0" bIns="0" rtlCol="0"/>
            <a:lstStyle/>
            <a:p>
              <a:endParaRPr/>
            </a:p>
          </p:txBody>
        </p:sp>
        <p:sp>
          <p:nvSpPr>
            <p:cNvPr id="49" name="object 49"/>
            <p:cNvSpPr/>
            <p:nvPr/>
          </p:nvSpPr>
          <p:spPr>
            <a:xfrm>
              <a:off x="3885836" y="4261650"/>
              <a:ext cx="186690" cy="780415"/>
            </a:xfrm>
            <a:custGeom>
              <a:avLst/>
              <a:gdLst/>
              <a:ahLst/>
              <a:cxnLst/>
              <a:rect l="l" t="t" r="r" b="b"/>
              <a:pathLst>
                <a:path w="186689" h="780414">
                  <a:moveTo>
                    <a:pt x="115399" y="779901"/>
                  </a:moveTo>
                  <a:lnTo>
                    <a:pt x="71077" y="779901"/>
                  </a:lnTo>
                  <a:lnTo>
                    <a:pt x="43411" y="774315"/>
                  </a:lnTo>
                  <a:lnTo>
                    <a:pt x="20818" y="759082"/>
                  </a:lnTo>
                  <a:lnTo>
                    <a:pt x="5585" y="736489"/>
                  </a:lnTo>
                  <a:lnTo>
                    <a:pt x="0" y="708823"/>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708823"/>
                  </a:lnTo>
                  <a:lnTo>
                    <a:pt x="180891" y="736489"/>
                  </a:lnTo>
                  <a:lnTo>
                    <a:pt x="165658" y="759082"/>
                  </a:lnTo>
                  <a:lnTo>
                    <a:pt x="143065" y="774315"/>
                  </a:lnTo>
                  <a:lnTo>
                    <a:pt x="115399" y="779901"/>
                  </a:lnTo>
                  <a:close/>
                </a:path>
              </a:pathLst>
            </a:custGeom>
            <a:ln w="31984">
              <a:solidFill>
                <a:srgbClr val="CBCBCB"/>
              </a:solidFill>
            </a:ln>
          </p:spPr>
          <p:txBody>
            <a:bodyPr wrap="square" lIns="0" tIns="0" rIns="0" bIns="0" rtlCol="0"/>
            <a:lstStyle/>
            <a:p>
              <a:endParaRPr/>
            </a:p>
          </p:txBody>
        </p:sp>
        <p:sp>
          <p:nvSpPr>
            <p:cNvPr id="50" name="object 50"/>
            <p:cNvSpPr/>
            <p:nvPr/>
          </p:nvSpPr>
          <p:spPr>
            <a:xfrm>
              <a:off x="4263786" y="3550931"/>
              <a:ext cx="186690" cy="1490980"/>
            </a:xfrm>
            <a:custGeom>
              <a:avLst/>
              <a:gdLst/>
              <a:ahLst/>
              <a:cxnLst/>
              <a:rect l="l" t="t" r="r" b="b"/>
              <a:pathLst>
                <a:path w="186689" h="1490979">
                  <a:moveTo>
                    <a:pt x="115399" y="0"/>
                  </a:moveTo>
                  <a:lnTo>
                    <a:pt x="71077" y="0"/>
                  </a:lnTo>
                  <a:lnTo>
                    <a:pt x="43411" y="5585"/>
                  </a:lnTo>
                  <a:lnTo>
                    <a:pt x="20818" y="20818"/>
                  </a:lnTo>
                  <a:lnTo>
                    <a:pt x="5585" y="43411"/>
                  </a:lnTo>
                  <a:lnTo>
                    <a:pt x="0" y="71077"/>
                  </a:lnTo>
                  <a:lnTo>
                    <a:pt x="0" y="1419542"/>
                  </a:lnTo>
                  <a:lnTo>
                    <a:pt x="5585" y="1447207"/>
                  </a:lnTo>
                  <a:lnTo>
                    <a:pt x="20818" y="1469800"/>
                  </a:lnTo>
                  <a:lnTo>
                    <a:pt x="43411" y="1485033"/>
                  </a:lnTo>
                  <a:lnTo>
                    <a:pt x="71077" y="1490619"/>
                  </a:lnTo>
                  <a:lnTo>
                    <a:pt x="115399" y="1490619"/>
                  </a:lnTo>
                  <a:lnTo>
                    <a:pt x="143064" y="1485033"/>
                  </a:lnTo>
                  <a:lnTo>
                    <a:pt x="165657" y="1469800"/>
                  </a:lnTo>
                  <a:lnTo>
                    <a:pt x="180891" y="1447207"/>
                  </a:lnTo>
                  <a:lnTo>
                    <a:pt x="186477" y="1419542"/>
                  </a:lnTo>
                  <a:lnTo>
                    <a:pt x="186477" y="71077"/>
                  </a:lnTo>
                  <a:lnTo>
                    <a:pt x="180891" y="43411"/>
                  </a:lnTo>
                  <a:lnTo>
                    <a:pt x="165657" y="20818"/>
                  </a:lnTo>
                  <a:lnTo>
                    <a:pt x="143064" y="5585"/>
                  </a:lnTo>
                  <a:lnTo>
                    <a:pt x="115399" y="0"/>
                  </a:lnTo>
                  <a:close/>
                </a:path>
              </a:pathLst>
            </a:custGeom>
            <a:solidFill>
              <a:srgbClr val="CBCAC8"/>
            </a:solidFill>
          </p:spPr>
          <p:txBody>
            <a:bodyPr wrap="square" lIns="0" tIns="0" rIns="0" bIns="0" rtlCol="0"/>
            <a:lstStyle/>
            <a:p>
              <a:endParaRPr/>
            </a:p>
          </p:txBody>
        </p:sp>
        <p:sp>
          <p:nvSpPr>
            <p:cNvPr id="51" name="object 51"/>
            <p:cNvSpPr/>
            <p:nvPr/>
          </p:nvSpPr>
          <p:spPr>
            <a:xfrm>
              <a:off x="4263786" y="3550931"/>
              <a:ext cx="186690" cy="1490980"/>
            </a:xfrm>
            <a:custGeom>
              <a:avLst/>
              <a:gdLst/>
              <a:ahLst/>
              <a:cxnLst/>
              <a:rect l="l" t="t" r="r" b="b"/>
              <a:pathLst>
                <a:path w="186689" h="1490979">
                  <a:moveTo>
                    <a:pt x="115399" y="1490619"/>
                  </a:moveTo>
                  <a:lnTo>
                    <a:pt x="71077" y="1490619"/>
                  </a:lnTo>
                  <a:lnTo>
                    <a:pt x="43411" y="1485033"/>
                  </a:lnTo>
                  <a:lnTo>
                    <a:pt x="20818" y="1469800"/>
                  </a:lnTo>
                  <a:lnTo>
                    <a:pt x="5585" y="1447207"/>
                  </a:lnTo>
                  <a:lnTo>
                    <a:pt x="0" y="1419542"/>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1419542"/>
                  </a:lnTo>
                  <a:lnTo>
                    <a:pt x="180891" y="1447207"/>
                  </a:lnTo>
                  <a:lnTo>
                    <a:pt x="165658" y="1469800"/>
                  </a:lnTo>
                  <a:lnTo>
                    <a:pt x="143065" y="1485033"/>
                  </a:lnTo>
                  <a:lnTo>
                    <a:pt x="115399" y="1490619"/>
                  </a:lnTo>
                  <a:close/>
                </a:path>
              </a:pathLst>
            </a:custGeom>
            <a:ln w="31984">
              <a:solidFill>
                <a:srgbClr val="CBCBCB"/>
              </a:solidFill>
            </a:ln>
          </p:spPr>
          <p:txBody>
            <a:bodyPr wrap="square" lIns="0" tIns="0" rIns="0" bIns="0" rtlCol="0"/>
            <a:lstStyle/>
            <a:p>
              <a:endParaRPr/>
            </a:p>
          </p:txBody>
        </p:sp>
        <p:sp>
          <p:nvSpPr>
            <p:cNvPr id="52" name="object 52"/>
            <p:cNvSpPr/>
            <p:nvPr/>
          </p:nvSpPr>
          <p:spPr>
            <a:xfrm>
              <a:off x="4641734" y="3858630"/>
              <a:ext cx="186690" cy="1183005"/>
            </a:xfrm>
            <a:custGeom>
              <a:avLst/>
              <a:gdLst/>
              <a:ahLst/>
              <a:cxnLst/>
              <a:rect l="l" t="t" r="r" b="b"/>
              <a:pathLst>
                <a:path w="186689" h="1183004">
                  <a:moveTo>
                    <a:pt x="115399" y="0"/>
                  </a:moveTo>
                  <a:lnTo>
                    <a:pt x="71077" y="0"/>
                  </a:lnTo>
                  <a:lnTo>
                    <a:pt x="43411" y="5585"/>
                  </a:lnTo>
                  <a:lnTo>
                    <a:pt x="20818" y="20818"/>
                  </a:lnTo>
                  <a:lnTo>
                    <a:pt x="5585" y="43411"/>
                  </a:lnTo>
                  <a:lnTo>
                    <a:pt x="0" y="71077"/>
                  </a:lnTo>
                  <a:lnTo>
                    <a:pt x="0" y="1111843"/>
                  </a:lnTo>
                  <a:lnTo>
                    <a:pt x="5585" y="1139509"/>
                  </a:lnTo>
                  <a:lnTo>
                    <a:pt x="20818" y="1162101"/>
                  </a:lnTo>
                  <a:lnTo>
                    <a:pt x="43411" y="1177335"/>
                  </a:lnTo>
                  <a:lnTo>
                    <a:pt x="71077" y="1182921"/>
                  </a:lnTo>
                  <a:lnTo>
                    <a:pt x="115399" y="1182921"/>
                  </a:lnTo>
                  <a:lnTo>
                    <a:pt x="143065" y="1177335"/>
                  </a:lnTo>
                  <a:lnTo>
                    <a:pt x="165658" y="1162101"/>
                  </a:lnTo>
                  <a:lnTo>
                    <a:pt x="180891" y="1139509"/>
                  </a:lnTo>
                  <a:lnTo>
                    <a:pt x="186477" y="1111843"/>
                  </a:lnTo>
                  <a:lnTo>
                    <a:pt x="186477" y="71077"/>
                  </a:lnTo>
                  <a:lnTo>
                    <a:pt x="180891" y="43411"/>
                  </a:lnTo>
                  <a:lnTo>
                    <a:pt x="165658" y="20818"/>
                  </a:lnTo>
                  <a:lnTo>
                    <a:pt x="143065" y="5585"/>
                  </a:lnTo>
                  <a:lnTo>
                    <a:pt x="115399" y="0"/>
                  </a:lnTo>
                  <a:close/>
                </a:path>
              </a:pathLst>
            </a:custGeom>
            <a:solidFill>
              <a:srgbClr val="CBCAC8"/>
            </a:solidFill>
          </p:spPr>
          <p:txBody>
            <a:bodyPr wrap="square" lIns="0" tIns="0" rIns="0" bIns="0" rtlCol="0"/>
            <a:lstStyle/>
            <a:p>
              <a:endParaRPr/>
            </a:p>
          </p:txBody>
        </p:sp>
        <p:sp>
          <p:nvSpPr>
            <p:cNvPr id="53" name="object 53"/>
            <p:cNvSpPr/>
            <p:nvPr/>
          </p:nvSpPr>
          <p:spPr>
            <a:xfrm>
              <a:off x="4641733" y="3858630"/>
              <a:ext cx="186690" cy="1183005"/>
            </a:xfrm>
            <a:custGeom>
              <a:avLst/>
              <a:gdLst/>
              <a:ahLst/>
              <a:cxnLst/>
              <a:rect l="l" t="t" r="r" b="b"/>
              <a:pathLst>
                <a:path w="186689" h="1183004">
                  <a:moveTo>
                    <a:pt x="115399" y="1182921"/>
                  </a:moveTo>
                  <a:lnTo>
                    <a:pt x="71077" y="1182921"/>
                  </a:lnTo>
                  <a:lnTo>
                    <a:pt x="43411" y="1177335"/>
                  </a:lnTo>
                  <a:lnTo>
                    <a:pt x="20818" y="1162102"/>
                  </a:lnTo>
                  <a:lnTo>
                    <a:pt x="5585" y="1139509"/>
                  </a:lnTo>
                  <a:lnTo>
                    <a:pt x="0" y="1111843"/>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1111843"/>
                  </a:lnTo>
                  <a:lnTo>
                    <a:pt x="180891" y="1139509"/>
                  </a:lnTo>
                  <a:lnTo>
                    <a:pt x="165658" y="1162102"/>
                  </a:lnTo>
                  <a:lnTo>
                    <a:pt x="143065" y="1177335"/>
                  </a:lnTo>
                  <a:lnTo>
                    <a:pt x="115399" y="1182921"/>
                  </a:lnTo>
                  <a:close/>
                </a:path>
              </a:pathLst>
            </a:custGeom>
            <a:ln w="31984">
              <a:solidFill>
                <a:srgbClr val="CBCBCB"/>
              </a:solidFill>
            </a:ln>
          </p:spPr>
          <p:txBody>
            <a:bodyPr wrap="square" lIns="0" tIns="0" rIns="0" bIns="0" rtlCol="0"/>
            <a:lstStyle/>
            <a:p>
              <a:endParaRPr/>
            </a:p>
          </p:txBody>
        </p:sp>
        <p:sp>
          <p:nvSpPr>
            <p:cNvPr id="54" name="object 54"/>
            <p:cNvSpPr/>
            <p:nvPr/>
          </p:nvSpPr>
          <p:spPr>
            <a:xfrm>
              <a:off x="5019682" y="3750314"/>
              <a:ext cx="186690" cy="1291590"/>
            </a:xfrm>
            <a:custGeom>
              <a:avLst/>
              <a:gdLst/>
              <a:ahLst/>
              <a:cxnLst/>
              <a:rect l="l" t="t" r="r" b="b"/>
              <a:pathLst>
                <a:path w="186689" h="1291589">
                  <a:moveTo>
                    <a:pt x="115399" y="0"/>
                  </a:moveTo>
                  <a:lnTo>
                    <a:pt x="71077" y="0"/>
                  </a:lnTo>
                  <a:lnTo>
                    <a:pt x="43411" y="5586"/>
                  </a:lnTo>
                  <a:lnTo>
                    <a:pt x="20818" y="20819"/>
                  </a:lnTo>
                  <a:lnTo>
                    <a:pt x="5585" y="43412"/>
                  </a:lnTo>
                  <a:lnTo>
                    <a:pt x="0" y="71077"/>
                  </a:lnTo>
                  <a:lnTo>
                    <a:pt x="0" y="1220159"/>
                  </a:lnTo>
                  <a:lnTo>
                    <a:pt x="5585" y="1247825"/>
                  </a:lnTo>
                  <a:lnTo>
                    <a:pt x="20818" y="1270417"/>
                  </a:lnTo>
                  <a:lnTo>
                    <a:pt x="43411" y="1285651"/>
                  </a:lnTo>
                  <a:lnTo>
                    <a:pt x="71077" y="1291237"/>
                  </a:lnTo>
                  <a:lnTo>
                    <a:pt x="115399" y="1291237"/>
                  </a:lnTo>
                  <a:lnTo>
                    <a:pt x="143065" y="1285651"/>
                  </a:lnTo>
                  <a:lnTo>
                    <a:pt x="165658" y="1270417"/>
                  </a:lnTo>
                  <a:lnTo>
                    <a:pt x="180891" y="1247825"/>
                  </a:lnTo>
                  <a:lnTo>
                    <a:pt x="186477" y="1220159"/>
                  </a:lnTo>
                  <a:lnTo>
                    <a:pt x="186477" y="71077"/>
                  </a:lnTo>
                  <a:lnTo>
                    <a:pt x="180891" y="43412"/>
                  </a:lnTo>
                  <a:lnTo>
                    <a:pt x="165658" y="20819"/>
                  </a:lnTo>
                  <a:lnTo>
                    <a:pt x="143065" y="5586"/>
                  </a:lnTo>
                  <a:lnTo>
                    <a:pt x="115399" y="0"/>
                  </a:lnTo>
                  <a:close/>
                </a:path>
              </a:pathLst>
            </a:custGeom>
            <a:solidFill>
              <a:srgbClr val="CBCAC8"/>
            </a:solidFill>
          </p:spPr>
          <p:txBody>
            <a:bodyPr wrap="square" lIns="0" tIns="0" rIns="0" bIns="0" rtlCol="0"/>
            <a:lstStyle/>
            <a:p>
              <a:endParaRPr/>
            </a:p>
          </p:txBody>
        </p:sp>
        <p:sp>
          <p:nvSpPr>
            <p:cNvPr id="55" name="object 55"/>
            <p:cNvSpPr/>
            <p:nvPr/>
          </p:nvSpPr>
          <p:spPr>
            <a:xfrm>
              <a:off x="5019682" y="3750314"/>
              <a:ext cx="186690" cy="1291590"/>
            </a:xfrm>
            <a:custGeom>
              <a:avLst/>
              <a:gdLst/>
              <a:ahLst/>
              <a:cxnLst/>
              <a:rect l="l" t="t" r="r" b="b"/>
              <a:pathLst>
                <a:path w="186689" h="1291589">
                  <a:moveTo>
                    <a:pt x="115399" y="1291236"/>
                  </a:moveTo>
                  <a:lnTo>
                    <a:pt x="71077" y="1291236"/>
                  </a:lnTo>
                  <a:lnTo>
                    <a:pt x="43411" y="1285650"/>
                  </a:lnTo>
                  <a:lnTo>
                    <a:pt x="20818" y="1270417"/>
                  </a:lnTo>
                  <a:lnTo>
                    <a:pt x="5585" y="1247824"/>
                  </a:lnTo>
                  <a:lnTo>
                    <a:pt x="0" y="1220159"/>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1220159"/>
                  </a:lnTo>
                  <a:lnTo>
                    <a:pt x="180891" y="1247824"/>
                  </a:lnTo>
                  <a:lnTo>
                    <a:pt x="165658" y="1270417"/>
                  </a:lnTo>
                  <a:lnTo>
                    <a:pt x="143065" y="1285650"/>
                  </a:lnTo>
                  <a:lnTo>
                    <a:pt x="115399" y="1291236"/>
                  </a:lnTo>
                  <a:close/>
                </a:path>
              </a:pathLst>
            </a:custGeom>
            <a:ln w="31984">
              <a:solidFill>
                <a:srgbClr val="CBCBCB"/>
              </a:solidFill>
            </a:ln>
          </p:spPr>
          <p:txBody>
            <a:bodyPr wrap="square" lIns="0" tIns="0" rIns="0" bIns="0" rtlCol="0"/>
            <a:lstStyle/>
            <a:p>
              <a:endParaRPr/>
            </a:p>
          </p:txBody>
        </p:sp>
        <p:sp>
          <p:nvSpPr>
            <p:cNvPr id="56" name="object 56"/>
            <p:cNvSpPr/>
            <p:nvPr/>
          </p:nvSpPr>
          <p:spPr>
            <a:xfrm>
              <a:off x="3129940" y="4578336"/>
              <a:ext cx="186690" cy="463550"/>
            </a:xfrm>
            <a:custGeom>
              <a:avLst/>
              <a:gdLst/>
              <a:ahLst/>
              <a:cxnLst/>
              <a:rect l="l" t="t" r="r" b="b"/>
              <a:pathLst>
                <a:path w="186689" h="463550">
                  <a:moveTo>
                    <a:pt x="115399" y="0"/>
                  </a:moveTo>
                  <a:lnTo>
                    <a:pt x="71077" y="0"/>
                  </a:lnTo>
                  <a:lnTo>
                    <a:pt x="43411" y="5585"/>
                  </a:lnTo>
                  <a:lnTo>
                    <a:pt x="20818" y="20818"/>
                  </a:lnTo>
                  <a:lnTo>
                    <a:pt x="5585" y="43411"/>
                  </a:lnTo>
                  <a:lnTo>
                    <a:pt x="0" y="71077"/>
                  </a:lnTo>
                  <a:lnTo>
                    <a:pt x="0" y="392137"/>
                  </a:lnTo>
                  <a:lnTo>
                    <a:pt x="5585" y="419803"/>
                  </a:lnTo>
                  <a:lnTo>
                    <a:pt x="20818" y="442396"/>
                  </a:lnTo>
                  <a:lnTo>
                    <a:pt x="43411" y="457629"/>
                  </a:lnTo>
                  <a:lnTo>
                    <a:pt x="71077" y="463215"/>
                  </a:lnTo>
                  <a:lnTo>
                    <a:pt x="115399" y="463215"/>
                  </a:lnTo>
                  <a:lnTo>
                    <a:pt x="143065" y="457629"/>
                  </a:lnTo>
                  <a:lnTo>
                    <a:pt x="165658" y="442396"/>
                  </a:lnTo>
                  <a:lnTo>
                    <a:pt x="180891" y="419803"/>
                  </a:lnTo>
                  <a:lnTo>
                    <a:pt x="186477" y="392137"/>
                  </a:lnTo>
                  <a:lnTo>
                    <a:pt x="186477" y="71077"/>
                  </a:lnTo>
                  <a:lnTo>
                    <a:pt x="180891" y="43411"/>
                  </a:lnTo>
                  <a:lnTo>
                    <a:pt x="165658" y="20818"/>
                  </a:lnTo>
                  <a:lnTo>
                    <a:pt x="143065" y="5585"/>
                  </a:lnTo>
                  <a:lnTo>
                    <a:pt x="115399" y="0"/>
                  </a:lnTo>
                  <a:close/>
                </a:path>
              </a:pathLst>
            </a:custGeom>
            <a:solidFill>
              <a:srgbClr val="5090AD"/>
            </a:solidFill>
          </p:spPr>
          <p:txBody>
            <a:bodyPr wrap="square" lIns="0" tIns="0" rIns="0" bIns="0" rtlCol="0"/>
            <a:lstStyle/>
            <a:p>
              <a:endParaRPr/>
            </a:p>
          </p:txBody>
        </p:sp>
        <p:sp>
          <p:nvSpPr>
            <p:cNvPr id="57" name="object 57"/>
            <p:cNvSpPr/>
            <p:nvPr/>
          </p:nvSpPr>
          <p:spPr>
            <a:xfrm>
              <a:off x="3129940" y="4578336"/>
              <a:ext cx="186690" cy="463550"/>
            </a:xfrm>
            <a:custGeom>
              <a:avLst/>
              <a:gdLst/>
              <a:ahLst/>
              <a:cxnLst/>
              <a:rect l="l" t="t" r="r" b="b"/>
              <a:pathLst>
                <a:path w="186689" h="463550">
                  <a:moveTo>
                    <a:pt x="115399" y="463214"/>
                  </a:moveTo>
                  <a:lnTo>
                    <a:pt x="71077" y="463214"/>
                  </a:lnTo>
                  <a:lnTo>
                    <a:pt x="43411" y="457628"/>
                  </a:lnTo>
                  <a:lnTo>
                    <a:pt x="20818" y="442396"/>
                  </a:lnTo>
                  <a:lnTo>
                    <a:pt x="5585" y="419803"/>
                  </a:lnTo>
                  <a:lnTo>
                    <a:pt x="0" y="392137"/>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392137"/>
                  </a:lnTo>
                  <a:lnTo>
                    <a:pt x="180891" y="419803"/>
                  </a:lnTo>
                  <a:lnTo>
                    <a:pt x="165658" y="442396"/>
                  </a:lnTo>
                  <a:lnTo>
                    <a:pt x="143065" y="457628"/>
                  </a:lnTo>
                  <a:lnTo>
                    <a:pt x="115399" y="463214"/>
                  </a:lnTo>
                  <a:close/>
                </a:path>
              </a:pathLst>
            </a:custGeom>
            <a:ln w="31984">
              <a:solidFill>
                <a:srgbClr val="5090AD"/>
              </a:solidFill>
            </a:ln>
          </p:spPr>
          <p:txBody>
            <a:bodyPr wrap="square" lIns="0" tIns="0" rIns="0" bIns="0" rtlCol="0"/>
            <a:lstStyle/>
            <a:p>
              <a:endParaRPr/>
            </a:p>
          </p:txBody>
        </p:sp>
        <p:pic>
          <p:nvPicPr>
            <p:cNvPr id="58" name="object 58"/>
            <p:cNvPicPr/>
            <p:nvPr/>
          </p:nvPicPr>
          <p:blipFill>
            <a:blip r:embed="rId4" cstate="print"/>
            <a:stretch>
              <a:fillRect/>
            </a:stretch>
          </p:blipFill>
          <p:spPr>
            <a:xfrm>
              <a:off x="3491896" y="4839081"/>
              <a:ext cx="218461" cy="218461"/>
            </a:xfrm>
            <a:prstGeom prst="rect">
              <a:avLst/>
            </a:prstGeom>
          </p:spPr>
        </p:pic>
        <p:sp>
          <p:nvSpPr>
            <p:cNvPr id="59" name="object 59"/>
            <p:cNvSpPr/>
            <p:nvPr/>
          </p:nvSpPr>
          <p:spPr>
            <a:xfrm>
              <a:off x="3885836" y="4450094"/>
              <a:ext cx="186690" cy="591820"/>
            </a:xfrm>
            <a:custGeom>
              <a:avLst/>
              <a:gdLst/>
              <a:ahLst/>
              <a:cxnLst/>
              <a:rect l="l" t="t" r="r" b="b"/>
              <a:pathLst>
                <a:path w="186689" h="591820">
                  <a:moveTo>
                    <a:pt x="115399" y="0"/>
                  </a:moveTo>
                  <a:lnTo>
                    <a:pt x="71077" y="0"/>
                  </a:lnTo>
                  <a:lnTo>
                    <a:pt x="43411" y="5584"/>
                  </a:lnTo>
                  <a:lnTo>
                    <a:pt x="20818" y="20815"/>
                  </a:lnTo>
                  <a:lnTo>
                    <a:pt x="5585" y="43408"/>
                  </a:lnTo>
                  <a:lnTo>
                    <a:pt x="0" y="71077"/>
                  </a:lnTo>
                  <a:lnTo>
                    <a:pt x="0" y="520378"/>
                  </a:lnTo>
                  <a:lnTo>
                    <a:pt x="5585" y="548044"/>
                  </a:lnTo>
                  <a:lnTo>
                    <a:pt x="20818" y="570637"/>
                  </a:lnTo>
                  <a:lnTo>
                    <a:pt x="43411" y="585870"/>
                  </a:lnTo>
                  <a:lnTo>
                    <a:pt x="71077" y="591456"/>
                  </a:lnTo>
                  <a:lnTo>
                    <a:pt x="115399" y="591456"/>
                  </a:lnTo>
                  <a:lnTo>
                    <a:pt x="143065" y="585870"/>
                  </a:lnTo>
                  <a:lnTo>
                    <a:pt x="165658" y="570637"/>
                  </a:lnTo>
                  <a:lnTo>
                    <a:pt x="180891" y="548044"/>
                  </a:lnTo>
                  <a:lnTo>
                    <a:pt x="186477" y="520378"/>
                  </a:lnTo>
                  <a:lnTo>
                    <a:pt x="186477" y="71077"/>
                  </a:lnTo>
                  <a:lnTo>
                    <a:pt x="180891" y="43408"/>
                  </a:lnTo>
                  <a:lnTo>
                    <a:pt x="165658" y="20815"/>
                  </a:lnTo>
                  <a:lnTo>
                    <a:pt x="143065" y="5584"/>
                  </a:lnTo>
                  <a:lnTo>
                    <a:pt x="115399" y="0"/>
                  </a:lnTo>
                  <a:close/>
                </a:path>
              </a:pathLst>
            </a:custGeom>
            <a:solidFill>
              <a:srgbClr val="5090AD"/>
            </a:solidFill>
          </p:spPr>
          <p:txBody>
            <a:bodyPr wrap="square" lIns="0" tIns="0" rIns="0" bIns="0" rtlCol="0"/>
            <a:lstStyle/>
            <a:p>
              <a:endParaRPr/>
            </a:p>
          </p:txBody>
        </p:sp>
        <p:sp>
          <p:nvSpPr>
            <p:cNvPr id="60" name="object 60"/>
            <p:cNvSpPr/>
            <p:nvPr/>
          </p:nvSpPr>
          <p:spPr>
            <a:xfrm>
              <a:off x="3885836" y="4450094"/>
              <a:ext cx="186690" cy="591820"/>
            </a:xfrm>
            <a:custGeom>
              <a:avLst/>
              <a:gdLst/>
              <a:ahLst/>
              <a:cxnLst/>
              <a:rect l="l" t="t" r="r" b="b"/>
              <a:pathLst>
                <a:path w="186689" h="591820">
                  <a:moveTo>
                    <a:pt x="115399" y="591456"/>
                  </a:moveTo>
                  <a:lnTo>
                    <a:pt x="71077" y="591456"/>
                  </a:lnTo>
                  <a:lnTo>
                    <a:pt x="43411" y="585870"/>
                  </a:lnTo>
                  <a:lnTo>
                    <a:pt x="20818" y="570637"/>
                  </a:lnTo>
                  <a:lnTo>
                    <a:pt x="5585" y="548044"/>
                  </a:lnTo>
                  <a:lnTo>
                    <a:pt x="0" y="520379"/>
                  </a:lnTo>
                  <a:lnTo>
                    <a:pt x="0" y="71077"/>
                  </a:lnTo>
                  <a:lnTo>
                    <a:pt x="5585" y="43408"/>
                  </a:lnTo>
                  <a:lnTo>
                    <a:pt x="20818" y="20815"/>
                  </a:lnTo>
                  <a:lnTo>
                    <a:pt x="43411" y="5584"/>
                  </a:lnTo>
                  <a:lnTo>
                    <a:pt x="71077" y="0"/>
                  </a:lnTo>
                  <a:lnTo>
                    <a:pt x="115399" y="0"/>
                  </a:lnTo>
                  <a:lnTo>
                    <a:pt x="143065" y="5584"/>
                  </a:lnTo>
                  <a:lnTo>
                    <a:pt x="165658" y="20815"/>
                  </a:lnTo>
                  <a:lnTo>
                    <a:pt x="180891" y="43408"/>
                  </a:lnTo>
                  <a:lnTo>
                    <a:pt x="186477" y="71077"/>
                  </a:lnTo>
                  <a:lnTo>
                    <a:pt x="186477" y="520379"/>
                  </a:lnTo>
                  <a:lnTo>
                    <a:pt x="180891" y="548044"/>
                  </a:lnTo>
                  <a:lnTo>
                    <a:pt x="165658" y="570637"/>
                  </a:lnTo>
                  <a:lnTo>
                    <a:pt x="143065" y="585870"/>
                  </a:lnTo>
                  <a:lnTo>
                    <a:pt x="115399" y="591456"/>
                  </a:lnTo>
                  <a:close/>
                </a:path>
              </a:pathLst>
            </a:custGeom>
            <a:ln w="31984">
              <a:solidFill>
                <a:srgbClr val="5090AD"/>
              </a:solidFill>
            </a:ln>
          </p:spPr>
          <p:txBody>
            <a:bodyPr wrap="square" lIns="0" tIns="0" rIns="0" bIns="0" rtlCol="0"/>
            <a:lstStyle/>
            <a:p>
              <a:endParaRPr/>
            </a:p>
          </p:txBody>
        </p:sp>
        <p:sp>
          <p:nvSpPr>
            <p:cNvPr id="61" name="object 61"/>
            <p:cNvSpPr/>
            <p:nvPr/>
          </p:nvSpPr>
          <p:spPr>
            <a:xfrm>
              <a:off x="4263786" y="4578336"/>
              <a:ext cx="186690" cy="463550"/>
            </a:xfrm>
            <a:custGeom>
              <a:avLst/>
              <a:gdLst/>
              <a:ahLst/>
              <a:cxnLst/>
              <a:rect l="l" t="t" r="r" b="b"/>
              <a:pathLst>
                <a:path w="186689" h="463550">
                  <a:moveTo>
                    <a:pt x="115399" y="0"/>
                  </a:moveTo>
                  <a:lnTo>
                    <a:pt x="71077" y="0"/>
                  </a:lnTo>
                  <a:lnTo>
                    <a:pt x="43411" y="5585"/>
                  </a:lnTo>
                  <a:lnTo>
                    <a:pt x="20818" y="20818"/>
                  </a:lnTo>
                  <a:lnTo>
                    <a:pt x="5585" y="43411"/>
                  </a:lnTo>
                  <a:lnTo>
                    <a:pt x="0" y="71077"/>
                  </a:lnTo>
                  <a:lnTo>
                    <a:pt x="0" y="392137"/>
                  </a:lnTo>
                  <a:lnTo>
                    <a:pt x="5585" y="419803"/>
                  </a:lnTo>
                  <a:lnTo>
                    <a:pt x="20818" y="442396"/>
                  </a:lnTo>
                  <a:lnTo>
                    <a:pt x="43411" y="457629"/>
                  </a:lnTo>
                  <a:lnTo>
                    <a:pt x="71077" y="463215"/>
                  </a:lnTo>
                  <a:lnTo>
                    <a:pt x="115399" y="463215"/>
                  </a:lnTo>
                  <a:lnTo>
                    <a:pt x="143064" y="457629"/>
                  </a:lnTo>
                  <a:lnTo>
                    <a:pt x="165657" y="442396"/>
                  </a:lnTo>
                  <a:lnTo>
                    <a:pt x="180891" y="419803"/>
                  </a:lnTo>
                  <a:lnTo>
                    <a:pt x="186477" y="392137"/>
                  </a:lnTo>
                  <a:lnTo>
                    <a:pt x="186477" y="71077"/>
                  </a:lnTo>
                  <a:lnTo>
                    <a:pt x="180891" y="43411"/>
                  </a:lnTo>
                  <a:lnTo>
                    <a:pt x="165657" y="20818"/>
                  </a:lnTo>
                  <a:lnTo>
                    <a:pt x="143064" y="5585"/>
                  </a:lnTo>
                  <a:lnTo>
                    <a:pt x="115399" y="0"/>
                  </a:lnTo>
                  <a:close/>
                </a:path>
              </a:pathLst>
            </a:custGeom>
            <a:solidFill>
              <a:srgbClr val="5090AD"/>
            </a:solidFill>
          </p:spPr>
          <p:txBody>
            <a:bodyPr wrap="square" lIns="0" tIns="0" rIns="0" bIns="0" rtlCol="0"/>
            <a:lstStyle/>
            <a:p>
              <a:endParaRPr/>
            </a:p>
          </p:txBody>
        </p:sp>
        <p:sp>
          <p:nvSpPr>
            <p:cNvPr id="62" name="object 62"/>
            <p:cNvSpPr/>
            <p:nvPr/>
          </p:nvSpPr>
          <p:spPr>
            <a:xfrm>
              <a:off x="4263786" y="4578336"/>
              <a:ext cx="186690" cy="463550"/>
            </a:xfrm>
            <a:custGeom>
              <a:avLst/>
              <a:gdLst/>
              <a:ahLst/>
              <a:cxnLst/>
              <a:rect l="l" t="t" r="r" b="b"/>
              <a:pathLst>
                <a:path w="186689" h="463550">
                  <a:moveTo>
                    <a:pt x="115399" y="463214"/>
                  </a:moveTo>
                  <a:lnTo>
                    <a:pt x="71077" y="463214"/>
                  </a:lnTo>
                  <a:lnTo>
                    <a:pt x="43411" y="457628"/>
                  </a:lnTo>
                  <a:lnTo>
                    <a:pt x="20818" y="442396"/>
                  </a:lnTo>
                  <a:lnTo>
                    <a:pt x="5585" y="419803"/>
                  </a:lnTo>
                  <a:lnTo>
                    <a:pt x="0" y="392137"/>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392137"/>
                  </a:lnTo>
                  <a:lnTo>
                    <a:pt x="180891" y="419803"/>
                  </a:lnTo>
                  <a:lnTo>
                    <a:pt x="165658" y="442396"/>
                  </a:lnTo>
                  <a:lnTo>
                    <a:pt x="143065" y="457628"/>
                  </a:lnTo>
                  <a:lnTo>
                    <a:pt x="115399" y="463214"/>
                  </a:lnTo>
                  <a:close/>
                </a:path>
              </a:pathLst>
            </a:custGeom>
            <a:ln w="31984">
              <a:solidFill>
                <a:srgbClr val="5090AD"/>
              </a:solidFill>
            </a:ln>
          </p:spPr>
          <p:txBody>
            <a:bodyPr wrap="square" lIns="0" tIns="0" rIns="0" bIns="0" rtlCol="0"/>
            <a:lstStyle/>
            <a:p>
              <a:endParaRPr/>
            </a:p>
          </p:txBody>
        </p:sp>
        <p:sp>
          <p:nvSpPr>
            <p:cNvPr id="63" name="object 63"/>
            <p:cNvSpPr/>
            <p:nvPr/>
          </p:nvSpPr>
          <p:spPr>
            <a:xfrm>
              <a:off x="4641734" y="4015345"/>
              <a:ext cx="186690" cy="1026794"/>
            </a:xfrm>
            <a:custGeom>
              <a:avLst/>
              <a:gdLst/>
              <a:ahLst/>
              <a:cxnLst/>
              <a:rect l="l" t="t" r="r" b="b"/>
              <a:pathLst>
                <a:path w="186689" h="1026795">
                  <a:moveTo>
                    <a:pt x="115399" y="0"/>
                  </a:moveTo>
                  <a:lnTo>
                    <a:pt x="71077" y="0"/>
                  </a:lnTo>
                  <a:lnTo>
                    <a:pt x="43411" y="5585"/>
                  </a:lnTo>
                  <a:lnTo>
                    <a:pt x="20818" y="20818"/>
                  </a:lnTo>
                  <a:lnTo>
                    <a:pt x="5585" y="43411"/>
                  </a:lnTo>
                  <a:lnTo>
                    <a:pt x="0" y="71077"/>
                  </a:lnTo>
                  <a:lnTo>
                    <a:pt x="0" y="955127"/>
                  </a:lnTo>
                  <a:lnTo>
                    <a:pt x="5585" y="982793"/>
                  </a:lnTo>
                  <a:lnTo>
                    <a:pt x="20818" y="1005386"/>
                  </a:lnTo>
                  <a:lnTo>
                    <a:pt x="43411" y="1020619"/>
                  </a:lnTo>
                  <a:lnTo>
                    <a:pt x="71077" y="1026205"/>
                  </a:lnTo>
                  <a:lnTo>
                    <a:pt x="115399" y="1026205"/>
                  </a:lnTo>
                  <a:lnTo>
                    <a:pt x="143065" y="1020619"/>
                  </a:lnTo>
                  <a:lnTo>
                    <a:pt x="165658" y="1005386"/>
                  </a:lnTo>
                  <a:lnTo>
                    <a:pt x="180891" y="982793"/>
                  </a:lnTo>
                  <a:lnTo>
                    <a:pt x="186477" y="955127"/>
                  </a:lnTo>
                  <a:lnTo>
                    <a:pt x="186477" y="71077"/>
                  </a:lnTo>
                  <a:lnTo>
                    <a:pt x="180891" y="43411"/>
                  </a:lnTo>
                  <a:lnTo>
                    <a:pt x="165658" y="20818"/>
                  </a:lnTo>
                  <a:lnTo>
                    <a:pt x="143065" y="5585"/>
                  </a:lnTo>
                  <a:lnTo>
                    <a:pt x="115399" y="0"/>
                  </a:lnTo>
                  <a:close/>
                </a:path>
              </a:pathLst>
            </a:custGeom>
            <a:solidFill>
              <a:srgbClr val="5090AD"/>
            </a:solidFill>
          </p:spPr>
          <p:txBody>
            <a:bodyPr wrap="square" lIns="0" tIns="0" rIns="0" bIns="0" rtlCol="0"/>
            <a:lstStyle/>
            <a:p>
              <a:endParaRPr/>
            </a:p>
          </p:txBody>
        </p:sp>
        <p:sp>
          <p:nvSpPr>
            <p:cNvPr id="64" name="object 64"/>
            <p:cNvSpPr/>
            <p:nvPr/>
          </p:nvSpPr>
          <p:spPr>
            <a:xfrm>
              <a:off x="4641733" y="4015345"/>
              <a:ext cx="186690" cy="1026794"/>
            </a:xfrm>
            <a:custGeom>
              <a:avLst/>
              <a:gdLst/>
              <a:ahLst/>
              <a:cxnLst/>
              <a:rect l="l" t="t" r="r" b="b"/>
              <a:pathLst>
                <a:path w="186689" h="1026795">
                  <a:moveTo>
                    <a:pt x="115399" y="1026205"/>
                  </a:moveTo>
                  <a:lnTo>
                    <a:pt x="71077" y="1026205"/>
                  </a:lnTo>
                  <a:lnTo>
                    <a:pt x="43411" y="1020619"/>
                  </a:lnTo>
                  <a:lnTo>
                    <a:pt x="20818" y="1005386"/>
                  </a:lnTo>
                  <a:lnTo>
                    <a:pt x="5585" y="982793"/>
                  </a:lnTo>
                  <a:lnTo>
                    <a:pt x="0" y="955127"/>
                  </a:lnTo>
                  <a:lnTo>
                    <a:pt x="0" y="71077"/>
                  </a:lnTo>
                  <a:lnTo>
                    <a:pt x="5585" y="43411"/>
                  </a:lnTo>
                  <a:lnTo>
                    <a:pt x="20818" y="20818"/>
                  </a:lnTo>
                  <a:lnTo>
                    <a:pt x="43411" y="5585"/>
                  </a:lnTo>
                  <a:lnTo>
                    <a:pt x="71077" y="0"/>
                  </a:lnTo>
                  <a:lnTo>
                    <a:pt x="115399" y="0"/>
                  </a:lnTo>
                  <a:lnTo>
                    <a:pt x="143065" y="5585"/>
                  </a:lnTo>
                  <a:lnTo>
                    <a:pt x="165658" y="20818"/>
                  </a:lnTo>
                  <a:lnTo>
                    <a:pt x="180891" y="43411"/>
                  </a:lnTo>
                  <a:lnTo>
                    <a:pt x="186477" y="71077"/>
                  </a:lnTo>
                  <a:lnTo>
                    <a:pt x="186477" y="955127"/>
                  </a:lnTo>
                  <a:lnTo>
                    <a:pt x="180891" y="982793"/>
                  </a:lnTo>
                  <a:lnTo>
                    <a:pt x="165658" y="1005386"/>
                  </a:lnTo>
                  <a:lnTo>
                    <a:pt x="143065" y="1020619"/>
                  </a:lnTo>
                  <a:lnTo>
                    <a:pt x="115399" y="1026205"/>
                  </a:lnTo>
                  <a:close/>
                </a:path>
              </a:pathLst>
            </a:custGeom>
            <a:ln w="31984">
              <a:solidFill>
                <a:srgbClr val="5090AD"/>
              </a:solidFill>
            </a:ln>
          </p:spPr>
          <p:txBody>
            <a:bodyPr wrap="square" lIns="0" tIns="0" rIns="0" bIns="0" rtlCol="0"/>
            <a:lstStyle/>
            <a:p>
              <a:endParaRPr/>
            </a:p>
          </p:txBody>
        </p:sp>
        <p:sp>
          <p:nvSpPr>
            <p:cNvPr id="65" name="object 65"/>
            <p:cNvSpPr/>
            <p:nvPr/>
          </p:nvSpPr>
          <p:spPr>
            <a:xfrm>
              <a:off x="5019682" y="3431381"/>
              <a:ext cx="186690" cy="1610360"/>
            </a:xfrm>
            <a:custGeom>
              <a:avLst/>
              <a:gdLst/>
              <a:ahLst/>
              <a:cxnLst/>
              <a:rect l="l" t="t" r="r" b="b"/>
              <a:pathLst>
                <a:path w="186689" h="1610360">
                  <a:moveTo>
                    <a:pt x="115399" y="0"/>
                  </a:moveTo>
                  <a:lnTo>
                    <a:pt x="71077" y="0"/>
                  </a:lnTo>
                  <a:lnTo>
                    <a:pt x="43411" y="5584"/>
                  </a:lnTo>
                  <a:lnTo>
                    <a:pt x="20818" y="20815"/>
                  </a:lnTo>
                  <a:lnTo>
                    <a:pt x="5585" y="43408"/>
                  </a:lnTo>
                  <a:lnTo>
                    <a:pt x="0" y="71077"/>
                  </a:lnTo>
                  <a:lnTo>
                    <a:pt x="0" y="1539092"/>
                  </a:lnTo>
                  <a:lnTo>
                    <a:pt x="5585" y="1566757"/>
                  </a:lnTo>
                  <a:lnTo>
                    <a:pt x="20818" y="1589350"/>
                  </a:lnTo>
                  <a:lnTo>
                    <a:pt x="43411" y="1604583"/>
                  </a:lnTo>
                  <a:lnTo>
                    <a:pt x="71077" y="1610169"/>
                  </a:lnTo>
                  <a:lnTo>
                    <a:pt x="115399" y="1610169"/>
                  </a:lnTo>
                  <a:lnTo>
                    <a:pt x="143065" y="1604583"/>
                  </a:lnTo>
                  <a:lnTo>
                    <a:pt x="165658" y="1589350"/>
                  </a:lnTo>
                  <a:lnTo>
                    <a:pt x="180891" y="1566757"/>
                  </a:lnTo>
                  <a:lnTo>
                    <a:pt x="186477" y="1539092"/>
                  </a:lnTo>
                  <a:lnTo>
                    <a:pt x="186477" y="71077"/>
                  </a:lnTo>
                  <a:lnTo>
                    <a:pt x="180891" y="43408"/>
                  </a:lnTo>
                  <a:lnTo>
                    <a:pt x="165658" y="20815"/>
                  </a:lnTo>
                  <a:lnTo>
                    <a:pt x="143065" y="5584"/>
                  </a:lnTo>
                  <a:lnTo>
                    <a:pt x="115399" y="0"/>
                  </a:lnTo>
                  <a:close/>
                </a:path>
              </a:pathLst>
            </a:custGeom>
            <a:solidFill>
              <a:srgbClr val="5090AD"/>
            </a:solidFill>
          </p:spPr>
          <p:txBody>
            <a:bodyPr wrap="square" lIns="0" tIns="0" rIns="0" bIns="0" rtlCol="0"/>
            <a:lstStyle/>
            <a:p>
              <a:endParaRPr/>
            </a:p>
          </p:txBody>
        </p:sp>
        <p:sp>
          <p:nvSpPr>
            <p:cNvPr id="66" name="object 66"/>
            <p:cNvSpPr/>
            <p:nvPr/>
          </p:nvSpPr>
          <p:spPr>
            <a:xfrm>
              <a:off x="5019682" y="3431381"/>
              <a:ext cx="186690" cy="1610360"/>
            </a:xfrm>
            <a:custGeom>
              <a:avLst/>
              <a:gdLst/>
              <a:ahLst/>
              <a:cxnLst/>
              <a:rect l="l" t="t" r="r" b="b"/>
              <a:pathLst>
                <a:path w="186689" h="1610360">
                  <a:moveTo>
                    <a:pt x="115399" y="1610169"/>
                  </a:moveTo>
                  <a:lnTo>
                    <a:pt x="71077" y="1610169"/>
                  </a:lnTo>
                  <a:lnTo>
                    <a:pt x="43411" y="1604583"/>
                  </a:lnTo>
                  <a:lnTo>
                    <a:pt x="20818" y="1589350"/>
                  </a:lnTo>
                  <a:lnTo>
                    <a:pt x="5585" y="1566757"/>
                  </a:lnTo>
                  <a:lnTo>
                    <a:pt x="0" y="1539092"/>
                  </a:lnTo>
                  <a:lnTo>
                    <a:pt x="0" y="71077"/>
                  </a:lnTo>
                  <a:lnTo>
                    <a:pt x="5585" y="43408"/>
                  </a:lnTo>
                  <a:lnTo>
                    <a:pt x="20818" y="20815"/>
                  </a:lnTo>
                  <a:lnTo>
                    <a:pt x="43411" y="5584"/>
                  </a:lnTo>
                  <a:lnTo>
                    <a:pt x="71077" y="0"/>
                  </a:lnTo>
                  <a:lnTo>
                    <a:pt x="115399" y="0"/>
                  </a:lnTo>
                  <a:lnTo>
                    <a:pt x="143065" y="5584"/>
                  </a:lnTo>
                  <a:lnTo>
                    <a:pt x="165658" y="20815"/>
                  </a:lnTo>
                  <a:lnTo>
                    <a:pt x="180891" y="43408"/>
                  </a:lnTo>
                  <a:lnTo>
                    <a:pt x="186477" y="71077"/>
                  </a:lnTo>
                  <a:lnTo>
                    <a:pt x="186477" y="1539092"/>
                  </a:lnTo>
                  <a:lnTo>
                    <a:pt x="180891" y="1566757"/>
                  </a:lnTo>
                  <a:lnTo>
                    <a:pt x="165658" y="1589350"/>
                  </a:lnTo>
                  <a:lnTo>
                    <a:pt x="143065" y="1604583"/>
                  </a:lnTo>
                  <a:lnTo>
                    <a:pt x="115399" y="1610169"/>
                  </a:lnTo>
                  <a:close/>
                </a:path>
              </a:pathLst>
            </a:custGeom>
            <a:ln w="31984">
              <a:solidFill>
                <a:srgbClr val="5090AD"/>
              </a:solidFill>
            </a:ln>
          </p:spPr>
          <p:txBody>
            <a:bodyPr wrap="square" lIns="0" tIns="0" rIns="0" bIns="0" rtlCol="0"/>
            <a:lstStyle/>
            <a:p>
              <a:endParaRPr/>
            </a:p>
          </p:txBody>
        </p:sp>
        <p:sp>
          <p:nvSpPr>
            <p:cNvPr id="67" name="object 67"/>
            <p:cNvSpPr/>
            <p:nvPr/>
          </p:nvSpPr>
          <p:spPr>
            <a:xfrm>
              <a:off x="3223179" y="3524618"/>
              <a:ext cx="1889760" cy="981710"/>
            </a:xfrm>
            <a:custGeom>
              <a:avLst/>
              <a:gdLst/>
              <a:ahLst/>
              <a:cxnLst/>
              <a:rect l="l" t="t" r="r" b="b"/>
              <a:pathLst>
                <a:path w="1889760" h="981710">
                  <a:moveTo>
                    <a:pt x="0" y="819137"/>
                  </a:moveTo>
                  <a:lnTo>
                    <a:pt x="377952" y="981459"/>
                  </a:lnTo>
                  <a:lnTo>
                    <a:pt x="755896" y="602035"/>
                  </a:lnTo>
                  <a:lnTo>
                    <a:pt x="1133848" y="416837"/>
                  </a:lnTo>
                  <a:lnTo>
                    <a:pt x="1511793" y="737033"/>
                  </a:lnTo>
                  <a:lnTo>
                    <a:pt x="1889745" y="0"/>
                  </a:lnTo>
                </a:path>
              </a:pathLst>
            </a:custGeom>
            <a:ln w="47976">
              <a:solidFill>
                <a:srgbClr val="020302"/>
              </a:solidFill>
            </a:ln>
          </p:spPr>
          <p:txBody>
            <a:bodyPr wrap="square" lIns="0" tIns="0" rIns="0" bIns="0" rtlCol="0"/>
            <a:lstStyle/>
            <a:p>
              <a:endParaRPr/>
            </a:p>
          </p:txBody>
        </p:sp>
        <p:pic>
          <p:nvPicPr>
            <p:cNvPr id="68" name="object 68"/>
            <p:cNvPicPr/>
            <p:nvPr/>
          </p:nvPicPr>
          <p:blipFill>
            <a:blip r:embed="rId5" cstate="print"/>
            <a:stretch>
              <a:fillRect/>
            </a:stretch>
          </p:blipFill>
          <p:spPr>
            <a:xfrm>
              <a:off x="5003689" y="3415389"/>
              <a:ext cx="218461" cy="218453"/>
            </a:xfrm>
            <a:prstGeom prst="rect">
              <a:avLst/>
            </a:prstGeom>
          </p:spPr>
        </p:pic>
        <p:pic>
          <p:nvPicPr>
            <p:cNvPr id="69" name="object 69"/>
            <p:cNvPicPr/>
            <p:nvPr/>
          </p:nvPicPr>
          <p:blipFill>
            <a:blip r:embed="rId6" cstate="print"/>
            <a:stretch>
              <a:fillRect/>
            </a:stretch>
          </p:blipFill>
          <p:spPr>
            <a:xfrm>
              <a:off x="4625741" y="4152422"/>
              <a:ext cx="218461" cy="218453"/>
            </a:xfrm>
            <a:prstGeom prst="rect">
              <a:avLst/>
            </a:prstGeom>
          </p:spPr>
        </p:pic>
        <p:pic>
          <p:nvPicPr>
            <p:cNvPr id="70" name="object 70"/>
            <p:cNvPicPr/>
            <p:nvPr/>
          </p:nvPicPr>
          <p:blipFill>
            <a:blip r:embed="rId6" cstate="print"/>
            <a:stretch>
              <a:fillRect/>
            </a:stretch>
          </p:blipFill>
          <p:spPr>
            <a:xfrm>
              <a:off x="4247791" y="3832226"/>
              <a:ext cx="218461" cy="218453"/>
            </a:xfrm>
            <a:prstGeom prst="rect">
              <a:avLst/>
            </a:prstGeom>
          </p:spPr>
        </p:pic>
        <p:pic>
          <p:nvPicPr>
            <p:cNvPr id="71" name="object 71"/>
            <p:cNvPicPr/>
            <p:nvPr/>
          </p:nvPicPr>
          <p:blipFill>
            <a:blip r:embed="rId7" cstate="print"/>
            <a:stretch>
              <a:fillRect/>
            </a:stretch>
          </p:blipFill>
          <p:spPr>
            <a:xfrm>
              <a:off x="3869844" y="4017427"/>
              <a:ext cx="218461" cy="218453"/>
            </a:xfrm>
            <a:prstGeom prst="rect">
              <a:avLst/>
            </a:prstGeom>
          </p:spPr>
        </p:pic>
        <p:pic>
          <p:nvPicPr>
            <p:cNvPr id="72" name="object 72"/>
            <p:cNvPicPr/>
            <p:nvPr/>
          </p:nvPicPr>
          <p:blipFill>
            <a:blip r:embed="rId8" cstate="print"/>
            <a:stretch>
              <a:fillRect/>
            </a:stretch>
          </p:blipFill>
          <p:spPr>
            <a:xfrm>
              <a:off x="3491895" y="4396852"/>
              <a:ext cx="218461" cy="218453"/>
            </a:xfrm>
            <a:prstGeom prst="rect">
              <a:avLst/>
            </a:prstGeom>
          </p:spPr>
        </p:pic>
        <p:pic>
          <p:nvPicPr>
            <p:cNvPr id="73" name="object 73"/>
            <p:cNvPicPr/>
            <p:nvPr/>
          </p:nvPicPr>
          <p:blipFill>
            <a:blip r:embed="rId6" cstate="print"/>
            <a:stretch>
              <a:fillRect/>
            </a:stretch>
          </p:blipFill>
          <p:spPr>
            <a:xfrm>
              <a:off x="3113946" y="4234529"/>
              <a:ext cx="218461" cy="218453"/>
            </a:xfrm>
            <a:prstGeom prst="rect">
              <a:avLst/>
            </a:prstGeom>
          </p:spPr>
        </p:pic>
        <p:sp>
          <p:nvSpPr>
            <p:cNvPr id="74" name="object 74"/>
            <p:cNvSpPr/>
            <p:nvPr/>
          </p:nvSpPr>
          <p:spPr>
            <a:xfrm>
              <a:off x="3245075" y="3243336"/>
              <a:ext cx="692150" cy="0"/>
            </a:xfrm>
            <a:custGeom>
              <a:avLst/>
              <a:gdLst/>
              <a:ahLst/>
              <a:cxnLst/>
              <a:rect l="l" t="t" r="r" b="b"/>
              <a:pathLst>
                <a:path w="692150">
                  <a:moveTo>
                    <a:pt x="0" y="0"/>
                  </a:moveTo>
                  <a:lnTo>
                    <a:pt x="692039" y="0"/>
                  </a:lnTo>
                </a:path>
              </a:pathLst>
            </a:custGeom>
            <a:ln w="95953">
              <a:solidFill>
                <a:srgbClr val="010202"/>
              </a:solidFill>
            </a:ln>
          </p:spPr>
          <p:txBody>
            <a:bodyPr wrap="square" lIns="0" tIns="0" rIns="0" bIns="0" rtlCol="0"/>
            <a:lstStyle/>
            <a:p>
              <a:endParaRPr/>
            </a:p>
          </p:txBody>
        </p:sp>
        <p:sp>
          <p:nvSpPr>
            <p:cNvPr id="75" name="object 75"/>
            <p:cNvSpPr/>
            <p:nvPr/>
          </p:nvSpPr>
          <p:spPr>
            <a:xfrm>
              <a:off x="3245075" y="3550887"/>
              <a:ext cx="555625" cy="0"/>
            </a:xfrm>
            <a:custGeom>
              <a:avLst/>
              <a:gdLst/>
              <a:ahLst/>
              <a:cxnLst/>
              <a:rect l="l" t="t" r="r" b="b"/>
              <a:pathLst>
                <a:path w="555625">
                  <a:moveTo>
                    <a:pt x="0" y="0"/>
                  </a:moveTo>
                  <a:lnTo>
                    <a:pt x="555585" y="0"/>
                  </a:lnTo>
                </a:path>
              </a:pathLst>
            </a:custGeom>
            <a:ln w="95953">
              <a:solidFill>
                <a:srgbClr val="010202"/>
              </a:solidFill>
            </a:ln>
          </p:spPr>
          <p:txBody>
            <a:bodyPr wrap="square" lIns="0" tIns="0" rIns="0" bIns="0" rtlCol="0"/>
            <a:lstStyle/>
            <a:p>
              <a:endParaRPr/>
            </a:p>
          </p:txBody>
        </p:sp>
        <p:sp>
          <p:nvSpPr>
            <p:cNvPr id="76" name="object 76"/>
            <p:cNvSpPr/>
            <p:nvPr/>
          </p:nvSpPr>
          <p:spPr>
            <a:xfrm>
              <a:off x="3764532" y="3397111"/>
              <a:ext cx="321945" cy="0"/>
            </a:xfrm>
            <a:custGeom>
              <a:avLst/>
              <a:gdLst/>
              <a:ahLst/>
              <a:cxnLst/>
              <a:rect l="l" t="t" r="r" b="b"/>
              <a:pathLst>
                <a:path w="321945">
                  <a:moveTo>
                    <a:pt x="0" y="0"/>
                  </a:moveTo>
                  <a:lnTo>
                    <a:pt x="321667" y="0"/>
                  </a:lnTo>
                </a:path>
              </a:pathLst>
            </a:custGeom>
            <a:ln w="95953">
              <a:solidFill>
                <a:srgbClr val="010202"/>
              </a:solidFill>
            </a:ln>
          </p:spPr>
          <p:txBody>
            <a:bodyPr wrap="square" lIns="0" tIns="0" rIns="0" bIns="0" rtlCol="0"/>
            <a:lstStyle/>
            <a:p>
              <a:endParaRPr/>
            </a:p>
          </p:txBody>
        </p:sp>
        <p:sp>
          <p:nvSpPr>
            <p:cNvPr id="77" name="object 77"/>
            <p:cNvSpPr/>
            <p:nvPr/>
          </p:nvSpPr>
          <p:spPr>
            <a:xfrm>
              <a:off x="3245075" y="3397111"/>
              <a:ext cx="421005" cy="0"/>
            </a:xfrm>
            <a:custGeom>
              <a:avLst/>
              <a:gdLst/>
              <a:ahLst/>
              <a:cxnLst/>
              <a:rect l="l" t="t" r="r" b="b"/>
              <a:pathLst>
                <a:path w="421004">
                  <a:moveTo>
                    <a:pt x="0" y="0"/>
                  </a:moveTo>
                  <a:lnTo>
                    <a:pt x="420563" y="0"/>
                  </a:lnTo>
                </a:path>
              </a:pathLst>
            </a:custGeom>
            <a:ln w="95953">
              <a:solidFill>
                <a:srgbClr val="010202"/>
              </a:solidFill>
            </a:ln>
          </p:spPr>
          <p:txBody>
            <a:bodyPr wrap="square" lIns="0" tIns="0" rIns="0" bIns="0" rtlCol="0"/>
            <a:lstStyle/>
            <a:p>
              <a:endParaRPr/>
            </a:p>
          </p:txBody>
        </p:sp>
        <p:pic>
          <p:nvPicPr>
            <p:cNvPr id="78" name="object 78"/>
            <p:cNvPicPr/>
            <p:nvPr/>
          </p:nvPicPr>
          <p:blipFill>
            <a:blip r:embed="rId9" cstate="print"/>
            <a:stretch>
              <a:fillRect/>
            </a:stretch>
          </p:blipFill>
          <p:spPr>
            <a:xfrm>
              <a:off x="3017222" y="3178072"/>
              <a:ext cx="130536" cy="130527"/>
            </a:xfrm>
            <a:prstGeom prst="rect">
              <a:avLst/>
            </a:prstGeom>
          </p:spPr>
        </p:pic>
        <p:pic>
          <p:nvPicPr>
            <p:cNvPr id="79" name="object 79"/>
            <p:cNvPicPr/>
            <p:nvPr/>
          </p:nvPicPr>
          <p:blipFill>
            <a:blip r:embed="rId10" cstate="print"/>
            <a:stretch>
              <a:fillRect/>
            </a:stretch>
          </p:blipFill>
          <p:spPr>
            <a:xfrm>
              <a:off x="1989574" y="5128660"/>
              <a:ext cx="4160956" cy="4229330"/>
            </a:xfrm>
            <a:prstGeom prst="rect">
              <a:avLst/>
            </a:prstGeom>
          </p:spPr>
        </p:pic>
      </p:grpSp>
      <p:sp>
        <p:nvSpPr>
          <p:cNvPr id="80" name="object 80"/>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81" name="Bilde 80" descr="Et bilde som inneholder tekst, Font, Grafikk, grafisk design&#10;&#10;KI-generert innhold kan være feil.">
            <a:extLst>
              <a:ext uri="{FF2B5EF4-FFF2-40B4-BE49-F238E27FC236}">
                <a16:creationId xmlns:a16="http://schemas.microsoft.com/office/drawing/2014/main" id="{D75CBA7B-DA89-5955-391A-651A361384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1057" y="4593736"/>
            <a:ext cx="10300970" cy="3514039"/>
          </a:xfrm>
          <a:prstGeom prst="rect">
            <a:avLst/>
          </a:prstGeom>
        </p:spPr>
        <p:txBody>
          <a:bodyPr vert="horz" wrap="square" lIns="0" tIns="10160" rIns="0" bIns="0" rtlCol="0">
            <a:spAutoFit/>
          </a:bodyPr>
          <a:lstStyle/>
          <a:p>
            <a:pPr marL="12700" marR="948055">
              <a:lnSpc>
                <a:spcPct val="100600"/>
              </a:lnSpc>
              <a:spcBef>
                <a:spcPts val="80"/>
              </a:spcBef>
            </a:pPr>
            <a:r>
              <a:rPr lang="nb-NO" sz="3200" spc="55" dirty="0">
                <a:latin typeface="Avenir Book" panose="02000503020000020003" pitchFamily="2" charset="0"/>
                <a:cs typeface="Geneva"/>
              </a:rPr>
              <a:t>Personer med høyt C poeng er </a:t>
            </a:r>
            <a:r>
              <a:rPr lang="nb-NO" sz="3200" b="1" spc="55" dirty="0">
                <a:latin typeface="Avenir Book" panose="02000503020000020003" pitchFamily="2" charset="0"/>
                <a:cs typeface="Geneva"/>
              </a:rPr>
              <a:t>mestere i å vise arbeidet</a:t>
            </a:r>
            <a:r>
              <a:rPr lang="nb-NO" sz="3200" spc="55" dirty="0">
                <a:latin typeface="Avenir Book" panose="02000503020000020003" pitchFamily="2" charset="0"/>
                <a:cs typeface="Geneva"/>
              </a:rPr>
              <a:t> sitt, og det </a:t>
            </a:r>
            <a:r>
              <a:rPr lang="nb-NO" sz="3200" b="1" spc="55" dirty="0">
                <a:latin typeface="Avenir Book" panose="02000503020000020003" pitchFamily="2" charset="0"/>
                <a:cs typeface="Geneva"/>
              </a:rPr>
              <a:t>arbeidet vil sannsynligvis være av høy kvalitet.</a:t>
            </a:r>
          </a:p>
          <a:p>
            <a:pPr marL="12700" marR="948055">
              <a:lnSpc>
                <a:spcPct val="100600"/>
              </a:lnSpc>
              <a:spcBef>
                <a:spcPts val="80"/>
              </a:spcBef>
            </a:pPr>
            <a:endParaRPr lang="nb-NO" sz="3200" spc="55" dirty="0">
              <a:latin typeface="Avenir Book" panose="02000503020000020003" pitchFamily="2" charset="0"/>
              <a:cs typeface="Geneva"/>
            </a:endParaRPr>
          </a:p>
          <a:p>
            <a:pPr marL="12700" marR="948055">
              <a:lnSpc>
                <a:spcPct val="100600"/>
              </a:lnSpc>
              <a:spcBef>
                <a:spcPts val="80"/>
              </a:spcBef>
            </a:pPr>
            <a:r>
              <a:rPr lang="nb-NO" sz="3200" dirty="0">
                <a:latin typeface="Avenir Book" panose="02000503020000020003" pitchFamily="2" charset="0"/>
                <a:cs typeface="Geneva"/>
              </a:rPr>
              <a:t>De er </a:t>
            </a:r>
            <a:r>
              <a:rPr lang="nb-NO" sz="3200" b="1" dirty="0">
                <a:latin typeface="Avenir Book" panose="02000503020000020003" pitchFamily="2" charset="0"/>
                <a:cs typeface="Geneva"/>
              </a:rPr>
              <a:t>grundige, detaljerte og konsekvente</a:t>
            </a:r>
            <a:r>
              <a:rPr lang="nb-NO" sz="3200" dirty="0">
                <a:latin typeface="Avenir Book" panose="02000503020000020003" pitchFamily="2" charset="0"/>
                <a:cs typeface="Geneva"/>
              </a:rPr>
              <a:t>, og de vil stå på sitt for å </a:t>
            </a:r>
            <a:r>
              <a:rPr lang="nb-NO" sz="3200" b="1" dirty="0">
                <a:latin typeface="Avenir Book" panose="02000503020000020003" pitchFamily="2" charset="0"/>
                <a:cs typeface="Geneva"/>
              </a:rPr>
              <a:t>beskytte integriteten til arbeidet sitt.</a:t>
            </a:r>
            <a:endParaRPr sz="3200" b="1"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632450" y="2104855"/>
            <a:ext cx="3352800" cy="76390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50869C"/>
            </a:solidFill>
          </a:ln>
        </p:spPr>
        <p:txBody>
          <a:bodyPr wrap="square" lIns="0" tIns="0" rIns="0" bIns="0" rtlCol="0"/>
          <a:lstStyle/>
          <a:p>
            <a:endParaRPr/>
          </a:p>
        </p:txBody>
      </p:sp>
      <p:sp>
        <p:nvSpPr>
          <p:cNvPr id="6" name="object 6" descr="$PPTXTitle"/>
          <p:cNvSpPr txBox="1">
            <a:spLocks noGrp="1"/>
          </p:cNvSpPr>
          <p:nvPr>
            <p:ph type="title"/>
          </p:nvPr>
        </p:nvSpPr>
        <p:spPr>
          <a:xfrm>
            <a:off x="3288085" y="638021"/>
            <a:ext cx="14477001" cy="2230739"/>
          </a:xfrm>
          <a:prstGeom prst="rect">
            <a:avLst/>
          </a:prstGeom>
        </p:spPr>
        <p:txBody>
          <a:bodyPr vert="horz" wrap="square" lIns="0" tIns="200025" rIns="0" bIns="0" rtlCol="0">
            <a:spAutoFit/>
          </a:bodyPr>
          <a:lstStyle/>
          <a:p>
            <a:pPr marL="12700">
              <a:lnSpc>
                <a:spcPct val="100000"/>
              </a:lnSpc>
              <a:spcBef>
                <a:spcPts val="1575"/>
              </a:spcBef>
            </a:pPr>
            <a:r>
              <a:rPr lang="nb-NO" b="1" spc="95" dirty="0">
                <a:latin typeface="Helvetica Neue"/>
                <a:cs typeface="Helvetica Neue"/>
              </a:rPr>
              <a:t>Korrekt</a:t>
            </a:r>
            <a:r>
              <a:rPr b="1" spc="175" dirty="0">
                <a:latin typeface="Helvetica Neue"/>
                <a:cs typeface="Helvetica Neue"/>
              </a:rPr>
              <a:t> </a:t>
            </a:r>
            <a:r>
              <a:rPr b="1" spc="440" dirty="0">
                <a:solidFill>
                  <a:srgbClr val="50869C"/>
                </a:solidFill>
                <a:latin typeface="Helvetica Neue"/>
                <a:cs typeface="Helvetica Neue"/>
              </a:rPr>
              <a:t>(H</a:t>
            </a:r>
            <a:r>
              <a:rPr lang="nb-NO" b="1" spc="440" dirty="0">
                <a:solidFill>
                  <a:srgbClr val="50869C"/>
                </a:solidFill>
                <a:latin typeface="Helvetica Neue"/>
                <a:cs typeface="Helvetica Neue"/>
              </a:rPr>
              <a:t>øy</a:t>
            </a:r>
            <a:r>
              <a:rPr b="1" spc="180" dirty="0">
                <a:solidFill>
                  <a:srgbClr val="50869C"/>
                </a:solidFill>
                <a:latin typeface="Helvetica Neue"/>
                <a:cs typeface="Helvetica Neue"/>
              </a:rPr>
              <a:t> </a:t>
            </a:r>
            <a:r>
              <a:rPr b="1" spc="509" dirty="0">
                <a:solidFill>
                  <a:srgbClr val="50869C"/>
                </a:solidFill>
                <a:latin typeface="Helvetica Neue"/>
                <a:cs typeface="Helvetica Neue"/>
              </a:rPr>
              <a:t>C)</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høyt C-poeng</a:t>
            </a:r>
            <a:r>
              <a:rPr sz="4950" b="1" spc="-10" dirty="0">
                <a:latin typeface="Helvetica Neue"/>
                <a:cs typeface="Helvetica Neue"/>
              </a:rPr>
              <a:t>?</a:t>
            </a:r>
            <a:endParaRPr sz="4950" dirty="0">
              <a:latin typeface="Helvetica Neue"/>
              <a:cs typeface="Helvetica Neue"/>
            </a:endParaRPr>
          </a:p>
        </p:txBody>
      </p:sp>
      <p:sp>
        <p:nvSpPr>
          <p:cNvPr id="7" name="object 7"/>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681443" y="703738"/>
            <a:ext cx="2369820" cy="1849120"/>
          </a:xfrm>
          <a:custGeom>
            <a:avLst/>
            <a:gdLst/>
            <a:ahLst/>
            <a:cxnLst/>
            <a:rect l="l" t="t" r="r" b="b"/>
            <a:pathLst>
              <a:path w="2369820" h="1849120">
                <a:moveTo>
                  <a:pt x="1269619" y="334467"/>
                </a:moveTo>
                <a:lnTo>
                  <a:pt x="1267345" y="323202"/>
                </a:lnTo>
                <a:lnTo>
                  <a:pt x="1261135" y="314007"/>
                </a:lnTo>
                <a:lnTo>
                  <a:pt x="1251940" y="307797"/>
                </a:lnTo>
                <a:lnTo>
                  <a:pt x="1240675" y="305523"/>
                </a:lnTo>
                <a:lnTo>
                  <a:pt x="1229410" y="307797"/>
                </a:lnTo>
                <a:lnTo>
                  <a:pt x="1220203" y="314007"/>
                </a:lnTo>
                <a:lnTo>
                  <a:pt x="1214005" y="323202"/>
                </a:lnTo>
                <a:lnTo>
                  <a:pt x="1211732" y="334467"/>
                </a:lnTo>
                <a:lnTo>
                  <a:pt x="1211732" y="336423"/>
                </a:lnTo>
                <a:lnTo>
                  <a:pt x="1213942" y="347637"/>
                </a:lnTo>
                <a:lnTo>
                  <a:pt x="1220063" y="356806"/>
                </a:lnTo>
                <a:lnTo>
                  <a:pt x="1229182" y="363016"/>
                </a:lnTo>
                <a:lnTo>
                  <a:pt x="1240713" y="365328"/>
                </a:lnTo>
                <a:lnTo>
                  <a:pt x="1251966" y="363054"/>
                </a:lnTo>
                <a:lnTo>
                  <a:pt x="1261160" y="356870"/>
                </a:lnTo>
                <a:lnTo>
                  <a:pt x="1267345" y="347675"/>
                </a:lnTo>
                <a:lnTo>
                  <a:pt x="1269619" y="336423"/>
                </a:lnTo>
                <a:lnTo>
                  <a:pt x="1269619" y="334467"/>
                </a:lnTo>
                <a:close/>
              </a:path>
              <a:path w="2369820" h="1849120">
                <a:moveTo>
                  <a:pt x="1674037" y="1820011"/>
                </a:moveTo>
                <a:lnTo>
                  <a:pt x="1669364" y="1790941"/>
                </a:lnTo>
                <a:lnTo>
                  <a:pt x="1666278" y="1771802"/>
                </a:lnTo>
                <a:lnTo>
                  <a:pt x="1644713" y="1730019"/>
                </a:lnTo>
                <a:lnTo>
                  <a:pt x="1612099" y="1697304"/>
                </a:lnTo>
                <a:lnTo>
                  <a:pt x="1612099" y="1790941"/>
                </a:lnTo>
                <a:lnTo>
                  <a:pt x="756780" y="1790941"/>
                </a:lnTo>
                <a:lnTo>
                  <a:pt x="770394" y="1764169"/>
                </a:lnTo>
                <a:lnTo>
                  <a:pt x="791121" y="1743430"/>
                </a:lnTo>
                <a:lnTo>
                  <a:pt x="817168" y="1730019"/>
                </a:lnTo>
                <a:lnTo>
                  <a:pt x="846543" y="1725269"/>
                </a:lnTo>
                <a:lnTo>
                  <a:pt x="961390" y="1725269"/>
                </a:lnTo>
                <a:lnTo>
                  <a:pt x="1010602" y="1715223"/>
                </a:lnTo>
                <a:lnTo>
                  <a:pt x="1050620" y="1688211"/>
                </a:lnTo>
                <a:lnTo>
                  <a:pt x="1077556" y="1648307"/>
                </a:lnTo>
                <a:lnTo>
                  <a:pt x="1077645" y="1648180"/>
                </a:lnTo>
                <a:lnTo>
                  <a:pt x="1093063" y="1572653"/>
                </a:lnTo>
                <a:lnTo>
                  <a:pt x="1107719" y="1550962"/>
                </a:lnTo>
                <a:lnTo>
                  <a:pt x="1129411" y="1536344"/>
                </a:lnTo>
                <a:lnTo>
                  <a:pt x="1155966" y="1530946"/>
                </a:lnTo>
                <a:lnTo>
                  <a:pt x="1212469" y="1530946"/>
                </a:lnTo>
                <a:lnTo>
                  <a:pt x="1239075" y="1536344"/>
                </a:lnTo>
                <a:lnTo>
                  <a:pt x="1260767" y="1550962"/>
                </a:lnTo>
                <a:lnTo>
                  <a:pt x="1275422" y="1572653"/>
                </a:lnTo>
                <a:lnTo>
                  <a:pt x="1280833" y="1599222"/>
                </a:lnTo>
                <a:lnTo>
                  <a:pt x="1290840" y="1648180"/>
                </a:lnTo>
                <a:lnTo>
                  <a:pt x="1317866" y="1688211"/>
                </a:lnTo>
                <a:lnTo>
                  <a:pt x="1358112" y="1715376"/>
                </a:lnTo>
                <a:lnTo>
                  <a:pt x="1407223" y="1725269"/>
                </a:lnTo>
                <a:lnTo>
                  <a:pt x="1522095" y="1725269"/>
                </a:lnTo>
                <a:lnTo>
                  <a:pt x="1551724" y="1730019"/>
                </a:lnTo>
                <a:lnTo>
                  <a:pt x="1577809" y="1743430"/>
                </a:lnTo>
                <a:lnTo>
                  <a:pt x="1598536" y="1764169"/>
                </a:lnTo>
                <a:lnTo>
                  <a:pt x="1612099" y="1790941"/>
                </a:lnTo>
                <a:lnTo>
                  <a:pt x="1612099" y="1697304"/>
                </a:lnTo>
                <a:lnTo>
                  <a:pt x="1611757" y="1696948"/>
                </a:lnTo>
                <a:lnTo>
                  <a:pt x="1570037" y="1675269"/>
                </a:lnTo>
                <a:lnTo>
                  <a:pt x="1570329" y="1675269"/>
                </a:lnTo>
                <a:lnTo>
                  <a:pt x="1522272" y="1667421"/>
                </a:lnTo>
                <a:lnTo>
                  <a:pt x="1407515" y="1667421"/>
                </a:lnTo>
                <a:lnTo>
                  <a:pt x="1380947" y="1662049"/>
                </a:lnTo>
                <a:lnTo>
                  <a:pt x="1380642" y="1662049"/>
                </a:lnTo>
                <a:lnTo>
                  <a:pt x="1358938" y="1647418"/>
                </a:lnTo>
                <a:lnTo>
                  <a:pt x="1344231" y="1625714"/>
                </a:lnTo>
                <a:lnTo>
                  <a:pt x="1338846" y="1599222"/>
                </a:lnTo>
                <a:lnTo>
                  <a:pt x="1333944" y="1564500"/>
                </a:lnTo>
                <a:lnTo>
                  <a:pt x="1320114" y="1533144"/>
                </a:lnTo>
                <a:lnTo>
                  <a:pt x="1318310" y="1530946"/>
                </a:lnTo>
                <a:lnTo>
                  <a:pt x="1298359" y="1506664"/>
                </a:lnTo>
                <a:lnTo>
                  <a:pt x="1269707" y="1486750"/>
                </a:lnTo>
                <a:lnTo>
                  <a:pt x="1269707" y="460425"/>
                </a:lnTo>
                <a:lnTo>
                  <a:pt x="1267434" y="449160"/>
                </a:lnTo>
                <a:lnTo>
                  <a:pt x="1261224" y="439953"/>
                </a:lnTo>
                <a:lnTo>
                  <a:pt x="1252029" y="433755"/>
                </a:lnTo>
                <a:lnTo>
                  <a:pt x="1240764" y="431482"/>
                </a:lnTo>
                <a:lnTo>
                  <a:pt x="1229499" y="433755"/>
                </a:lnTo>
                <a:lnTo>
                  <a:pt x="1220292" y="439953"/>
                </a:lnTo>
                <a:lnTo>
                  <a:pt x="1214094" y="449160"/>
                </a:lnTo>
                <a:lnTo>
                  <a:pt x="1211821" y="460425"/>
                </a:lnTo>
                <a:lnTo>
                  <a:pt x="1211821" y="1473098"/>
                </a:lnTo>
                <a:lnTo>
                  <a:pt x="1156182" y="1473098"/>
                </a:lnTo>
                <a:lnTo>
                  <a:pt x="1107186" y="1483093"/>
                </a:lnTo>
                <a:lnTo>
                  <a:pt x="1067155" y="1510118"/>
                </a:lnTo>
                <a:lnTo>
                  <a:pt x="1040142" y="1550136"/>
                </a:lnTo>
                <a:lnTo>
                  <a:pt x="1030122" y="1599222"/>
                </a:lnTo>
                <a:lnTo>
                  <a:pt x="1024775" y="1625714"/>
                </a:lnTo>
                <a:lnTo>
                  <a:pt x="1010145" y="1647418"/>
                </a:lnTo>
                <a:lnTo>
                  <a:pt x="988441" y="1662049"/>
                </a:lnTo>
                <a:lnTo>
                  <a:pt x="961859" y="1667421"/>
                </a:lnTo>
                <a:lnTo>
                  <a:pt x="846861" y="1667421"/>
                </a:lnTo>
                <a:lnTo>
                  <a:pt x="798690" y="1675269"/>
                </a:lnTo>
                <a:lnTo>
                  <a:pt x="756869" y="1696948"/>
                </a:lnTo>
                <a:lnTo>
                  <a:pt x="723849" y="1730019"/>
                </a:lnTo>
                <a:lnTo>
                  <a:pt x="702221" y="1771802"/>
                </a:lnTo>
                <a:lnTo>
                  <a:pt x="694410" y="1820011"/>
                </a:lnTo>
                <a:lnTo>
                  <a:pt x="696747" y="1831251"/>
                </a:lnTo>
                <a:lnTo>
                  <a:pt x="702983" y="1840420"/>
                </a:lnTo>
                <a:lnTo>
                  <a:pt x="712228" y="1846605"/>
                </a:lnTo>
                <a:lnTo>
                  <a:pt x="723430" y="1848878"/>
                </a:lnTo>
                <a:lnTo>
                  <a:pt x="1645183" y="1848878"/>
                </a:lnTo>
                <a:lnTo>
                  <a:pt x="1656410" y="1846605"/>
                </a:lnTo>
                <a:lnTo>
                  <a:pt x="1665579" y="1840420"/>
                </a:lnTo>
                <a:lnTo>
                  <a:pt x="1671764" y="1831251"/>
                </a:lnTo>
                <a:lnTo>
                  <a:pt x="1674037" y="1820011"/>
                </a:lnTo>
                <a:close/>
              </a:path>
              <a:path w="2369820" h="1849120">
                <a:moveTo>
                  <a:pt x="2369388" y="965200"/>
                </a:moveTo>
                <a:lnTo>
                  <a:pt x="2368778" y="965200"/>
                </a:lnTo>
                <a:lnTo>
                  <a:pt x="2367877" y="952500"/>
                </a:lnTo>
                <a:lnTo>
                  <a:pt x="2364219" y="952500"/>
                </a:lnTo>
                <a:lnTo>
                  <a:pt x="2355050" y="939800"/>
                </a:lnTo>
                <a:lnTo>
                  <a:pt x="2043417" y="508000"/>
                </a:lnTo>
                <a:lnTo>
                  <a:pt x="2025078" y="482600"/>
                </a:lnTo>
                <a:lnTo>
                  <a:pt x="2031466" y="482600"/>
                </a:lnTo>
                <a:lnTo>
                  <a:pt x="2052027" y="469900"/>
                </a:lnTo>
                <a:lnTo>
                  <a:pt x="2072284" y="469900"/>
                </a:lnTo>
                <a:lnTo>
                  <a:pt x="2092172" y="457200"/>
                </a:lnTo>
                <a:lnTo>
                  <a:pt x="2111654" y="457200"/>
                </a:lnTo>
                <a:lnTo>
                  <a:pt x="2154720" y="431800"/>
                </a:lnTo>
                <a:lnTo>
                  <a:pt x="2192324" y="393700"/>
                </a:lnTo>
                <a:lnTo>
                  <a:pt x="2223719" y="355600"/>
                </a:lnTo>
                <a:lnTo>
                  <a:pt x="2248128" y="317500"/>
                </a:lnTo>
                <a:lnTo>
                  <a:pt x="2264778" y="266700"/>
                </a:lnTo>
                <a:lnTo>
                  <a:pt x="2272957" y="228600"/>
                </a:lnTo>
                <a:lnTo>
                  <a:pt x="2272855" y="215900"/>
                </a:lnTo>
                <a:lnTo>
                  <a:pt x="2272754" y="203200"/>
                </a:lnTo>
                <a:lnTo>
                  <a:pt x="2272652" y="190500"/>
                </a:lnTo>
                <a:lnTo>
                  <a:pt x="2272563" y="177800"/>
                </a:lnTo>
                <a:lnTo>
                  <a:pt x="2263813" y="127000"/>
                </a:lnTo>
                <a:lnTo>
                  <a:pt x="2246909" y="88900"/>
                </a:lnTo>
                <a:lnTo>
                  <a:pt x="2230374" y="63500"/>
                </a:lnTo>
                <a:lnTo>
                  <a:pt x="2222093" y="50800"/>
                </a:lnTo>
                <a:lnTo>
                  <a:pt x="2214537" y="38100"/>
                </a:lnTo>
                <a:lnTo>
                  <a:pt x="2187257" y="12700"/>
                </a:lnTo>
                <a:lnTo>
                  <a:pt x="2154593" y="0"/>
                </a:lnTo>
                <a:lnTo>
                  <a:pt x="2120582" y="12700"/>
                </a:lnTo>
                <a:lnTo>
                  <a:pt x="2089251" y="25400"/>
                </a:lnTo>
                <a:lnTo>
                  <a:pt x="2066747" y="50800"/>
                </a:lnTo>
                <a:lnTo>
                  <a:pt x="2056803" y="88900"/>
                </a:lnTo>
                <a:lnTo>
                  <a:pt x="2059825" y="114300"/>
                </a:lnTo>
                <a:lnTo>
                  <a:pt x="2076234" y="152400"/>
                </a:lnTo>
                <a:lnTo>
                  <a:pt x="2078710" y="152400"/>
                </a:lnTo>
                <a:lnTo>
                  <a:pt x="2088515" y="165100"/>
                </a:lnTo>
                <a:lnTo>
                  <a:pt x="2094166" y="190500"/>
                </a:lnTo>
                <a:lnTo>
                  <a:pt x="2095538" y="203200"/>
                </a:lnTo>
                <a:lnTo>
                  <a:pt x="2092490" y="228600"/>
                </a:lnTo>
                <a:lnTo>
                  <a:pt x="2084768" y="241300"/>
                </a:lnTo>
                <a:lnTo>
                  <a:pt x="2072919" y="266700"/>
                </a:lnTo>
                <a:lnTo>
                  <a:pt x="2057463" y="279400"/>
                </a:lnTo>
                <a:lnTo>
                  <a:pt x="2038946" y="292100"/>
                </a:lnTo>
                <a:lnTo>
                  <a:pt x="2019300" y="292100"/>
                </a:lnTo>
                <a:lnTo>
                  <a:pt x="2009241" y="304800"/>
                </a:lnTo>
                <a:lnTo>
                  <a:pt x="1888197" y="304800"/>
                </a:lnTo>
                <a:lnTo>
                  <a:pt x="1839417" y="292100"/>
                </a:lnTo>
                <a:lnTo>
                  <a:pt x="1794294" y="279400"/>
                </a:lnTo>
                <a:lnTo>
                  <a:pt x="1752269" y="266700"/>
                </a:lnTo>
                <a:lnTo>
                  <a:pt x="1712785" y="241300"/>
                </a:lnTo>
                <a:lnTo>
                  <a:pt x="1675269" y="215900"/>
                </a:lnTo>
                <a:lnTo>
                  <a:pt x="1639163" y="190500"/>
                </a:lnTo>
                <a:lnTo>
                  <a:pt x="1603895" y="165100"/>
                </a:lnTo>
                <a:lnTo>
                  <a:pt x="1574152" y="139700"/>
                </a:lnTo>
                <a:lnTo>
                  <a:pt x="1559598" y="139700"/>
                </a:lnTo>
                <a:lnTo>
                  <a:pt x="1545043" y="127000"/>
                </a:lnTo>
                <a:lnTo>
                  <a:pt x="1496377" y="101600"/>
                </a:lnTo>
                <a:lnTo>
                  <a:pt x="1447914" y="76200"/>
                </a:lnTo>
                <a:lnTo>
                  <a:pt x="1401178" y="63500"/>
                </a:lnTo>
                <a:lnTo>
                  <a:pt x="1357693" y="50800"/>
                </a:lnTo>
                <a:lnTo>
                  <a:pt x="1318971" y="38100"/>
                </a:lnTo>
                <a:lnTo>
                  <a:pt x="1286522" y="38100"/>
                </a:lnTo>
                <a:lnTo>
                  <a:pt x="1261668" y="18961"/>
                </a:lnTo>
                <a:lnTo>
                  <a:pt x="1261668" y="127000"/>
                </a:lnTo>
                <a:lnTo>
                  <a:pt x="1255483" y="165100"/>
                </a:lnTo>
                <a:lnTo>
                  <a:pt x="1238910" y="177800"/>
                </a:lnTo>
                <a:lnTo>
                  <a:pt x="1214424" y="203200"/>
                </a:lnTo>
                <a:lnTo>
                  <a:pt x="1154455" y="203200"/>
                </a:lnTo>
                <a:lnTo>
                  <a:pt x="1129944" y="177800"/>
                </a:lnTo>
                <a:lnTo>
                  <a:pt x="1113421" y="165100"/>
                </a:lnTo>
                <a:lnTo>
                  <a:pt x="1107376" y="127000"/>
                </a:lnTo>
                <a:lnTo>
                  <a:pt x="1113459" y="101600"/>
                </a:lnTo>
                <a:lnTo>
                  <a:pt x="1130007" y="76200"/>
                </a:lnTo>
                <a:lnTo>
                  <a:pt x="1154531" y="63500"/>
                </a:lnTo>
                <a:lnTo>
                  <a:pt x="1184567" y="50800"/>
                </a:lnTo>
                <a:lnTo>
                  <a:pt x="1214589" y="63500"/>
                </a:lnTo>
                <a:lnTo>
                  <a:pt x="1239100" y="76200"/>
                </a:lnTo>
                <a:lnTo>
                  <a:pt x="1255623" y="101600"/>
                </a:lnTo>
                <a:lnTo>
                  <a:pt x="1261668" y="127000"/>
                </a:lnTo>
                <a:lnTo>
                  <a:pt x="1261668" y="18961"/>
                </a:lnTo>
                <a:lnTo>
                  <a:pt x="1253540" y="12700"/>
                </a:lnTo>
                <a:lnTo>
                  <a:pt x="1214920" y="0"/>
                </a:lnTo>
                <a:lnTo>
                  <a:pt x="1133284" y="0"/>
                </a:lnTo>
                <a:lnTo>
                  <a:pt x="1096518" y="25400"/>
                </a:lnTo>
                <a:lnTo>
                  <a:pt x="1091768" y="25400"/>
                </a:lnTo>
                <a:lnTo>
                  <a:pt x="1087310" y="38100"/>
                </a:lnTo>
                <a:lnTo>
                  <a:pt x="1051090" y="38100"/>
                </a:lnTo>
                <a:lnTo>
                  <a:pt x="1012723" y="50800"/>
                </a:lnTo>
                <a:lnTo>
                  <a:pt x="969098" y="63500"/>
                </a:lnTo>
                <a:lnTo>
                  <a:pt x="921893" y="76200"/>
                </a:lnTo>
                <a:lnTo>
                  <a:pt x="872820" y="88900"/>
                </a:lnTo>
                <a:lnTo>
                  <a:pt x="823569" y="127000"/>
                </a:lnTo>
                <a:lnTo>
                  <a:pt x="809066" y="139700"/>
                </a:lnTo>
                <a:lnTo>
                  <a:pt x="794512" y="139700"/>
                </a:lnTo>
                <a:lnTo>
                  <a:pt x="779716" y="152400"/>
                </a:lnTo>
                <a:lnTo>
                  <a:pt x="729259" y="190500"/>
                </a:lnTo>
                <a:lnTo>
                  <a:pt x="693178" y="215900"/>
                </a:lnTo>
                <a:lnTo>
                  <a:pt x="655688" y="241300"/>
                </a:lnTo>
                <a:lnTo>
                  <a:pt x="616229" y="266700"/>
                </a:lnTo>
                <a:lnTo>
                  <a:pt x="574217" y="279400"/>
                </a:lnTo>
                <a:lnTo>
                  <a:pt x="529107" y="292100"/>
                </a:lnTo>
                <a:lnTo>
                  <a:pt x="480314" y="304800"/>
                </a:lnTo>
                <a:lnTo>
                  <a:pt x="369468" y="304800"/>
                </a:lnTo>
                <a:lnTo>
                  <a:pt x="359283" y="292100"/>
                </a:lnTo>
                <a:lnTo>
                  <a:pt x="329615" y="292100"/>
                </a:lnTo>
                <a:lnTo>
                  <a:pt x="311099" y="279400"/>
                </a:lnTo>
                <a:lnTo>
                  <a:pt x="295656" y="266700"/>
                </a:lnTo>
                <a:lnTo>
                  <a:pt x="283819" y="241300"/>
                </a:lnTo>
                <a:lnTo>
                  <a:pt x="276110" y="228600"/>
                </a:lnTo>
                <a:lnTo>
                  <a:pt x="273050" y="203200"/>
                </a:lnTo>
                <a:lnTo>
                  <a:pt x="274421" y="190500"/>
                </a:lnTo>
                <a:lnTo>
                  <a:pt x="280085" y="165100"/>
                </a:lnTo>
                <a:lnTo>
                  <a:pt x="289890" y="152400"/>
                </a:lnTo>
                <a:lnTo>
                  <a:pt x="292493" y="152400"/>
                </a:lnTo>
                <a:lnTo>
                  <a:pt x="309029" y="114300"/>
                </a:lnTo>
                <a:lnTo>
                  <a:pt x="312178" y="76200"/>
                </a:lnTo>
                <a:lnTo>
                  <a:pt x="279933" y="25400"/>
                </a:lnTo>
                <a:lnTo>
                  <a:pt x="248653" y="0"/>
                </a:lnTo>
                <a:lnTo>
                  <a:pt x="214642" y="0"/>
                </a:lnTo>
                <a:lnTo>
                  <a:pt x="181927" y="12700"/>
                </a:lnTo>
                <a:lnTo>
                  <a:pt x="154559" y="38100"/>
                </a:lnTo>
                <a:lnTo>
                  <a:pt x="148945" y="38100"/>
                </a:lnTo>
                <a:lnTo>
                  <a:pt x="146685" y="50800"/>
                </a:lnTo>
                <a:lnTo>
                  <a:pt x="121843" y="88900"/>
                </a:lnTo>
                <a:lnTo>
                  <a:pt x="104940" y="127000"/>
                </a:lnTo>
                <a:lnTo>
                  <a:pt x="96189" y="177800"/>
                </a:lnTo>
                <a:lnTo>
                  <a:pt x="96088" y="190500"/>
                </a:lnTo>
                <a:lnTo>
                  <a:pt x="95999" y="203200"/>
                </a:lnTo>
                <a:lnTo>
                  <a:pt x="95897" y="215900"/>
                </a:lnTo>
                <a:lnTo>
                  <a:pt x="104000" y="266700"/>
                </a:lnTo>
                <a:lnTo>
                  <a:pt x="120688" y="317500"/>
                </a:lnTo>
                <a:lnTo>
                  <a:pt x="145122" y="355600"/>
                </a:lnTo>
                <a:lnTo>
                  <a:pt x="176555" y="393700"/>
                </a:lnTo>
                <a:lnTo>
                  <a:pt x="214210" y="431800"/>
                </a:lnTo>
                <a:lnTo>
                  <a:pt x="257289" y="444500"/>
                </a:lnTo>
                <a:lnTo>
                  <a:pt x="276771" y="457200"/>
                </a:lnTo>
                <a:lnTo>
                  <a:pt x="296659" y="469900"/>
                </a:lnTo>
                <a:lnTo>
                  <a:pt x="337477" y="469900"/>
                </a:lnTo>
                <a:lnTo>
                  <a:pt x="341172" y="482600"/>
                </a:lnTo>
                <a:lnTo>
                  <a:pt x="343877" y="482600"/>
                </a:lnTo>
                <a:lnTo>
                  <a:pt x="5080" y="952500"/>
                </a:lnTo>
                <a:lnTo>
                  <a:pt x="863" y="952500"/>
                </a:lnTo>
                <a:lnTo>
                  <a:pt x="431" y="965200"/>
                </a:lnTo>
                <a:lnTo>
                  <a:pt x="0" y="965200"/>
                </a:lnTo>
                <a:lnTo>
                  <a:pt x="2451" y="977900"/>
                </a:lnTo>
                <a:lnTo>
                  <a:pt x="8851" y="990600"/>
                </a:lnTo>
                <a:lnTo>
                  <a:pt x="788060" y="990600"/>
                </a:lnTo>
                <a:lnTo>
                  <a:pt x="781685" y="1041400"/>
                </a:lnTo>
                <a:lnTo>
                  <a:pt x="769988" y="1079500"/>
                </a:lnTo>
                <a:lnTo>
                  <a:pt x="753338" y="1117600"/>
                </a:lnTo>
                <a:lnTo>
                  <a:pt x="732104" y="1155700"/>
                </a:lnTo>
                <a:lnTo>
                  <a:pt x="706640" y="1193800"/>
                </a:lnTo>
                <a:lnTo>
                  <a:pt x="677341" y="1231900"/>
                </a:lnTo>
                <a:lnTo>
                  <a:pt x="644550" y="1257300"/>
                </a:lnTo>
                <a:lnTo>
                  <a:pt x="608634" y="1282700"/>
                </a:lnTo>
                <a:lnTo>
                  <a:pt x="569988" y="1295400"/>
                </a:lnTo>
                <a:lnTo>
                  <a:pt x="528955" y="1320800"/>
                </a:lnTo>
                <a:lnTo>
                  <a:pt x="485902" y="1320800"/>
                </a:lnTo>
                <a:lnTo>
                  <a:pt x="441223" y="1333500"/>
                </a:lnTo>
                <a:lnTo>
                  <a:pt x="395262" y="1333500"/>
                </a:lnTo>
                <a:lnTo>
                  <a:pt x="347967" y="1320800"/>
                </a:lnTo>
                <a:lnTo>
                  <a:pt x="302628" y="1308100"/>
                </a:lnTo>
                <a:lnTo>
                  <a:pt x="259702" y="1295400"/>
                </a:lnTo>
                <a:lnTo>
                  <a:pt x="219646" y="1270000"/>
                </a:lnTo>
                <a:lnTo>
                  <a:pt x="182930" y="1244600"/>
                </a:lnTo>
                <a:lnTo>
                  <a:pt x="149999" y="1206500"/>
                </a:lnTo>
                <a:lnTo>
                  <a:pt x="121310" y="1168400"/>
                </a:lnTo>
                <a:lnTo>
                  <a:pt x="97332" y="1130300"/>
                </a:lnTo>
                <a:lnTo>
                  <a:pt x="78536" y="1092200"/>
                </a:lnTo>
                <a:lnTo>
                  <a:pt x="72885" y="1079500"/>
                </a:lnTo>
                <a:lnTo>
                  <a:pt x="64109" y="1066800"/>
                </a:lnTo>
                <a:lnTo>
                  <a:pt x="34074" y="1066800"/>
                </a:lnTo>
                <a:lnTo>
                  <a:pt x="28079" y="1079500"/>
                </a:lnTo>
                <a:lnTo>
                  <a:pt x="24726" y="1079500"/>
                </a:lnTo>
                <a:lnTo>
                  <a:pt x="21424" y="1092200"/>
                </a:lnTo>
                <a:lnTo>
                  <a:pt x="21209" y="1104900"/>
                </a:lnTo>
                <a:lnTo>
                  <a:pt x="24117" y="1104900"/>
                </a:lnTo>
                <a:lnTo>
                  <a:pt x="43116" y="1155700"/>
                </a:lnTo>
                <a:lnTo>
                  <a:pt x="66738" y="1193800"/>
                </a:lnTo>
                <a:lnTo>
                  <a:pt x="94576" y="1231900"/>
                </a:lnTo>
                <a:lnTo>
                  <a:pt x="126238" y="1270000"/>
                </a:lnTo>
                <a:lnTo>
                  <a:pt x="161315" y="1295400"/>
                </a:lnTo>
                <a:lnTo>
                  <a:pt x="199402" y="1320800"/>
                </a:lnTo>
                <a:lnTo>
                  <a:pt x="240093" y="1346200"/>
                </a:lnTo>
                <a:lnTo>
                  <a:pt x="282981" y="1371600"/>
                </a:lnTo>
                <a:lnTo>
                  <a:pt x="327672" y="1384300"/>
                </a:lnTo>
                <a:lnTo>
                  <a:pt x="516229" y="1384300"/>
                </a:lnTo>
                <a:lnTo>
                  <a:pt x="563803" y="1371600"/>
                </a:lnTo>
                <a:lnTo>
                  <a:pt x="608799" y="1346200"/>
                </a:lnTo>
                <a:lnTo>
                  <a:pt x="629767" y="1333500"/>
                </a:lnTo>
                <a:lnTo>
                  <a:pt x="650735" y="1320800"/>
                </a:lnTo>
                <a:lnTo>
                  <a:pt x="689356" y="1295400"/>
                </a:lnTo>
                <a:lnTo>
                  <a:pt x="724408" y="1270000"/>
                </a:lnTo>
                <a:lnTo>
                  <a:pt x="755611" y="1231900"/>
                </a:lnTo>
                <a:lnTo>
                  <a:pt x="782713" y="1193800"/>
                </a:lnTo>
                <a:lnTo>
                  <a:pt x="805472" y="1155700"/>
                </a:lnTo>
                <a:lnTo>
                  <a:pt x="823595" y="1104900"/>
                </a:lnTo>
                <a:lnTo>
                  <a:pt x="836841" y="1066800"/>
                </a:lnTo>
                <a:lnTo>
                  <a:pt x="844943" y="1016000"/>
                </a:lnTo>
                <a:lnTo>
                  <a:pt x="847648" y="965200"/>
                </a:lnTo>
                <a:lnTo>
                  <a:pt x="847585" y="952500"/>
                </a:lnTo>
                <a:lnTo>
                  <a:pt x="844080" y="952500"/>
                </a:lnTo>
                <a:lnTo>
                  <a:pt x="837996" y="939800"/>
                </a:lnTo>
                <a:lnTo>
                  <a:pt x="571055" y="571500"/>
                </a:lnTo>
                <a:lnTo>
                  <a:pt x="566610" y="571500"/>
                </a:lnTo>
                <a:lnTo>
                  <a:pt x="559841" y="558800"/>
                </a:lnTo>
                <a:lnTo>
                  <a:pt x="530606" y="558800"/>
                </a:lnTo>
                <a:lnTo>
                  <a:pt x="522909" y="571500"/>
                </a:lnTo>
                <a:lnTo>
                  <a:pt x="518744" y="584200"/>
                </a:lnTo>
                <a:lnTo>
                  <a:pt x="517385" y="596900"/>
                </a:lnTo>
                <a:lnTo>
                  <a:pt x="519239" y="596900"/>
                </a:lnTo>
                <a:lnTo>
                  <a:pt x="523849" y="609600"/>
                </a:lnTo>
                <a:lnTo>
                  <a:pt x="761072" y="939800"/>
                </a:lnTo>
                <a:lnTo>
                  <a:pt x="84874" y="939800"/>
                </a:lnTo>
                <a:lnTo>
                  <a:pt x="394068" y="508000"/>
                </a:lnTo>
                <a:lnTo>
                  <a:pt x="394068" y="850900"/>
                </a:lnTo>
                <a:lnTo>
                  <a:pt x="395922" y="863600"/>
                </a:lnTo>
                <a:lnTo>
                  <a:pt x="401777" y="876300"/>
                </a:lnTo>
                <a:lnTo>
                  <a:pt x="410743" y="876300"/>
                </a:lnTo>
                <a:lnTo>
                  <a:pt x="421932" y="889000"/>
                </a:lnTo>
                <a:lnTo>
                  <a:pt x="430187" y="889000"/>
                </a:lnTo>
                <a:lnTo>
                  <a:pt x="438188" y="876300"/>
                </a:lnTo>
                <a:lnTo>
                  <a:pt x="449402" y="863600"/>
                </a:lnTo>
                <a:lnTo>
                  <a:pt x="452285" y="863600"/>
                </a:lnTo>
                <a:lnTo>
                  <a:pt x="451878" y="850900"/>
                </a:lnTo>
                <a:lnTo>
                  <a:pt x="451878" y="508000"/>
                </a:lnTo>
                <a:lnTo>
                  <a:pt x="451878" y="482600"/>
                </a:lnTo>
                <a:lnTo>
                  <a:pt x="517321" y="482600"/>
                </a:lnTo>
                <a:lnTo>
                  <a:pt x="574408" y="469900"/>
                </a:lnTo>
                <a:lnTo>
                  <a:pt x="627367" y="444500"/>
                </a:lnTo>
                <a:lnTo>
                  <a:pt x="676452" y="431800"/>
                </a:lnTo>
                <a:lnTo>
                  <a:pt x="721855" y="406400"/>
                </a:lnTo>
                <a:lnTo>
                  <a:pt x="763790" y="381000"/>
                </a:lnTo>
                <a:lnTo>
                  <a:pt x="802500" y="355600"/>
                </a:lnTo>
                <a:lnTo>
                  <a:pt x="838187" y="330200"/>
                </a:lnTo>
                <a:lnTo>
                  <a:pt x="871067" y="304800"/>
                </a:lnTo>
                <a:lnTo>
                  <a:pt x="884859" y="304800"/>
                </a:lnTo>
                <a:lnTo>
                  <a:pt x="898245" y="292100"/>
                </a:lnTo>
                <a:lnTo>
                  <a:pt x="911212" y="279400"/>
                </a:lnTo>
                <a:lnTo>
                  <a:pt x="923709" y="266700"/>
                </a:lnTo>
                <a:lnTo>
                  <a:pt x="941832" y="254000"/>
                </a:lnTo>
                <a:lnTo>
                  <a:pt x="960704" y="254000"/>
                </a:lnTo>
                <a:lnTo>
                  <a:pt x="980236" y="241300"/>
                </a:lnTo>
                <a:lnTo>
                  <a:pt x="1000366" y="228600"/>
                </a:lnTo>
                <a:lnTo>
                  <a:pt x="1014399" y="228600"/>
                </a:lnTo>
                <a:lnTo>
                  <a:pt x="1018184" y="215900"/>
                </a:lnTo>
                <a:lnTo>
                  <a:pt x="1021549" y="203200"/>
                </a:lnTo>
                <a:lnTo>
                  <a:pt x="1020457" y="203200"/>
                </a:lnTo>
                <a:lnTo>
                  <a:pt x="1015314" y="190500"/>
                </a:lnTo>
                <a:lnTo>
                  <a:pt x="1006487" y="177800"/>
                </a:lnTo>
                <a:lnTo>
                  <a:pt x="982764" y="177800"/>
                </a:lnTo>
                <a:lnTo>
                  <a:pt x="958710" y="190500"/>
                </a:lnTo>
                <a:lnTo>
                  <a:pt x="935367" y="203200"/>
                </a:lnTo>
                <a:lnTo>
                  <a:pt x="912825" y="215900"/>
                </a:lnTo>
                <a:lnTo>
                  <a:pt x="891197" y="228600"/>
                </a:lnTo>
                <a:lnTo>
                  <a:pt x="878027" y="228600"/>
                </a:lnTo>
                <a:lnTo>
                  <a:pt x="836383" y="266700"/>
                </a:lnTo>
                <a:lnTo>
                  <a:pt x="804405" y="292100"/>
                </a:lnTo>
                <a:lnTo>
                  <a:pt x="770445" y="304800"/>
                </a:lnTo>
                <a:lnTo>
                  <a:pt x="734225" y="330200"/>
                </a:lnTo>
                <a:lnTo>
                  <a:pt x="695464" y="355600"/>
                </a:lnTo>
                <a:lnTo>
                  <a:pt x="653884" y="381000"/>
                </a:lnTo>
                <a:lnTo>
                  <a:pt x="609219" y="393700"/>
                </a:lnTo>
                <a:lnTo>
                  <a:pt x="561187" y="406400"/>
                </a:lnTo>
                <a:lnTo>
                  <a:pt x="509511" y="419100"/>
                </a:lnTo>
                <a:lnTo>
                  <a:pt x="453923" y="419100"/>
                </a:lnTo>
                <a:lnTo>
                  <a:pt x="427672" y="431800"/>
                </a:lnTo>
                <a:lnTo>
                  <a:pt x="401459" y="419100"/>
                </a:lnTo>
                <a:lnTo>
                  <a:pt x="330568" y="419100"/>
                </a:lnTo>
                <a:lnTo>
                  <a:pt x="313575" y="406400"/>
                </a:lnTo>
                <a:lnTo>
                  <a:pt x="296875" y="406400"/>
                </a:lnTo>
                <a:lnTo>
                  <a:pt x="280504" y="393700"/>
                </a:lnTo>
                <a:lnTo>
                  <a:pt x="238798" y="368300"/>
                </a:lnTo>
                <a:lnTo>
                  <a:pt x="204025" y="342900"/>
                </a:lnTo>
                <a:lnTo>
                  <a:pt x="177342" y="304800"/>
                </a:lnTo>
                <a:lnTo>
                  <a:pt x="159943" y="254000"/>
                </a:lnTo>
                <a:lnTo>
                  <a:pt x="153022" y="203200"/>
                </a:lnTo>
                <a:lnTo>
                  <a:pt x="156489" y="165100"/>
                </a:lnTo>
                <a:lnTo>
                  <a:pt x="170014" y="114300"/>
                </a:lnTo>
                <a:lnTo>
                  <a:pt x="193268" y="76200"/>
                </a:lnTo>
                <a:lnTo>
                  <a:pt x="199186" y="76200"/>
                </a:lnTo>
                <a:lnTo>
                  <a:pt x="209194" y="63500"/>
                </a:lnTo>
                <a:lnTo>
                  <a:pt x="243332" y="63500"/>
                </a:lnTo>
                <a:lnTo>
                  <a:pt x="250228" y="76200"/>
                </a:lnTo>
                <a:lnTo>
                  <a:pt x="253339" y="88900"/>
                </a:lnTo>
                <a:lnTo>
                  <a:pt x="252564" y="101600"/>
                </a:lnTo>
                <a:lnTo>
                  <a:pt x="247777" y="114300"/>
                </a:lnTo>
                <a:lnTo>
                  <a:pt x="243433" y="114300"/>
                </a:lnTo>
                <a:lnTo>
                  <a:pt x="227025" y="139700"/>
                </a:lnTo>
                <a:lnTo>
                  <a:pt x="217538" y="177800"/>
                </a:lnTo>
                <a:lnTo>
                  <a:pt x="215188" y="203200"/>
                </a:lnTo>
                <a:lnTo>
                  <a:pt x="220218" y="241300"/>
                </a:lnTo>
                <a:lnTo>
                  <a:pt x="232600" y="266700"/>
                </a:lnTo>
                <a:lnTo>
                  <a:pt x="251599" y="304800"/>
                </a:lnTo>
                <a:lnTo>
                  <a:pt x="276390" y="317500"/>
                </a:lnTo>
                <a:lnTo>
                  <a:pt x="306108" y="342900"/>
                </a:lnTo>
                <a:lnTo>
                  <a:pt x="318719" y="342900"/>
                </a:lnTo>
                <a:lnTo>
                  <a:pt x="331571" y="355600"/>
                </a:lnTo>
                <a:lnTo>
                  <a:pt x="360083" y="355600"/>
                </a:lnTo>
                <a:lnTo>
                  <a:pt x="419506" y="368300"/>
                </a:lnTo>
                <a:lnTo>
                  <a:pt x="474662" y="355600"/>
                </a:lnTo>
                <a:lnTo>
                  <a:pt x="525881" y="355600"/>
                </a:lnTo>
                <a:lnTo>
                  <a:pt x="573455" y="342900"/>
                </a:lnTo>
                <a:lnTo>
                  <a:pt x="617677" y="330200"/>
                </a:lnTo>
                <a:lnTo>
                  <a:pt x="658876" y="304800"/>
                </a:lnTo>
                <a:lnTo>
                  <a:pt x="697331" y="279400"/>
                </a:lnTo>
                <a:lnTo>
                  <a:pt x="733361" y="266700"/>
                </a:lnTo>
                <a:lnTo>
                  <a:pt x="767270" y="241300"/>
                </a:lnTo>
                <a:lnTo>
                  <a:pt x="799363" y="215900"/>
                </a:lnTo>
                <a:lnTo>
                  <a:pt x="828179" y="190500"/>
                </a:lnTo>
                <a:lnTo>
                  <a:pt x="842137" y="177800"/>
                </a:lnTo>
                <a:lnTo>
                  <a:pt x="855853" y="177800"/>
                </a:lnTo>
                <a:lnTo>
                  <a:pt x="908532" y="139700"/>
                </a:lnTo>
                <a:lnTo>
                  <a:pt x="960526" y="127000"/>
                </a:lnTo>
                <a:lnTo>
                  <a:pt x="1009218" y="101600"/>
                </a:lnTo>
                <a:lnTo>
                  <a:pt x="1052042" y="101600"/>
                </a:lnTo>
                <a:lnTo>
                  <a:pt x="1049235" y="139700"/>
                </a:lnTo>
                <a:lnTo>
                  <a:pt x="1056525" y="177800"/>
                </a:lnTo>
                <a:lnTo>
                  <a:pt x="1073226" y="203200"/>
                </a:lnTo>
                <a:lnTo>
                  <a:pt x="1098638" y="228600"/>
                </a:lnTo>
                <a:lnTo>
                  <a:pt x="1098638" y="1397000"/>
                </a:lnTo>
                <a:lnTo>
                  <a:pt x="1100289" y="1409700"/>
                </a:lnTo>
                <a:lnTo>
                  <a:pt x="1105992" y="1422400"/>
                </a:lnTo>
                <a:lnTo>
                  <a:pt x="1146924" y="1422400"/>
                </a:lnTo>
                <a:lnTo>
                  <a:pt x="1153642" y="1409700"/>
                </a:lnTo>
                <a:lnTo>
                  <a:pt x="1156525" y="1397000"/>
                </a:lnTo>
                <a:lnTo>
                  <a:pt x="1156525" y="266700"/>
                </a:lnTo>
                <a:lnTo>
                  <a:pt x="1183906" y="266700"/>
                </a:lnTo>
                <a:lnTo>
                  <a:pt x="1226604" y="254000"/>
                </a:lnTo>
                <a:lnTo>
                  <a:pt x="1263688" y="241300"/>
                </a:lnTo>
                <a:lnTo>
                  <a:pt x="1292936" y="203200"/>
                </a:lnTo>
                <a:lnTo>
                  <a:pt x="1318983" y="127000"/>
                </a:lnTo>
                <a:lnTo>
                  <a:pt x="1318818" y="127000"/>
                </a:lnTo>
                <a:lnTo>
                  <a:pt x="1318285" y="114300"/>
                </a:lnTo>
                <a:lnTo>
                  <a:pt x="1317396" y="114300"/>
                </a:lnTo>
                <a:lnTo>
                  <a:pt x="1316164" y="101600"/>
                </a:lnTo>
                <a:lnTo>
                  <a:pt x="1359420" y="114300"/>
                </a:lnTo>
                <a:lnTo>
                  <a:pt x="1408137" y="127000"/>
                </a:lnTo>
                <a:lnTo>
                  <a:pt x="1459865" y="139700"/>
                </a:lnTo>
                <a:lnTo>
                  <a:pt x="1512138" y="177800"/>
                </a:lnTo>
                <a:lnTo>
                  <a:pt x="1526044" y="177800"/>
                </a:lnTo>
                <a:lnTo>
                  <a:pt x="1569123" y="215900"/>
                </a:lnTo>
                <a:lnTo>
                  <a:pt x="1601127" y="241300"/>
                </a:lnTo>
                <a:lnTo>
                  <a:pt x="1634972" y="266700"/>
                </a:lnTo>
                <a:lnTo>
                  <a:pt x="1670951" y="279400"/>
                </a:lnTo>
                <a:lnTo>
                  <a:pt x="1709356" y="304800"/>
                </a:lnTo>
                <a:lnTo>
                  <a:pt x="1750517" y="330200"/>
                </a:lnTo>
                <a:lnTo>
                  <a:pt x="1794713" y="342900"/>
                </a:lnTo>
                <a:lnTo>
                  <a:pt x="1842274" y="355600"/>
                </a:lnTo>
                <a:lnTo>
                  <a:pt x="1893481" y="368300"/>
                </a:lnTo>
                <a:lnTo>
                  <a:pt x="1948649" y="368300"/>
                </a:lnTo>
                <a:lnTo>
                  <a:pt x="2008085" y="355600"/>
                </a:lnTo>
                <a:lnTo>
                  <a:pt x="2036673" y="355600"/>
                </a:lnTo>
                <a:lnTo>
                  <a:pt x="2049526" y="342900"/>
                </a:lnTo>
                <a:lnTo>
                  <a:pt x="2062162" y="342900"/>
                </a:lnTo>
                <a:lnTo>
                  <a:pt x="2091842" y="330200"/>
                </a:lnTo>
                <a:lnTo>
                  <a:pt x="2116594" y="304800"/>
                </a:lnTo>
                <a:lnTo>
                  <a:pt x="2135555" y="266700"/>
                </a:lnTo>
                <a:lnTo>
                  <a:pt x="2147913" y="241300"/>
                </a:lnTo>
                <a:lnTo>
                  <a:pt x="2152967" y="203200"/>
                </a:lnTo>
                <a:lnTo>
                  <a:pt x="2150656" y="177800"/>
                </a:lnTo>
                <a:lnTo>
                  <a:pt x="2141194" y="139700"/>
                </a:lnTo>
                <a:lnTo>
                  <a:pt x="2124824" y="114300"/>
                </a:lnTo>
                <a:lnTo>
                  <a:pt x="2120481" y="114300"/>
                </a:lnTo>
                <a:lnTo>
                  <a:pt x="2114753" y="101600"/>
                </a:lnTo>
                <a:lnTo>
                  <a:pt x="2113737" y="88900"/>
                </a:lnTo>
                <a:lnTo>
                  <a:pt x="2117267" y="76200"/>
                </a:lnTo>
                <a:lnTo>
                  <a:pt x="2125192" y="63500"/>
                </a:lnTo>
                <a:lnTo>
                  <a:pt x="2159609" y="63500"/>
                </a:lnTo>
                <a:lnTo>
                  <a:pt x="2169160" y="76200"/>
                </a:lnTo>
                <a:lnTo>
                  <a:pt x="2175205" y="76200"/>
                </a:lnTo>
                <a:lnTo>
                  <a:pt x="2198459" y="114300"/>
                </a:lnTo>
                <a:lnTo>
                  <a:pt x="2211971" y="165100"/>
                </a:lnTo>
                <a:lnTo>
                  <a:pt x="2215413" y="215900"/>
                </a:lnTo>
                <a:lnTo>
                  <a:pt x="2208453" y="254000"/>
                </a:lnTo>
                <a:lnTo>
                  <a:pt x="2191042" y="304800"/>
                </a:lnTo>
                <a:lnTo>
                  <a:pt x="2164321" y="342900"/>
                </a:lnTo>
                <a:lnTo>
                  <a:pt x="2129459" y="368300"/>
                </a:lnTo>
                <a:lnTo>
                  <a:pt x="2087664" y="393700"/>
                </a:lnTo>
                <a:lnTo>
                  <a:pt x="2071281" y="406400"/>
                </a:lnTo>
                <a:lnTo>
                  <a:pt x="2054567" y="406400"/>
                </a:lnTo>
                <a:lnTo>
                  <a:pt x="2037562" y="419100"/>
                </a:lnTo>
                <a:lnTo>
                  <a:pt x="1992998" y="419100"/>
                </a:lnTo>
                <a:lnTo>
                  <a:pt x="1966925" y="431800"/>
                </a:lnTo>
                <a:lnTo>
                  <a:pt x="1914639" y="431800"/>
                </a:lnTo>
                <a:lnTo>
                  <a:pt x="1859102" y="419100"/>
                </a:lnTo>
                <a:lnTo>
                  <a:pt x="1807476" y="406400"/>
                </a:lnTo>
                <a:lnTo>
                  <a:pt x="1759483" y="393700"/>
                </a:lnTo>
                <a:lnTo>
                  <a:pt x="1714830" y="381000"/>
                </a:lnTo>
                <a:lnTo>
                  <a:pt x="1673263" y="355600"/>
                </a:lnTo>
                <a:lnTo>
                  <a:pt x="1634490" y="330200"/>
                </a:lnTo>
                <a:lnTo>
                  <a:pt x="1598244" y="317500"/>
                </a:lnTo>
                <a:lnTo>
                  <a:pt x="1564233" y="292100"/>
                </a:lnTo>
                <a:lnTo>
                  <a:pt x="1532178" y="266700"/>
                </a:lnTo>
                <a:lnTo>
                  <a:pt x="1490713" y="228600"/>
                </a:lnTo>
                <a:lnTo>
                  <a:pt x="1477581" y="228600"/>
                </a:lnTo>
                <a:lnTo>
                  <a:pt x="1457566" y="215900"/>
                </a:lnTo>
                <a:lnTo>
                  <a:pt x="1436751" y="203200"/>
                </a:lnTo>
                <a:lnTo>
                  <a:pt x="1415249" y="190500"/>
                </a:lnTo>
                <a:lnTo>
                  <a:pt x="1393101" y="177800"/>
                </a:lnTo>
                <a:lnTo>
                  <a:pt x="1370495" y="177800"/>
                </a:lnTo>
                <a:lnTo>
                  <a:pt x="1361249" y="190500"/>
                </a:lnTo>
                <a:lnTo>
                  <a:pt x="1355521" y="203200"/>
                </a:lnTo>
                <a:lnTo>
                  <a:pt x="1353769" y="215900"/>
                </a:lnTo>
                <a:lnTo>
                  <a:pt x="1356436" y="215900"/>
                </a:lnTo>
                <a:lnTo>
                  <a:pt x="1359916" y="228600"/>
                </a:lnTo>
                <a:lnTo>
                  <a:pt x="1366418" y="228600"/>
                </a:lnTo>
                <a:lnTo>
                  <a:pt x="1374317" y="241300"/>
                </a:lnTo>
                <a:lnTo>
                  <a:pt x="1392758" y="241300"/>
                </a:lnTo>
                <a:lnTo>
                  <a:pt x="1410690" y="254000"/>
                </a:lnTo>
                <a:lnTo>
                  <a:pt x="1428038" y="266700"/>
                </a:lnTo>
                <a:lnTo>
                  <a:pt x="1444777" y="266700"/>
                </a:lnTo>
                <a:lnTo>
                  <a:pt x="1457223" y="279400"/>
                </a:lnTo>
                <a:lnTo>
                  <a:pt x="1470202" y="292100"/>
                </a:lnTo>
                <a:lnTo>
                  <a:pt x="1483652" y="304800"/>
                </a:lnTo>
                <a:lnTo>
                  <a:pt x="1497584" y="304800"/>
                </a:lnTo>
                <a:lnTo>
                  <a:pt x="1530413" y="330200"/>
                </a:lnTo>
                <a:lnTo>
                  <a:pt x="1566049" y="355600"/>
                </a:lnTo>
                <a:lnTo>
                  <a:pt x="1604708" y="381000"/>
                </a:lnTo>
                <a:lnTo>
                  <a:pt x="1646631" y="406400"/>
                </a:lnTo>
                <a:lnTo>
                  <a:pt x="1692008" y="431800"/>
                </a:lnTo>
                <a:lnTo>
                  <a:pt x="1741068" y="457200"/>
                </a:lnTo>
                <a:lnTo>
                  <a:pt x="1794040" y="469900"/>
                </a:lnTo>
                <a:lnTo>
                  <a:pt x="1851126" y="482600"/>
                </a:lnTo>
                <a:lnTo>
                  <a:pt x="1916595" y="482600"/>
                </a:lnTo>
                <a:lnTo>
                  <a:pt x="1916595" y="850900"/>
                </a:lnTo>
                <a:lnTo>
                  <a:pt x="1916188" y="863600"/>
                </a:lnTo>
                <a:lnTo>
                  <a:pt x="1919071" y="876300"/>
                </a:lnTo>
                <a:lnTo>
                  <a:pt x="1933981" y="876300"/>
                </a:lnTo>
                <a:lnTo>
                  <a:pt x="1944827" y="889000"/>
                </a:lnTo>
                <a:lnTo>
                  <a:pt x="1955761" y="889000"/>
                </a:lnTo>
                <a:lnTo>
                  <a:pt x="1965477" y="876300"/>
                </a:lnTo>
                <a:lnTo>
                  <a:pt x="1971497" y="876300"/>
                </a:lnTo>
                <a:lnTo>
                  <a:pt x="1974748" y="863600"/>
                </a:lnTo>
                <a:lnTo>
                  <a:pt x="1974405" y="850900"/>
                </a:lnTo>
                <a:lnTo>
                  <a:pt x="1974405" y="508000"/>
                </a:lnTo>
                <a:lnTo>
                  <a:pt x="2283599" y="939800"/>
                </a:lnTo>
                <a:lnTo>
                  <a:pt x="1608239" y="939800"/>
                </a:lnTo>
                <a:lnTo>
                  <a:pt x="1845449" y="609600"/>
                </a:lnTo>
                <a:lnTo>
                  <a:pt x="1849945" y="596900"/>
                </a:lnTo>
                <a:lnTo>
                  <a:pt x="1850047" y="584200"/>
                </a:lnTo>
                <a:lnTo>
                  <a:pt x="1845957" y="571500"/>
                </a:lnTo>
                <a:lnTo>
                  <a:pt x="1837956" y="571500"/>
                </a:lnTo>
                <a:lnTo>
                  <a:pt x="1827733" y="558800"/>
                </a:lnTo>
                <a:lnTo>
                  <a:pt x="1806829" y="558800"/>
                </a:lnTo>
                <a:lnTo>
                  <a:pt x="1798510" y="571500"/>
                </a:lnTo>
                <a:lnTo>
                  <a:pt x="1531353" y="939800"/>
                </a:lnTo>
                <a:lnTo>
                  <a:pt x="1525295" y="952500"/>
                </a:lnTo>
                <a:lnTo>
                  <a:pt x="1521841" y="952500"/>
                </a:lnTo>
                <a:lnTo>
                  <a:pt x="1521828" y="965200"/>
                </a:lnTo>
                <a:lnTo>
                  <a:pt x="1524685" y="1016000"/>
                </a:lnTo>
                <a:lnTo>
                  <a:pt x="1533017" y="1066800"/>
                </a:lnTo>
                <a:lnTo>
                  <a:pt x="1546529" y="1104900"/>
                </a:lnTo>
                <a:lnTo>
                  <a:pt x="1564881" y="1155700"/>
                </a:lnTo>
                <a:lnTo>
                  <a:pt x="1587779" y="1193800"/>
                </a:lnTo>
                <a:lnTo>
                  <a:pt x="1614893" y="1231900"/>
                </a:lnTo>
                <a:lnTo>
                  <a:pt x="1645907" y="1270000"/>
                </a:lnTo>
                <a:lnTo>
                  <a:pt x="1680502" y="1295400"/>
                </a:lnTo>
                <a:lnTo>
                  <a:pt x="1718348" y="1320800"/>
                </a:lnTo>
                <a:lnTo>
                  <a:pt x="1759153" y="1346200"/>
                </a:lnTo>
                <a:lnTo>
                  <a:pt x="1802587" y="1371600"/>
                </a:lnTo>
                <a:lnTo>
                  <a:pt x="1848319" y="1384300"/>
                </a:lnTo>
                <a:lnTo>
                  <a:pt x="2044661" y="1384300"/>
                </a:lnTo>
                <a:lnTo>
                  <a:pt x="2091613" y="1358900"/>
                </a:lnTo>
                <a:lnTo>
                  <a:pt x="2136279" y="1346200"/>
                </a:lnTo>
                <a:lnTo>
                  <a:pt x="2178240" y="1320800"/>
                </a:lnTo>
                <a:lnTo>
                  <a:pt x="2217115" y="1295400"/>
                </a:lnTo>
                <a:lnTo>
                  <a:pt x="2252497" y="1257300"/>
                </a:lnTo>
                <a:lnTo>
                  <a:pt x="2283980" y="1219200"/>
                </a:lnTo>
                <a:lnTo>
                  <a:pt x="2311171" y="1181100"/>
                </a:lnTo>
                <a:lnTo>
                  <a:pt x="2333663" y="1130300"/>
                </a:lnTo>
                <a:lnTo>
                  <a:pt x="2351049" y="1092200"/>
                </a:lnTo>
                <a:lnTo>
                  <a:pt x="2353526" y="1079500"/>
                </a:lnTo>
                <a:lnTo>
                  <a:pt x="2352878" y="1079500"/>
                </a:lnTo>
                <a:lnTo>
                  <a:pt x="2345639" y="1054100"/>
                </a:lnTo>
                <a:lnTo>
                  <a:pt x="2302713" y="1054100"/>
                </a:lnTo>
                <a:lnTo>
                  <a:pt x="2297722" y="1066800"/>
                </a:lnTo>
                <a:lnTo>
                  <a:pt x="2295639" y="1066800"/>
                </a:lnTo>
                <a:lnTo>
                  <a:pt x="2279624" y="1117600"/>
                </a:lnTo>
                <a:lnTo>
                  <a:pt x="2258872" y="1155700"/>
                </a:lnTo>
                <a:lnTo>
                  <a:pt x="2233803" y="1193800"/>
                </a:lnTo>
                <a:lnTo>
                  <a:pt x="2204847" y="1219200"/>
                </a:lnTo>
                <a:lnTo>
                  <a:pt x="2172424" y="1257300"/>
                </a:lnTo>
                <a:lnTo>
                  <a:pt x="2136965" y="1282700"/>
                </a:lnTo>
                <a:lnTo>
                  <a:pt x="2098903" y="1295400"/>
                </a:lnTo>
                <a:lnTo>
                  <a:pt x="2058657" y="1308100"/>
                </a:lnTo>
                <a:lnTo>
                  <a:pt x="1973338" y="1333500"/>
                </a:lnTo>
                <a:lnTo>
                  <a:pt x="1929117" y="1333500"/>
                </a:lnTo>
                <a:lnTo>
                  <a:pt x="1884426" y="1320800"/>
                </a:lnTo>
                <a:lnTo>
                  <a:pt x="1839683" y="1320800"/>
                </a:lnTo>
                <a:lnTo>
                  <a:pt x="1793151" y="1295400"/>
                </a:lnTo>
                <a:lnTo>
                  <a:pt x="1750098" y="1270000"/>
                </a:lnTo>
                <a:lnTo>
                  <a:pt x="1710956" y="1244600"/>
                </a:lnTo>
                <a:lnTo>
                  <a:pt x="1676120" y="1219200"/>
                </a:lnTo>
                <a:lnTo>
                  <a:pt x="1646008" y="1181100"/>
                </a:lnTo>
                <a:lnTo>
                  <a:pt x="1621028" y="1130300"/>
                </a:lnTo>
                <a:lnTo>
                  <a:pt x="1601571" y="1092200"/>
                </a:lnTo>
                <a:lnTo>
                  <a:pt x="1588058" y="1041400"/>
                </a:lnTo>
                <a:lnTo>
                  <a:pt x="1580896" y="990600"/>
                </a:lnTo>
                <a:lnTo>
                  <a:pt x="2362466" y="990600"/>
                </a:lnTo>
                <a:lnTo>
                  <a:pt x="2366200" y="977900"/>
                </a:lnTo>
                <a:lnTo>
                  <a:pt x="2368550" y="977900"/>
                </a:lnTo>
                <a:lnTo>
                  <a:pt x="2369388" y="965200"/>
                </a:lnTo>
                <a:close/>
              </a:path>
            </a:pathLst>
          </a:custGeom>
          <a:solidFill>
            <a:srgbClr val="5090AD"/>
          </a:solidFill>
        </p:spPr>
        <p:txBody>
          <a:bodyPr wrap="square" lIns="0" tIns="0" rIns="0" bIns="0" rtlCol="0"/>
          <a:lstStyle/>
          <a:p>
            <a:endParaRPr/>
          </a:p>
        </p:txBody>
      </p:sp>
      <p:sp>
        <p:nvSpPr>
          <p:cNvPr id="437" name="object 43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438" name="Bilde 437" descr="Et bilde som inneholder tekst, Font, Grafikk, grafisk design&#10;&#10;KI-generert innhold kan være feil.">
            <a:extLst>
              <a:ext uri="{FF2B5EF4-FFF2-40B4-BE49-F238E27FC236}">
                <a16:creationId xmlns:a16="http://schemas.microsoft.com/office/drawing/2014/main" id="{41B40816-88F8-E5D3-7D69-B4E149B17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291769" y="4435475"/>
            <a:ext cx="10177780" cy="3935244"/>
          </a:xfrm>
          <a:prstGeom prst="rect">
            <a:avLst/>
          </a:prstGeom>
        </p:spPr>
        <p:txBody>
          <a:bodyPr vert="horz" wrap="square" lIns="0" tIns="10160" rIns="0" bIns="0" rtlCol="0">
            <a:spAutoFit/>
          </a:bodyPr>
          <a:lstStyle/>
          <a:p>
            <a:pPr marL="12700" marR="1427480">
              <a:lnSpc>
                <a:spcPct val="100600"/>
              </a:lnSpc>
              <a:spcBef>
                <a:spcPts val="80"/>
              </a:spcBef>
            </a:pPr>
            <a:r>
              <a:rPr lang="nb-NO" sz="3200" dirty="0">
                <a:latin typeface="Avenir Book" panose="02000503020000020003" pitchFamily="2" charset="0"/>
              </a:rPr>
              <a:t>Behovet for prosess og prosedyre kan gjøre at personer med en korrekt kommunikasjonstil kan oppfattes som </a:t>
            </a:r>
            <a:r>
              <a:rPr lang="nb-NO" sz="3200" b="1" dirty="0">
                <a:latin typeface="Avenir Book" panose="02000503020000020003" pitchFamily="2" charset="0"/>
              </a:rPr>
              <a:t>rigide eller lite samarbeidsvillige i samarbeidsmiljøer </a:t>
            </a:r>
            <a:r>
              <a:rPr lang="nb-NO" sz="3200" dirty="0">
                <a:latin typeface="Avenir Book" panose="02000503020000020003" pitchFamily="2" charset="0"/>
              </a:rPr>
              <a:t>i sin kommunikasjon.</a:t>
            </a:r>
          </a:p>
          <a:p>
            <a:pPr marL="12700" marR="1427480">
              <a:lnSpc>
                <a:spcPct val="100600"/>
              </a:lnSpc>
              <a:spcBef>
                <a:spcPts val="80"/>
              </a:spcBef>
            </a:pPr>
            <a:endParaRPr lang="nb-NO" sz="3200" spc="55" dirty="0">
              <a:latin typeface="Avenir Book" panose="02000503020000020003" pitchFamily="2" charset="0"/>
            </a:endParaRPr>
          </a:p>
          <a:p>
            <a:pPr marL="12700" marR="1427480">
              <a:lnSpc>
                <a:spcPct val="100600"/>
              </a:lnSpc>
              <a:spcBef>
                <a:spcPts val="80"/>
              </a:spcBef>
            </a:pPr>
            <a:r>
              <a:rPr lang="nb-NO" sz="3200" spc="55" dirty="0">
                <a:latin typeface="Avenir Book" panose="02000503020000020003" pitchFamily="2" charset="0"/>
              </a:rPr>
              <a:t>De v</a:t>
            </a:r>
            <a:r>
              <a:rPr lang="nb-NO" sz="3200" b="1" dirty="0">
                <a:latin typeface="Avenir Book" panose="02000503020000020003" pitchFamily="2" charset="0"/>
              </a:rPr>
              <a:t>il ikke omstille seg </a:t>
            </a:r>
            <a:r>
              <a:rPr lang="nb-NO" sz="3200" spc="55" dirty="0">
                <a:latin typeface="Avenir Book" panose="02000503020000020003" pitchFamily="2" charset="0"/>
              </a:rPr>
              <a:t>og kan ha</a:t>
            </a:r>
            <a:r>
              <a:rPr lang="nb-NO" sz="3200" dirty="0">
                <a:latin typeface="Avenir Book" panose="02000503020000020003" pitchFamily="2" charset="0"/>
              </a:rPr>
              <a:t> </a:t>
            </a:r>
            <a:r>
              <a:rPr lang="nb-NO" sz="3200" b="1" dirty="0">
                <a:latin typeface="Avenir Book" panose="02000503020000020003" pitchFamily="2" charset="0"/>
              </a:rPr>
              <a:t>utfordringer med dette i et miljø med høyt tempo</a:t>
            </a:r>
            <a:r>
              <a:rPr lang="nb-NO" sz="3200" dirty="0">
                <a:latin typeface="Avenir Book" panose="02000503020000020003" pitchFamily="2" charset="0"/>
              </a:rPr>
              <a:t>.</a:t>
            </a:r>
          </a:p>
          <a:p>
            <a:pPr marL="12700" marR="1427480">
              <a:lnSpc>
                <a:spcPct val="100600"/>
              </a:lnSpc>
              <a:spcBef>
                <a:spcPts val="80"/>
              </a:spcBef>
            </a:pPr>
            <a:endParaRPr b="1" spc="85" dirty="0">
              <a:latin typeface="Helvetica Neue"/>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 name="object 6"/>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 name="object 7"/>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 name="object 8"/>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 name="object 9"/>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 name="object 10"/>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 name="object 11"/>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 name="object 12"/>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 name="object 13"/>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 name="object 14"/>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3" name="object 533" descr="$PPTXTitle"/>
          <p:cNvSpPr txBox="1">
            <a:spLocks noGrp="1"/>
          </p:cNvSpPr>
          <p:nvPr>
            <p:ph type="title"/>
          </p:nvPr>
        </p:nvSpPr>
        <p:spPr>
          <a:xfrm>
            <a:off x="4684923" y="549275"/>
            <a:ext cx="15066378" cy="2230739"/>
          </a:xfrm>
          <a:prstGeom prst="rect">
            <a:avLst/>
          </a:prstGeom>
        </p:spPr>
        <p:txBody>
          <a:bodyPr vert="horz" wrap="square" lIns="0" tIns="200025" rIns="0" bIns="0" rtlCol="0">
            <a:spAutoFit/>
          </a:bodyPr>
          <a:lstStyle/>
          <a:p>
            <a:pPr marL="12700">
              <a:lnSpc>
                <a:spcPct val="100000"/>
              </a:lnSpc>
              <a:spcBef>
                <a:spcPts val="1575"/>
              </a:spcBef>
            </a:pPr>
            <a:r>
              <a:rPr lang="nb-NO" b="1" spc="95" dirty="0">
                <a:latin typeface="Helvetica Neue"/>
                <a:cs typeface="Helvetica Neue"/>
              </a:rPr>
              <a:t>Korrekt</a:t>
            </a:r>
            <a:r>
              <a:rPr b="1" spc="175" dirty="0">
                <a:latin typeface="Helvetica Neue"/>
                <a:cs typeface="Helvetica Neue"/>
              </a:rPr>
              <a:t> </a:t>
            </a:r>
            <a:r>
              <a:rPr b="1" spc="440" dirty="0">
                <a:solidFill>
                  <a:srgbClr val="50869C"/>
                </a:solidFill>
                <a:latin typeface="Helvetica Neue"/>
                <a:cs typeface="Helvetica Neue"/>
              </a:rPr>
              <a:t>(H</a:t>
            </a:r>
            <a:r>
              <a:rPr lang="nb-NO" b="1" spc="440" dirty="0">
                <a:solidFill>
                  <a:srgbClr val="50869C"/>
                </a:solidFill>
                <a:latin typeface="Helvetica Neue"/>
                <a:cs typeface="Helvetica Neue"/>
              </a:rPr>
              <a:t>øy</a:t>
            </a:r>
            <a:r>
              <a:rPr b="1" spc="180" dirty="0">
                <a:solidFill>
                  <a:srgbClr val="50869C"/>
                </a:solidFill>
                <a:latin typeface="Helvetica Neue"/>
                <a:cs typeface="Helvetica Neue"/>
              </a:rPr>
              <a:t> </a:t>
            </a:r>
            <a:r>
              <a:rPr b="1" spc="509" dirty="0">
                <a:solidFill>
                  <a:srgbClr val="50869C"/>
                </a:solidFill>
                <a:latin typeface="Helvetica Neue"/>
                <a:cs typeface="Helvetica Neue"/>
              </a:rPr>
              <a:t>C)</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en høy C-score</a:t>
            </a:r>
            <a:r>
              <a:rPr sz="4950" b="1" spc="-10" dirty="0">
                <a:latin typeface="Helvetica Neue"/>
                <a:cs typeface="Helvetica Neue"/>
              </a:rPr>
              <a:t>?</a:t>
            </a:r>
            <a:endParaRPr sz="4950" dirty="0">
              <a:latin typeface="Helvetica Neue"/>
              <a:cs typeface="Helvetica Neue"/>
            </a:endParaRPr>
          </a:p>
        </p:txBody>
      </p:sp>
      <p:sp>
        <p:nvSpPr>
          <p:cNvPr id="534" name="object 534"/>
          <p:cNvSpPr/>
          <p:nvPr/>
        </p:nvSpPr>
        <p:spPr>
          <a:xfrm>
            <a:off x="681443" y="703738"/>
            <a:ext cx="2369820" cy="1849120"/>
          </a:xfrm>
          <a:custGeom>
            <a:avLst/>
            <a:gdLst/>
            <a:ahLst/>
            <a:cxnLst/>
            <a:rect l="l" t="t" r="r" b="b"/>
            <a:pathLst>
              <a:path w="2369820" h="1849120">
                <a:moveTo>
                  <a:pt x="1269619" y="334467"/>
                </a:moveTo>
                <a:lnTo>
                  <a:pt x="1267345" y="323202"/>
                </a:lnTo>
                <a:lnTo>
                  <a:pt x="1261135" y="314007"/>
                </a:lnTo>
                <a:lnTo>
                  <a:pt x="1251940" y="307797"/>
                </a:lnTo>
                <a:lnTo>
                  <a:pt x="1240675" y="305523"/>
                </a:lnTo>
                <a:lnTo>
                  <a:pt x="1229410" y="307797"/>
                </a:lnTo>
                <a:lnTo>
                  <a:pt x="1220203" y="314007"/>
                </a:lnTo>
                <a:lnTo>
                  <a:pt x="1214005" y="323202"/>
                </a:lnTo>
                <a:lnTo>
                  <a:pt x="1211732" y="334467"/>
                </a:lnTo>
                <a:lnTo>
                  <a:pt x="1211732" y="336423"/>
                </a:lnTo>
                <a:lnTo>
                  <a:pt x="1213942" y="347637"/>
                </a:lnTo>
                <a:lnTo>
                  <a:pt x="1220063" y="356806"/>
                </a:lnTo>
                <a:lnTo>
                  <a:pt x="1229182" y="363016"/>
                </a:lnTo>
                <a:lnTo>
                  <a:pt x="1240713" y="365328"/>
                </a:lnTo>
                <a:lnTo>
                  <a:pt x="1251966" y="363054"/>
                </a:lnTo>
                <a:lnTo>
                  <a:pt x="1261160" y="356870"/>
                </a:lnTo>
                <a:lnTo>
                  <a:pt x="1267345" y="347675"/>
                </a:lnTo>
                <a:lnTo>
                  <a:pt x="1269619" y="336423"/>
                </a:lnTo>
                <a:lnTo>
                  <a:pt x="1269619" y="334467"/>
                </a:lnTo>
                <a:close/>
              </a:path>
              <a:path w="2369820" h="1849120">
                <a:moveTo>
                  <a:pt x="1674037" y="1820011"/>
                </a:moveTo>
                <a:lnTo>
                  <a:pt x="1669364" y="1790941"/>
                </a:lnTo>
                <a:lnTo>
                  <a:pt x="1666278" y="1771802"/>
                </a:lnTo>
                <a:lnTo>
                  <a:pt x="1644713" y="1730019"/>
                </a:lnTo>
                <a:lnTo>
                  <a:pt x="1612099" y="1697304"/>
                </a:lnTo>
                <a:lnTo>
                  <a:pt x="1612099" y="1790941"/>
                </a:lnTo>
                <a:lnTo>
                  <a:pt x="756780" y="1790941"/>
                </a:lnTo>
                <a:lnTo>
                  <a:pt x="770394" y="1764169"/>
                </a:lnTo>
                <a:lnTo>
                  <a:pt x="791121" y="1743430"/>
                </a:lnTo>
                <a:lnTo>
                  <a:pt x="817168" y="1730019"/>
                </a:lnTo>
                <a:lnTo>
                  <a:pt x="846543" y="1725269"/>
                </a:lnTo>
                <a:lnTo>
                  <a:pt x="961390" y="1725269"/>
                </a:lnTo>
                <a:lnTo>
                  <a:pt x="1010602" y="1715223"/>
                </a:lnTo>
                <a:lnTo>
                  <a:pt x="1050620" y="1688211"/>
                </a:lnTo>
                <a:lnTo>
                  <a:pt x="1077556" y="1648307"/>
                </a:lnTo>
                <a:lnTo>
                  <a:pt x="1077645" y="1648180"/>
                </a:lnTo>
                <a:lnTo>
                  <a:pt x="1093063" y="1572653"/>
                </a:lnTo>
                <a:lnTo>
                  <a:pt x="1107719" y="1550962"/>
                </a:lnTo>
                <a:lnTo>
                  <a:pt x="1129411" y="1536344"/>
                </a:lnTo>
                <a:lnTo>
                  <a:pt x="1155966" y="1530946"/>
                </a:lnTo>
                <a:lnTo>
                  <a:pt x="1212469" y="1530946"/>
                </a:lnTo>
                <a:lnTo>
                  <a:pt x="1239075" y="1536344"/>
                </a:lnTo>
                <a:lnTo>
                  <a:pt x="1260767" y="1550962"/>
                </a:lnTo>
                <a:lnTo>
                  <a:pt x="1275422" y="1572653"/>
                </a:lnTo>
                <a:lnTo>
                  <a:pt x="1280833" y="1599222"/>
                </a:lnTo>
                <a:lnTo>
                  <a:pt x="1290840" y="1648180"/>
                </a:lnTo>
                <a:lnTo>
                  <a:pt x="1317866" y="1688211"/>
                </a:lnTo>
                <a:lnTo>
                  <a:pt x="1358112" y="1715376"/>
                </a:lnTo>
                <a:lnTo>
                  <a:pt x="1407223" y="1725269"/>
                </a:lnTo>
                <a:lnTo>
                  <a:pt x="1522095" y="1725269"/>
                </a:lnTo>
                <a:lnTo>
                  <a:pt x="1551724" y="1730019"/>
                </a:lnTo>
                <a:lnTo>
                  <a:pt x="1577809" y="1743430"/>
                </a:lnTo>
                <a:lnTo>
                  <a:pt x="1598536" y="1764169"/>
                </a:lnTo>
                <a:lnTo>
                  <a:pt x="1612099" y="1790941"/>
                </a:lnTo>
                <a:lnTo>
                  <a:pt x="1612099" y="1697304"/>
                </a:lnTo>
                <a:lnTo>
                  <a:pt x="1611757" y="1696948"/>
                </a:lnTo>
                <a:lnTo>
                  <a:pt x="1570037" y="1675269"/>
                </a:lnTo>
                <a:lnTo>
                  <a:pt x="1570329" y="1675269"/>
                </a:lnTo>
                <a:lnTo>
                  <a:pt x="1522272" y="1667421"/>
                </a:lnTo>
                <a:lnTo>
                  <a:pt x="1407515" y="1667421"/>
                </a:lnTo>
                <a:lnTo>
                  <a:pt x="1380947" y="1662049"/>
                </a:lnTo>
                <a:lnTo>
                  <a:pt x="1380642" y="1662049"/>
                </a:lnTo>
                <a:lnTo>
                  <a:pt x="1358938" y="1647418"/>
                </a:lnTo>
                <a:lnTo>
                  <a:pt x="1344231" y="1625714"/>
                </a:lnTo>
                <a:lnTo>
                  <a:pt x="1338846" y="1599222"/>
                </a:lnTo>
                <a:lnTo>
                  <a:pt x="1333944" y="1564500"/>
                </a:lnTo>
                <a:lnTo>
                  <a:pt x="1320114" y="1533144"/>
                </a:lnTo>
                <a:lnTo>
                  <a:pt x="1318310" y="1530946"/>
                </a:lnTo>
                <a:lnTo>
                  <a:pt x="1298359" y="1506664"/>
                </a:lnTo>
                <a:lnTo>
                  <a:pt x="1269707" y="1486750"/>
                </a:lnTo>
                <a:lnTo>
                  <a:pt x="1269707" y="460425"/>
                </a:lnTo>
                <a:lnTo>
                  <a:pt x="1267434" y="449160"/>
                </a:lnTo>
                <a:lnTo>
                  <a:pt x="1261224" y="439953"/>
                </a:lnTo>
                <a:lnTo>
                  <a:pt x="1252029" y="433755"/>
                </a:lnTo>
                <a:lnTo>
                  <a:pt x="1240764" y="431482"/>
                </a:lnTo>
                <a:lnTo>
                  <a:pt x="1229499" y="433755"/>
                </a:lnTo>
                <a:lnTo>
                  <a:pt x="1220292" y="439953"/>
                </a:lnTo>
                <a:lnTo>
                  <a:pt x="1214094" y="449160"/>
                </a:lnTo>
                <a:lnTo>
                  <a:pt x="1211821" y="460425"/>
                </a:lnTo>
                <a:lnTo>
                  <a:pt x="1211821" y="1473098"/>
                </a:lnTo>
                <a:lnTo>
                  <a:pt x="1156182" y="1473098"/>
                </a:lnTo>
                <a:lnTo>
                  <a:pt x="1107186" y="1483093"/>
                </a:lnTo>
                <a:lnTo>
                  <a:pt x="1067155" y="1510118"/>
                </a:lnTo>
                <a:lnTo>
                  <a:pt x="1040142" y="1550136"/>
                </a:lnTo>
                <a:lnTo>
                  <a:pt x="1030122" y="1599222"/>
                </a:lnTo>
                <a:lnTo>
                  <a:pt x="1024775" y="1625714"/>
                </a:lnTo>
                <a:lnTo>
                  <a:pt x="1010145" y="1647418"/>
                </a:lnTo>
                <a:lnTo>
                  <a:pt x="988441" y="1662049"/>
                </a:lnTo>
                <a:lnTo>
                  <a:pt x="961859" y="1667421"/>
                </a:lnTo>
                <a:lnTo>
                  <a:pt x="846861" y="1667421"/>
                </a:lnTo>
                <a:lnTo>
                  <a:pt x="798690" y="1675269"/>
                </a:lnTo>
                <a:lnTo>
                  <a:pt x="756869" y="1696948"/>
                </a:lnTo>
                <a:lnTo>
                  <a:pt x="723849" y="1730019"/>
                </a:lnTo>
                <a:lnTo>
                  <a:pt x="702221" y="1771802"/>
                </a:lnTo>
                <a:lnTo>
                  <a:pt x="694410" y="1820011"/>
                </a:lnTo>
                <a:lnTo>
                  <a:pt x="696747" y="1831251"/>
                </a:lnTo>
                <a:lnTo>
                  <a:pt x="702983" y="1840420"/>
                </a:lnTo>
                <a:lnTo>
                  <a:pt x="712228" y="1846605"/>
                </a:lnTo>
                <a:lnTo>
                  <a:pt x="723430" y="1848878"/>
                </a:lnTo>
                <a:lnTo>
                  <a:pt x="1645183" y="1848878"/>
                </a:lnTo>
                <a:lnTo>
                  <a:pt x="1656410" y="1846605"/>
                </a:lnTo>
                <a:lnTo>
                  <a:pt x="1665579" y="1840420"/>
                </a:lnTo>
                <a:lnTo>
                  <a:pt x="1671764" y="1831251"/>
                </a:lnTo>
                <a:lnTo>
                  <a:pt x="1674037" y="1820011"/>
                </a:lnTo>
                <a:close/>
              </a:path>
              <a:path w="2369820" h="1849120">
                <a:moveTo>
                  <a:pt x="2369388" y="965200"/>
                </a:moveTo>
                <a:lnTo>
                  <a:pt x="2368778" y="965200"/>
                </a:lnTo>
                <a:lnTo>
                  <a:pt x="2367877" y="952500"/>
                </a:lnTo>
                <a:lnTo>
                  <a:pt x="2364219" y="952500"/>
                </a:lnTo>
                <a:lnTo>
                  <a:pt x="2355050" y="939800"/>
                </a:lnTo>
                <a:lnTo>
                  <a:pt x="2043417" y="508000"/>
                </a:lnTo>
                <a:lnTo>
                  <a:pt x="2025078" y="482600"/>
                </a:lnTo>
                <a:lnTo>
                  <a:pt x="2031466" y="482600"/>
                </a:lnTo>
                <a:lnTo>
                  <a:pt x="2052027" y="469900"/>
                </a:lnTo>
                <a:lnTo>
                  <a:pt x="2072284" y="469900"/>
                </a:lnTo>
                <a:lnTo>
                  <a:pt x="2092172" y="457200"/>
                </a:lnTo>
                <a:lnTo>
                  <a:pt x="2111654" y="457200"/>
                </a:lnTo>
                <a:lnTo>
                  <a:pt x="2154720" y="431800"/>
                </a:lnTo>
                <a:lnTo>
                  <a:pt x="2192324" y="393700"/>
                </a:lnTo>
                <a:lnTo>
                  <a:pt x="2223719" y="355600"/>
                </a:lnTo>
                <a:lnTo>
                  <a:pt x="2248128" y="317500"/>
                </a:lnTo>
                <a:lnTo>
                  <a:pt x="2264778" y="266700"/>
                </a:lnTo>
                <a:lnTo>
                  <a:pt x="2272957" y="228600"/>
                </a:lnTo>
                <a:lnTo>
                  <a:pt x="2272855" y="215900"/>
                </a:lnTo>
                <a:lnTo>
                  <a:pt x="2272754" y="203200"/>
                </a:lnTo>
                <a:lnTo>
                  <a:pt x="2272652" y="190500"/>
                </a:lnTo>
                <a:lnTo>
                  <a:pt x="2272563" y="177800"/>
                </a:lnTo>
                <a:lnTo>
                  <a:pt x="2263813" y="127000"/>
                </a:lnTo>
                <a:lnTo>
                  <a:pt x="2246909" y="88900"/>
                </a:lnTo>
                <a:lnTo>
                  <a:pt x="2230374" y="63500"/>
                </a:lnTo>
                <a:lnTo>
                  <a:pt x="2222093" y="50800"/>
                </a:lnTo>
                <a:lnTo>
                  <a:pt x="2214537" y="38100"/>
                </a:lnTo>
                <a:lnTo>
                  <a:pt x="2187257" y="12700"/>
                </a:lnTo>
                <a:lnTo>
                  <a:pt x="2154593" y="0"/>
                </a:lnTo>
                <a:lnTo>
                  <a:pt x="2120582" y="12700"/>
                </a:lnTo>
                <a:lnTo>
                  <a:pt x="2089251" y="25400"/>
                </a:lnTo>
                <a:lnTo>
                  <a:pt x="2066747" y="50800"/>
                </a:lnTo>
                <a:lnTo>
                  <a:pt x="2056803" y="88900"/>
                </a:lnTo>
                <a:lnTo>
                  <a:pt x="2059825" y="114300"/>
                </a:lnTo>
                <a:lnTo>
                  <a:pt x="2076234" y="152400"/>
                </a:lnTo>
                <a:lnTo>
                  <a:pt x="2078710" y="152400"/>
                </a:lnTo>
                <a:lnTo>
                  <a:pt x="2088515" y="165100"/>
                </a:lnTo>
                <a:lnTo>
                  <a:pt x="2094166" y="190500"/>
                </a:lnTo>
                <a:lnTo>
                  <a:pt x="2095538" y="203200"/>
                </a:lnTo>
                <a:lnTo>
                  <a:pt x="2092490" y="228600"/>
                </a:lnTo>
                <a:lnTo>
                  <a:pt x="2084768" y="241300"/>
                </a:lnTo>
                <a:lnTo>
                  <a:pt x="2072919" y="266700"/>
                </a:lnTo>
                <a:lnTo>
                  <a:pt x="2057463" y="279400"/>
                </a:lnTo>
                <a:lnTo>
                  <a:pt x="2038946" y="292100"/>
                </a:lnTo>
                <a:lnTo>
                  <a:pt x="2019300" y="292100"/>
                </a:lnTo>
                <a:lnTo>
                  <a:pt x="2009241" y="304800"/>
                </a:lnTo>
                <a:lnTo>
                  <a:pt x="1888197" y="304800"/>
                </a:lnTo>
                <a:lnTo>
                  <a:pt x="1839417" y="292100"/>
                </a:lnTo>
                <a:lnTo>
                  <a:pt x="1794294" y="279400"/>
                </a:lnTo>
                <a:lnTo>
                  <a:pt x="1752269" y="266700"/>
                </a:lnTo>
                <a:lnTo>
                  <a:pt x="1712785" y="241300"/>
                </a:lnTo>
                <a:lnTo>
                  <a:pt x="1675269" y="215900"/>
                </a:lnTo>
                <a:lnTo>
                  <a:pt x="1639163" y="190500"/>
                </a:lnTo>
                <a:lnTo>
                  <a:pt x="1603895" y="165100"/>
                </a:lnTo>
                <a:lnTo>
                  <a:pt x="1574152" y="139700"/>
                </a:lnTo>
                <a:lnTo>
                  <a:pt x="1559598" y="139700"/>
                </a:lnTo>
                <a:lnTo>
                  <a:pt x="1545043" y="127000"/>
                </a:lnTo>
                <a:lnTo>
                  <a:pt x="1496377" y="101600"/>
                </a:lnTo>
                <a:lnTo>
                  <a:pt x="1447914" y="76200"/>
                </a:lnTo>
                <a:lnTo>
                  <a:pt x="1401178" y="63500"/>
                </a:lnTo>
                <a:lnTo>
                  <a:pt x="1357693" y="50800"/>
                </a:lnTo>
                <a:lnTo>
                  <a:pt x="1318971" y="38100"/>
                </a:lnTo>
                <a:lnTo>
                  <a:pt x="1286522" y="38100"/>
                </a:lnTo>
                <a:lnTo>
                  <a:pt x="1261668" y="18961"/>
                </a:lnTo>
                <a:lnTo>
                  <a:pt x="1261668" y="127000"/>
                </a:lnTo>
                <a:lnTo>
                  <a:pt x="1255483" y="165100"/>
                </a:lnTo>
                <a:lnTo>
                  <a:pt x="1238910" y="177800"/>
                </a:lnTo>
                <a:lnTo>
                  <a:pt x="1214424" y="203200"/>
                </a:lnTo>
                <a:lnTo>
                  <a:pt x="1154455" y="203200"/>
                </a:lnTo>
                <a:lnTo>
                  <a:pt x="1129944" y="177800"/>
                </a:lnTo>
                <a:lnTo>
                  <a:pt x="1113421" y="165100"/>
                </a:lnTo>
                <a:lnTo>
                  <a:pt x="1107376" y="127000"/>
                </a:lnTo>
                <a:lnTo>
                  <a:pt x="1113459" y="101600"/>
                </a:lnTo>
                <a:lnTo>
                  <a:pt x="1130007" y="76200"/>
                </a:lnTo>
                <a:lnTo>
                  <a:pt x="1154531" y="63500"/>
                </a:lnTo>
                <a:lnTo>
                  <a:pt x="1184567" y="50800"/>
                </a:lnTo>
                <a:lnTo>
                  <a:pt x="1214589" y="63500"/>
                </a:lnTo>
                <a:lnTo>
                  <a:pt x="1239100" y="76200"/>
                </a:lnTo>
                <a:lnTo>
                  <a:pt x="1255623" y="101600"/>
                </a:lnTo>
                <a:lnTo>
                  <a:pt x="1261668" y="127000"/>
                </a:lnTo>
                <a:lnTo>
                  <a:pt x="1261668" y="18961"/>
                </a:lnTo>
                <a:lnTo>
                  <a:pt x="1253540" y="12700"/>
                </a:lnTo>
                <a:lnTo>
                  <a:pt x="1214920" y="0"/>
                </a:lnTo>
                <a:lnTo>
                  <a:pt x="1133284" y="0"/>
                </a:lnTo>
                <a:lnTo>
                  <a:pt x="1096518" y="25400"/>
                </a:lnTo>
                <a:lnTo>
                  <a:pt x="1091768" y="25400"/>
                </a:lnTo>
                <a:lnTo>
                  <a:pt x="1087310" y="38100"/>
                </a:lnTo>
                <a:lnTo>
                  <a:pt x="1051090" y="38100"/>
                </a:lnTo>
                <a:lnTo>
                  <a:pt x="1012723" y="50800"/>
                </a:lnTo>
                <a:lnTo>
                  <a:pt x="969098" y="63500"/>
                </a:lnTo>
                <a:lnTo>
                  <a:pt x="921893" y="76200"/>
                </a:lnTo>
                <a:lnTo>
                  <a:pt x="872820" y="88900"/>
                </a:lnTo>
                <a:lnTo>
                  <a:pt x="823569" y="127000"/>
                </a:lnTo>
                <a:lnTo>
                  <a:pt x="809066" y="139700"/>
                </a:lnTo>
                <a:lnTo>
                  <a:pt x="794512" y="139700"/>
                </a:lnTo>
                <a:lnTo>
                  <a:pt x="779716" y="152400"/>
                </a:lnTo>
                <a:lnTo>
                  <a:pt x="729259" y="190500"/>
                </a:lnTo>
                <a:lnTo>
                  <a:pt x="693178" y="215900"/>
                </a:lnTo>
                <a:lnTo>
                  <a:pt x="655688" y="241300"/>
                </a:lnTo>
                <a:lnTo>
                  <a:pt x="616229" y="266700"/>
                </a:lnTo>
                <a:lnTo>
                  <a:pt x="574217" y="279400"/>
                </a:lnTo>
                <a:lnTo>
                  <a:pt x="529107" y="292100"/>
                </a:lnTo>
                <a:lnTo>
                  <a:pt x="480314" y="304800"/>
                </a:lnTo>
                <a:lnTo>
                  <a:pt x="369468" y="304800"/>
                </a:lnTo>
                <a:lnTo>
                  <a:pt x="359283" y="292100"/>
                </a:lnTo>
                <a:lnTo>
                  <a:pt x="329615" y="292100"/>
                </a:lnTo>
                <a:lnTo>
                  <a:pt x="311099" y="279400"/>
                </a:lnTo>
                <a:lnTo>
                  <a:pt x="295656" y="266700"/>
                </a:lnTo>
                <a:lnTo>
                  <a:pt x="283819" y="241300"/>
                </a:lnTo>
                <a:lnTo>
                  <a:pt x="276110" y="228600"/>
                </a:lnTo>
                <a:lnTo>
                  <a:pt x="273050" y="203200"/>
                </a:lnTo>
                <a:lnTo>
                  <a:pt x="274421" y="190500"/>
                </a:lnTo>
                <a:lnTo>
                  <a:pt x="280085" y="165100"/>
                </a:lnTo>
                <a:lnTo>
                  <a:pt x="289890" y="152400"/>
                </a:lnTo>
                <a:lnTo>
                  <a:pt x="292493" y="152400"/>
                </a:lnTo>
                <a:lnTo>
                  <a:pt x="309029" y="114300"/>
                </a:lnTo>
                <a:lnTo>
                  <a:pt x="312178" y="76200"/>
                </a:lnTo>
                <a:lnTo>
                  <a:pt x="279933" y="25400"/>
                </a:lnTo>
                <a:lnTo>
                  <a:pt x="248653" y="0"/>
                </a:lnTo>
                <a:lnTo>
                  <a:pt x="214642" y="0"/>
                </a:lnTo>
                <a:lnTo>
                  <a:pt x="181927" y="12700"/>
                </a:lnTo>
                <a:lnTo>
                  <a:pt x="154559" y="38100"/>
                </a:lnTo>
                <a:lnTo>
                  <a:pt x="148945" y="38100"/>
                </a:lnTo>
                <a:lnTo>
                  <a:pt x="146685" y="50800"/>
                </a:lnTo>
                <a:lnTo>
                  <a:pt x="121843" y="88900"/>
                </a:lnTo>
                <a:lnTo>
                  <a:pt x="104940" y="127000"/>
                </a:lnTo>
                <a:lnTo>
                  <a:pt x="96189" y="177800"/>
                </a:lnTo>
                <a:lnTo>
                  <a:pt x="96088" y="190500"/>
                </a:lnTo>
                <a:lnTo>
                  <a:pt x="95999" y="203200"/>
                </a:lnTo>
                <a:lnTo>
                  <a:pt x="95897" y="215900"/>
                </a:lnTo>
                <a:lnTo>
                  <a:pt x="104000" y="266700"/>
                </a:lnTo>
                <a:lnTo>
                  <a:pt x="120688" y="317500"/>
                </a:lnTo>
                <a:lnTo>
                  <a:pt x="145122" y="355600"/>
                </a:lnTo>
                <a:lnTo>
                  <a:pt x="176555" y="393700"/>
                </a:lnTo>
                <a:lnTo>
                  <a:pt x="214210" y="431800"/>
                </a:lnTo>
                <a:lnTo>
                  <a:pt x="257289" y="444500"/>
                </a:lnTo>
                <a:lnTo>
                  <a:pt x="276771" y="457200"/>
                </a:lnTo>
                <a:lnTo>
                  <a:pt x="296659" y="469900"/>
                </a:lnTo>
                <a:lnTo>
                  <a:pt x="337477" y="469900"/>
                </a:lnTo>
                <a:lnTo>
                  <a:pt x="341172" y="482600"/>
                </a:lnTo>
                <a:lnTo>
                  <a:pt x="343877" y="482600"/>
                </a:lnTo>
                <a:lnTo>
                  <a:pt x="5080" y="952500"/>
                </a:lnTo>
                <a:lnTo>
                  <a:pt x="863" y="952500"/>
                </a:lnTo>
                <a:lnTo>
                  <a:pt x="431" y="965200"/>
                </a:lnTo>
                <a:lnTo>
                  <a:pt x="0" y="965200"/>
                </a:lnTo>
                <a:lnTo>
                  <a:pt x="2451" y="977900"/>
                </a:lnTo>
                <a:lnTo>
                  <a:pt x="8851" y="990600"/>
                </a:lnTo>
                <a:lnTo>
                  <a:pt x="788060" y="990600"/>
                </a:lnTo>
                <a:lnTo>
                  <a:pt x="781685" y="1041400"/>
                </a:lnTo>
                <a:lnTo>
                  <a:pt x="769988" y="1079500"/>
                </a:lnTo>
                <a:lnTo>
                  <a:pt x="753338" y="1117600"/>
                </a:lnTo>
                <a:lnTo>
                  <a:pt x="732104" y="1155700"/>
                </a:lnTo>
                <a:lnTo>
                  <a:pt x="706640" y="1193800"/>
                </a:lnTo>
                <a:lnTo>
                  <a:pt x="677341" y="1231900"/>
                </a:lnTo>
                <a:lnTo>
                  <a:pt x="644550" y="1257300"/>
                </a:lnTo>
                <a:lnTo>
                  <a:pt x="608634" y="1282700"/>
                </a:lnTo>
                <a:lnTo>
                  <a:pt x="569988" y="1295400"/>
                </a:lnTo>
                <a:lnTo>
                  <a:pt x="528955" y="1320800"/>
                </a:lnTo>
                <a:lnTo>
                  <a:pt x="485902" y="1320800"/>
                </a:lnTo>
                <a:lnTo>
                  <a:pt x="441223" y="1333500"/>
                </a:lnTo>
                <a:lnTo>
                  <a:pt x="395262" y="1333500"/>
                </a:lnTo>
                <a:lnTo>
                  <a:pt x="347967" y="1320800"/>
                </a:lnTo>
                <a:lnTo>
                  <a:pt x="302628" y="1308100"/>
                </a:lnTo>
                <a:lnTo>
                  <a:pt x="259702" y="1295400"/>
                </a:lnTo>
                <a:lnTo>
                  <a:pt x="219646" y="1270000"/>
                </a:lnTo>
                <a:lnTo>
                  <a:pt x="182930" y="1244600"/>
                </a:lnTo>
                <a:lnTo>
                  <a:pt x="149999" y="1206500"/>
                </a:lnTo>
                <a:lnTo>
                  <a:pt x="121310" y="1168400"/>
                </a:lnTo>
                <a:lnTo>
                  <a:pt x="97332" y="1130300"/>
                </a:lnTo>
                <a:lnTo>
                  <a:pt x="78536" y="1092200"/>
                </a:lnTo>
                <a:lnTo>
                  <a:pt x="72885" y="1079500"/>
                </a:lnTo>
                <a:lnTo>
                  <a:pt x="64109" y="1066800"/>
                </a:lnTo>
                <a:lnTo>
                  <a:pt x="34074" y="1066800"/>
                </a:lnTo>
                <a:lnTo>
                  <a:pt x="28079" y="1079500"/>
                </a:lnTo>
                <a:lnTo>
                  <a:pt x="24726" y="1079500"/>
                </a:lnTo>
                <a:lnTo>
                  <a:pt x="21424" y="1092200"/>
                </a:lnTo>
                <a:lnTo>
                  <a:pt x="21209" y="1104900"/>
                </a:lnTo>
                <a:lnTo>
                  <a:pt x="24117" y="1104900"/>
                </a:lnTo>
                <a:lnTo>
                  <a:pt x="43116" y="1155700"/>
                </a:lnTo>
                <a:lnTo>
                  <a:pt x="66738" y="1193800"/>
                </a:lnTo>
                <a:lnTo>
                  <a:pt x="94576" y="1231900"/>
                </a:lnTo>
                <a:lnTo>
                  <a:pt x="126238" y="1270000"/>
                </a:lnTo>
                <a:lnTo>
                  <a:pt x="161315" y="1295400"/>
                </a:lnTo>
                <a:lnTo>
                  <a:pt x="199402" y="1320800"/>
                </a:lnTo>
                <a:lnTo>
                  <a:pt x="240093" y="1346200"/>
                </a:lnTo>
                <a:lnTo>
                  <a:pt x="282981" y="1371600"/>
                </a:lnTo>
                <a:lnTo>
                  <a:pt x="327672" y="1384300"/>
                </a:lnTo>
                <a:lnTo>
                  <a:pt x="516229" y="1384300"/>
                </a:lnTo>
                <a:lnTo>
                  <a:pt x="563803" y="1371600"/>
                </a:lnTo>
                <a:lnTo>
                  <a:pt x="608799" y="1346200"/>
                </a:lnTo>
                <a:lnTo>
                  <a:pt x="629767" y="1333500"/>
                </a:lnTo>
                <a:lnTo>
                  <a:pt x="650735" y="1320800"/>
                </a:lnTo>
                <a:lnTo>
                  <a:pt x="689356" y="1295400"/>
                </a:lnTo>
                <a:lnTo>
                  <a:pt x="724408" y="1270000"/>
                </a:lnTo>
                <a:lnTo>
                  <a:pt x="755611" y="1231900"/>
                </a:lnTo>
                <a:lnTo>
                  <a:pt x="782713" y="1193800"/>
                </a:lnTo>
                <a:lnTo>
                  <a:pt x="805472" y="1155700"/>
                </a:lnTo>
                <a:lnTo>
                  <a:pt x="823595" y="1104900"/>
                </a:lnTo>
                <a:lnTo>
                  <a:pt x="836841" y="1066800"/>
                </a:lnTo>
                <a:lnTo>
                  <a:pt x="844943" y="1016000"/>
                </a:lnTo>
                <a:lnTo>
                  <a:pt x="847648" y="965200"/>
                </a:lnTo>
                <a:lnTo>
                  <a:pt x="847585" y="952500"/>
                </a:lnTo>
                <a:lnTo>
                  <a:pt x="844080" y="952500"/>
                </a:lnTo>
                <a:lnTo>
                  <a:pt x="837996" y="939800"/>
                </a:lnTo>
                <a:lnTo>
                  <a:pt x="571055" y="571500"/>
                </a:lnTo>
                <a:lnTo>
                  <a:pt x="566610" y="571500"/>
                </a:lnTo>
                <a:lnTo>
                  <a:pt x="559841" y="558800"/>
                </a:lnTo>
                <a:lnTo>
                  <a:pt x="530606" y="558800"/>
                </a:lnTo>
                <a:lnTo>
                  <a:pt x="522909" y="571500"/>
                </a:lnTo>
                <a:lnTo>
                  <a:pt x="518744" y="584200"/>
                </a:lnTo>
                <a:lnTo>
                  <a:pt x="517385" y="596900"/>
                </a:lnTo>
                <a:lnTo>
                  <a:pt x="519239" y="596900"/>
                </a:lnTo>
                <a:lnTo>
                  <a:pt x="523849" y="609600"/>
                </a:lnTo>
                <a:lnTo>
                  <a:pt x="761072" y="939800"/>
                </a:lnTo>
                <a:lnTo>
                  <a:pt x="84874" y="939800"/>
                </a:lnTo>
                <a:lnTo>
                  <a:pt x="394068" y="508000"/>
                </a:lnTo>
                <a:lnTo>
                  <a:pt x="394068" y="850900"/>
                </a:lnTo>
                <a:lnTo>
                  <a:pt x="395922" y="863600"/>
                </a:lnTo>
                <a:lnTo>
                  <a:pt x="401777" y="876300"/>
                </a:lnTo>
                <a:lnTo>
                  <a:pt x="410743" y="876300"/>
                </a:lnTo>
                <a:lnTo>
                  <a:pt x="421932" y="889000"/>
                </a:lnTo>
                <a:lnTo>
                  <a:pt x="430187" y="889000"/>
                </a:lnTo>
                <a:lnTo>
                  <a:pt x="438188" y="876300"/>
                </a:lnTo>
                <a:lnTo>
                  <a:pt x="449402" y="863600"/>
                </a:lnTo>
                <a:lnTo>
                  <a:pt x="452285" y="863600"/>
                </a:lnTo>
                <a:lnTo>
                  <a:pt x="451878" y="850900"/>
                </a:lnTo>
                <a:lnTo>
                  <a:pt x="451878" y="508000"/>
                </a:lnTo>
                <a:lnTo>
                  <a:pt x="451878" y="482600"/>
                </a:lnTo>
                <a:lnTo>
                  <a:pt x="517321" y="482600"/>
                </a:lnTo>
                <a:lnTo>
                  <a:pt x="574408" y="469900"/>
                </a:lnTo>
                <a:lnTo>
                  <a:pt x="627367" y="444500"/>
                </a:lnTo>
                <a:lnTo>
                  <a:pt x="676452" y="431800"/>
                </a:lnTo>
                <a:lnTo>
                  <a:pt x="721855" y="406400"/>
                </a:lnTo>
                <a:lnTo>
                  <a:pt x="763790" y="381000"/>
                </a:lnTo>
                <a:lnTo>
                  <a:pt x="802500" y="355600"/>
                </a:lnTo>
                <a:lnTo>
                  <a:pt x="838187" y="330200"/>
                </a:lnTo>
                <a:lnTo>
                  <a:pt x="871067" y="304800"/>
                </a:lnTo>
                <a:lnTo>
                  <a:pt x="884859" y="304800"/>
                </a:lnTo>
                <a:lnTo>
                  <a:pt x="898245" y="292100"/>
                </a:lnTo>
                <a:lnTo>
                  <a:pt x="911212" y="279400"/>
                </a:lnTo>
                <a:lnTo>
                  <a:pt x="923709" y="266700"/>
                </a:lnTo>
                <a:lnTo>
                  <a:pt x="941832" y="254000"/>
                </a:lnTo>
                <a:lnTo>
                  <a:pt x="960704" y="254000"/>
                </a:lnTo>
                <a:lnTo>
                  <a:pt x="980236" y="241300"/>
                </a:lnTo>
                <a:lnTo>
                  <a:pt x="1000366" y="228600"/>
                </a:lnTo>
                <a:lnTo>
                  <a:pt x="1014399" y="228600"/>
                </a:lnTo>
                <a:lnTo>
                  <a:pt x="1018184" y="215900"/>
                </a:lnTo>
                <a:lnTo>
                  <a:pt x="1021549" y="203200"/>
                </a:lnTo>
                <a:lnTo>
                  <a:pt x="1020457" y="203200"/>
                </a:lnTo>
                <a:lnTo>
                  <a:pt x="1015314" y="190500"/>
                </a:lnTo>
                <a:lnTo>
                  <a:pt x="1006487" y="177800"/>
                </a:lnTo>
                <a:lnTo>
                  <a:pt x="982764" y="177800"/>
                </a:lnTo>
                <a:lnTo>
                  <a:pt x="958710" y="190500"/>
                </a:lnTo>
                <a:lnTo>
                  <a:pt x="935367" y="203200"/>
                </a:lnTo>
                <a:lnTo>
                  <a:pt x="912825" y="215900"/>
                </a:lnTo>
                <a:lnTo>
                  <a:pt x="891197" y="228600"/>
                </a:lnTo>
                <a:lnTo>
                  <a:pt x="878027" y="228600"/>
                </a:lnTo>
                <a:lnTo>
                  <a:pt x="836383" y="266700"/>
                </a:lnTo>
                <a:lnTo>
                  <a:pt x="804405" y="292100"/>
                </a:lnTo>
                <a:lnTo>
                  <a:pt x="770445" y="304800"/>
                </a:lnTo>
                <a:lnTo>
                  <a:pt x="734225" y="330200"/>
                </a:lnTo>
                <a:lnTo>
                  <a:pt x="695464" y="355600"/>
                </a:lnTo>
                <a:lnTo>
                  <a:pt x="653884" y="381000"/>
                </a:lnTo>
                <a:lnTo>
                  <a:pt x="609219" y="393700"/>
                </a:lnTo>
                <a:lnTo>
                  <a:pt x="561187" y="406400"/>
                </a:lnTo>
                <a:lnTo>
                  <a:pt x="509511" y="419100"/>
                </a:lnTo>
                <a:lnTo>
                  <a:pt x="453923" y="419100"/>
                </a:lnTo>
                <a:lnTo>
                  <a:pt x="427672" y="431800"/>
                </a:lnTo>
                <a:lnTo>
                  <a:pt x="401459" y="419100"/>
                </a:lnTo>
                <a:lnTo>
                  <a:pt x="330568" y="419100"/>
                </a:lnTo>
                <a:lnTo>
                  <a:pt x="313575" y="406400"/>
                </a:lnTo>
                <a:lnTo>
                  <a:pt x="296875" y="406400"/>
                </a:lnTo>
                <a:lnTo>
                  <a:pt x="280504" y="393700"/>
                </a:lnTo>
                <a:lnTo>
                  <a:pt x="238798" y="368300"/>
                </a:lnTo>
                <a:lnTo>
                  <a:pt x="204025" y="342900"/>
                </a:lnTo>
                <a:lnTo>
                  <a:pt x="177342" y="304800"/>
                </a:lnTo>
                <a:lnTo>
                  <a:pt x="159943" y="254000"/>
                </a:lnTo>
                <a:lnTo>
                  <a:pt x="153022" y="203200"/>
                </a:lnTo>
                <a:lnTo>
                  <a:pt x="156489" y="165100"/>
                </a:lnTo>
                <a:lnTo>
                  <a:pt x="170014" y="114300"/>
                </a:lnTo>
                <a:lnTo>
                  <a:pt x="193268" y="76200"/>
                </a:lnTo>
                <a:lnTo>
                  <a:pt x="199186" y="76200"/>
                </a:lnTo>
                <a:lnTo>
                  <a:pt x="209194" y="63500"/>
                </a:lnTo>
                <a:lnTo>
                  <a:pt x="243332" y="63500"/>
                </a:lnTo>
                <a:lnTo>
                  <a:pt x="250228" y="76200"/>
                </a:lnTo>
                <a:lnTo>
                  <a:pt x="253339" y="88900"/>
                </a:lnTo>
                <a:lnTo>
                  <a:pt x="252564" y="101600"/>
                </a:lnTo>
                <a:lnTo>
                  <a:pt x="247777" y="114300"/>
                </a:lnTo>
                <a:lnTo>
                  <a:pt x="243433" y="114300"/>
                </a:lnTo>
                <a:lnTo>
                  <a:pt x="227025" y="139700"/>
                </a:lnTo>
                <a:lnTo>
                  <a:pt x="217538" y="177800"/>
                </a:lnTo>
                <a:lnTo>
                  <a:pt x="215188" y="203200"/>
                </a:lnTo>
                <a:lnTo>
                  <a:pt x="220218" y="241300"/>
                </a:lnTo>
                <a:lnTo>
                  <a:pt x="232600" y="266700"/>
                </a:lnTo>
                <a:lnTo>
                  <a:pt x="251599" y="304800"/>
                </a:lnTo>
                <a:lnTo>
                  <a:pt x="276390" y="317500"/>
                </a:lnTo>
                <a:lnTo>
                  <a:pt x="306108" y="342900"/>
                </a:lnTo>
                <a:lnTo>
                  <a:pt x="318719" y="342900"/>
                </a:lnTo>
                <a:lnTo>
                  <a:pt x="331571" y="355600"/>
                </a:lnTo>
                <a:lnTo>
                  <a:pt x="360083" y="355600"/>
                </a:lnTo>
                <a:lnTo>
                  <a:pt x="419506" y="368300"/>
                </a:lnTo>
                <a:lnTo>
                  <a:pt x="474662" y="355600"/>
                </a:lnTo>
                <a:lnTo>
                  <a:pt x="525881" y="355600"/>
                </a:lnTo>
                <a:lnTo>
                  <a:pt x="573455" y="342900"/>
                </a:lnTo>
                <a:lnTo>
                  <a:pt x="617677" y="330200"/>
                </a:lnTo>
                <a:lnTo>
                  <a:pt x="658876" y="304800"/>
                </a:lnTo>
                <a:lnTo>
                  <a:pt x="697331" y="279400"/>
                </a:lnTo>
                <a:lnTo>
                  <a:pt x="733361" y="266700"/>
                </a:lnTo>
                <a:lnTo>
                  <a:pt x="767270" y="241300"/>
                </a:lnTo>
                <a:lnTo>
                  <a:pt x="799363" y="215900"/>
                </a:lnTo>
                <a:lnTo>
                  <a:pt x="828179" y="190500"/>
                </a:lnTo>
                <a:lnTo>
                  <a:pt x="842137" y="177800"/>
                </a:lnTo>
                <a:lnTo>
                  <a:pt x="855853" y="177800"/>
                </a:lnTo>
                <a:lnTo>
                  <a:pt x="908532" y="139700"/>
                </a:lnTo>
                <a:lnTo>
                  <a:pt x="960526" y="127000"/>
                </a:lnTo>
                <a:lnTo>
                  <a:pt x="1009218" y="101600"/>
                </a:lnTo>
                <a:lnTo>
                  <a:pt x="1052042" y="101600"/>
                </a:lnTo>
                <a:lnTo>
                  <a:pt x="1049235" y="139700"/>
                </a:lnTo>
                <a:lnTo>
                  <a:pt x="1056525" y="177800"/>
                </a:lnTo>
                <a:lnTo>
                  <a:pt x="1073226" y="203200"/>
                </a:lnTo>
                <a:lnTo>
                  <a:pt x="1098638" y="228600"/>
                </a:lnTo>
                <a:lnTo>
                  <a:pt x="1098638" y="1397000"/>
                </a:lnTo>
                <a:lnTo>
                  <a:pt x="1100289" y="1409700"/>
                </a:lnTo>
                <a:lnTo>
                  <a:pt x="1105992" y="1422400"/>
                </a:lnTo>
                <a:lnTo>
                  <a:pt x="1146924" y="1422400"/>
                </a:lnTo>
                <a:lnTo>
                  <a:pt x="1153642" y="1409700"/>
                </a:lnTo>
                <a:lnTo>
                  <a:pt x="1156525" y="1397000"/>
                </a:lnTo>
                <a:lnTo>
                  <a:pt x="1156525" y="266700"/>
                </a:lnTo>
                <a:lnTo>
                  <a:pt x="1183906" y="266700"/>
                </a:lnTo>
                <a:lnTo>
                  <a:pt x="1226604" y="254000"/>
                </a:lnTo>
                <a:lnTo>
                  <a:pt x="1263688" y="241300"/>
                </a:lnTo>
                <a:lnTo>
                  <a:pt x="1292936" y="203200"/>
                </a:lnTo>
                <a:lnTo>
                  <a:pt x="1318983" y="127000"/>
                </a:lnTo>
                <a:lnTo>
                  <a:pt x="1318818" y="127000"/>
                </a:lnTo>
                <a:lnTo>
                  <a:pt x="1318285" y="114300"/>
                </a:lnTo>
                <a:lnTo>
                  <a:pt x="1317396" y="114300"/>
                </a:lnTo>
                <a:lnTo>
                  <a:pt x="1316164" y="101600"/>
                </a:lnTo>
                <a:lnTo>
                  <a:pt x="1359420" y="114300"/>
                </a:lnTo>
                <a:lnTo>
                  <a:pt x="1408137" y="127000"/>
                </a:lnTo>
                <a:lnTo>
                  <a:pt x="1459865" y="139700"/>
                </a:lnTo>
                <a:lnTo>
                  <a:pt x="1512138" y="177800"/>
                </a:lnTo>
                <a:lnTo>
                  <a:pt x="1526044" y="177800"/>
                </a:lnTo>
                <a:lnTo>
                  <a:pt x="1569123" y="215900"/>
                </a:lnTo>
                <a:lnTo>
                  <a:pt x="1601127" y="241300"/>
                </a:lnTo>
                <a:lnTo>
                  <a:pt x="1634972" y="266700"/>
                </a:lnTo>
                <a:lnTo>
                  <a:pt x="1670951" y="279400"/>
                </a:lnTo>
                <a:lnTo>
                  <a:pt x="1709356" y="304800"/>
                </a:lnTo>
                <a:lnTo>
                  <a:pt x="1750517" y="330200"/>
                </a:lnTo>
                <a:lnTo>
                  <a:pt x="1794713" y="342900"/>
                </a:lnTo>
                <a:lnTo>
                  <a:pt x="1842274" y="355600"/>
                </a:lnTo>
                <a:lnTo>
                  <a:pt x="1893481" y="368300"/>
                </a:lnTo>
                <a:lnTo>
                  <a:pt x="1948649" y="368300"/>
                </a:lnTo>
                <a:lnTo>
                  <a:pt x="2008085" y="355600"/>
                </a:lnTo>
                <a:lnTo>
                  <a:pt x="2036673" y="355600"/>
                </a:lnTo>
                <a:lnTo>
                  <a:pt x="2049526" y="342900"/>
                </a:lnTo>
                <a:lnTo>
                  <a:pt x="2062162" y="342900"/>
                </a:lnTo>
                <a:lnTo>
                  <a:pt x="2091842" y="330200"/>
                </a:lnTo>
                <a:lnTo>
                  <a:pt x="2116594" y="304800"/>
                </a:lnTo>
                <a:lnTo>
                  <a:pt x="2135555" y="266700"/>
                </a:lnTo>
                <a:lnTo>
                  <a:pt x="2147913" y="241300"/>
                </a:lnTo>
                <a:lnTo>
                  <a:pt x="2152967" y="203200"/>
                </a:lnTo>
                <a:lnTo>
                  <a:pt x="2150656" y="177800"/>
                </a:lnTo>
                <a:lnTo>
                  <a:pt x="2141194" y="139700"/>
                </a:lnTo>
                <a:lnTo>
                  <a:pt x="2124824" y="114300"/>
                </a:lnTo>
                <a:lnTo>
                  <a:pt x="2120481" y="114300"/>
                </a:lnTo>
                <a:lnTo>
                  <a:pt x="2114753" y="101600"/>
                </a:lnTo>
                <a:lnTo>
                  <a:pt x="2113737" y="88900"/>
                </a:lnTo>
                <a:lnTo>
                  <a:pt x="2117267" y="76200"/>
                </a:lnTo>
                <a:lnTo>
                  <a:pt x="2125192" y="63500"/>
                </a:lnTo>
                <a:lnTo>
                  <a:pt x="2159609" y="63500"/>
                </a:lnTo>
                <a:lnTo>
                  <a:pt x="2169160" y="76200"/>
                </a:lnTo>
                <a:lnTo>
                  <a:pt x="2175205" y="76200"/>
                </a:lnTo>
                <a:lnTo>
                  <a:pt x="2198459" y="114300"/>
                </a:lnTo>
                <a:lnTo>
                  <a:pt x="2211971" y="165100"/>
                </a:lnTo>
                <a:lnTo>
                  <a:pt x="2215413" y="215900"/>
                </a:lnTo>
                <a:lnTo>
                  <a:pt x="2208453" y="254000"/>
                </a:lnTo>
                <a:lnTo>
                  <a:pt x="2191042" y="304800"/>
                </a:lnTo>
                <a:lnTo>
                  <a:pt x="2164321" y="342900"/>
                </a:lnTo>
                <a:lnTo>
                  <a:pt x="2129459" y="368300"/>
                </a:lnTo>
                <a:lnTo>
                  <a:pt x="2087664" y="393700"/>
                </a:lnTo>
                <a:lnTo>
                  <a:pt x="2071281" y="406400"/>
                </a:lnTo>
                <a:lnTo>
                  <a:pt x="2054567" y="406400"/>
                </a:lnTo>
                <a:lnTo>
                  <a:pt x="2037562" y="419100"/>
                </a:lnTo>
                <a:lnTo>
                  <a:pt x="1992998" y="419100"/>
                </a:lnTo>
                <a:lnTo>
                  <a:pt x="1966925" y="431800"/>
                </a:lnTo>
                <a:lnTo>
                  <a:pt x="1914639" y="431800"/>
                </a:lnTo>
                <a:lnTo>
                  <a:pt x="1859102" y="419100"/>
                </a:lnTo>
                <a:lnTo>
                  <a:pt x="1807476" y="406400"/>
                </a:lnTo>
                <a:lnTo>
                  <a:pt x="1759483" y="393700"/>
                </a:lnTo>
                <a:lnTo>
                  <a:pt x="1714830" y="381000"/>
                </a:lnTo>
                <a:lnTo>
                  <a:pt x="1673263" y="355600"/>
                </a:lnTo>
                <a:lnTo>
                  <a:pt x="1634490" y="330200"/>
                </a:lnTo>
                <a:lnTo>
                  <a:pt x="1598244" y="317500"/>
                </a:lnTo>
                <a:lnTo>
                  <a:pt x="1564233" y="292100"/>
                </a:lnTo>
                <a:lnTo>
                  <a:pt x="1532178" y="266700"/>
                </a:lnTo>
                <a:lnTo>
                  <a:pt x="1490713" y="228600"/>
                </a:lnTo>
                <a:lnTo>
                  <a:pt x="1477581" y="228600"/>
                </a:lnTo>
                <a:lnTo>
                  <a:pt x="1457566" y="215900"/>
                </a:lnTo>
                <a:lnTo>
                  <a:pt x="1436751" y="203200"/>
                </a:lnTo>
                <a:lnTo>
                  <a:pt x="1415249" y="190500"/>
                </a:lnTo>
                <a:lnTo>
                  <a:pt x="1393101" y="177800"/>
                </a:lnTo>
                <a:lnTo>
                  <a:pt x="1370495" y="177800"/>
                </a:lnTo>
                <a:lnTo>
                  <a:pt x="1361249" y="190500"/>
                </a:lnTo>
                <a:lnTo>
                  <a:pt x="1355521" y="203200"/>
                </a:lnTo>
                <a:lnTo>
                  <a:pt x="1353769" y="215900"/>
                </a:lnTo>
                <a:lnTo>
                  <a:pt x="1356436" y="215900"/>
                </a:lnTo>
                <a:lnTo>
                  <a:pt x="1359916" y="228600"/>
                </a:lnTo>
                <a:lnTo>
                  <a:pt x="1366418" y="228600"/>
                </a:lnTo>
                <a:lnTo>
                  <a:pt x="1374317" y="241300"/>
                </a:lnTo>
                <a:lnTo>
                  <a:pt x="1392758" y="241300"/>
                </a:lnTo>
                <a:lnTo>
                  <a:pt x="1410690" y="254000"/>
                </a:lnTo>
                <a:lnTo>
                  <a:pt x="1428038" y="266700"/>
                </a:lnTo>
                <a:lnTo>
                  <a:pt x="1444777" y="266700"/>
                </a:lnTo>
                <a:lnTo>
                  <a:pt x="1457223" y="279400"/>
                </a:lnTo>
                <a:lnTo>
                  <a:pt x="1470202" y="292100"/>
                </a:lnTo>
                <a:lnTo>
                  <a:pt x="1483652" y="304800"/>
                </a:lnTo>
                <a:lnTo>
                  <a:pt x="1497584" y="304800"/>
                </a:lnTo>
                <a:lnTo>
                  <a:pt x="1530413" y="330200"/>
                </a:lnTo>
                <a:lnTo>
                  <a:pt x="1566049" y="355600"/>
                </a:lnTo>
                <a:lnTo>
                  <a:pt x="1604708" y="381000"/>
                </a:lnTo>
                <a:lnTo>
                  <a:pt x="1646631" y="406400"/>
                </a:lnTo>
                <a:lnTo>
                  <a:pt x="1692008" y="431800"/>
                </a:lnTo>
                <a:lnTo>
                  <a:pt x="1741068" y="457200"/>
                </a:lnTo>
                <a:lnTo>
                  <a:pt x="1794040" y="469900"/>
                </a:lnTo>
                <a:lnTo>
                  <a:pt x="1851126" y="482600"/>
                </a:lnTo>
                <a:lnTo>
                  <a:pt x="1916595" y="482600"/>
                </a:lnTo>
                <a:lnTo>
                  <a:pt x="1916595" y="850900"/>
                </a:lnTo>
                <a:lnTo>
                  <a:pt x="1916188" y="863600"/>
                </a:lnTo>
                <a:lnTo>
                  <a:pt x="1919071" y="876300"/>
                </a:lnTo>
                <a:lnTo>
                  <a:pt x="1933981" y="876300"/>
                </a:lnTo>
                <a:lnTo>
                  <a:pt x="1944827" y="889000"/>
                </a:lnTo>
                <a:lnTo>
                  <a:pt x="1955761" y="889000"/>
                </a:lnTo>
                <a:lnTo>
                  <a:pt x="1965477" y="876300"/>
                </a:lnTo>
                <a:lnTo>
                  <a:pt x="1971497" y="876300"/>
                </a:lnTo>
                <a:lnTo>
                  <a:pt x="1974748" y="863600"/>
                </a:lnTo>
                <a:lnTo>
                  <a:pt x="1974405" y="850900"/>
                </a:lnTo>
                <a:lnTo>
                  <a:pt x="1974405" y="508000"/>
                </a:lnTo>
                <a:lnTo>
                  <a:pt x="2283599" y="939800"/>
                </a:lnTo>
                <a:lnTo>
                  <a:pt x="1608239" y="939800"/>
                </a:lnTo>
                <a:lnTo>
                  <a:pt x="1845449" y="609600"/>
                </a:lnTo>
                <a:lnTo>
                  <a:pt x="1849945" y="596900"/>
                </a:lnTo>
                <a:lnTo>
                  <a:pt x="1850047" y="584200"/>
                </a:lnTo>
                <a:lnTo>
                  <a:pt x="1845957" y="571500"/>
                </a:lnTo>
                <a:lnTo>
                  <a:pt x="1837956" y="571500"/>
                </a:lnTo>
                <a:lnTo>
                  <a:pt x="1827733" y="558800"/>
                </a:lnTo>
                <a:lnTo>
                  <a:pt x="1806829" y="558800"/>
                </a:lnTo>
                <a:lnTo>
                  <a:pt x="1798510" y="571500"/>
                </a:lnTo>
                <a:lnTo>
                  <a:pt x="1531353" y="939800"/>
                </a:lnTo>
                <a:lnTo>
                  <a:pt x="1525295" y="952500"/>
                </a:lnTo>
                <a:lnTo>
                  <a:pt x="1521841" y="952500"/>
                </a:lnTo>
                <a:lnTo>
                  <a:pt x="1521828" y="965200"/>
                </a:lnTo>
                <a:lnTo>
                  <a:pt x="1524685" y="1016000"/>
                </a:lnTo>
                <a:lnTo>
                  <a:pt x="1533017" y="1066800"/>
                </a:lnTo>
                <a:lnTo>
                  <a:pt x="1546529" y="1104900"/>
                </a:lnTo>
                <a:lnTo>
                  <a:pt x="1564881" y="1155700"/>
                </a:lnTo>
                <a:lnTo>
                  <a:pt x="1587779" y="1193800"/>
                </a:lnTo>
                <a:lnTo>
                  <a:pt x="1614893" y="1231900"/>
                </a:lnTo>
                <a:lnTo>
                  <a:pt x="1645907" y="1270000"/>
                </a:lnTo>
                <a:lnTo>
                  <a:pt x="1680502" y="1295400"/>
                </a:lnTo>
                <a:lnTo>
                  <a:pt x="1718348" y="1320800"/>
                </a:lnTo>
                <a:lnTo>
                  <a:pt x="1759153" y="1346200"/>
                </a:lnTo>
                <a:lnTo>
                  <a:pt x="1802587" y="1371600"/>
                </a:lnTo>
                <a:lnTo>
                  <a:pt x="1848319" y="1384300"/>
                </a:lnTo>
                <a:lnTo>
                  <a:pt x="2044661" y="1384300"/>
                </a:lnTo>
                <a:lnTo>
                  <a:pt x="2091613" y="1358900"/>
                </a:lnTo>
                <a:lnTo>
                  <a:pt x="2136279" y="1346200"/>
                </a:lnTo>
                <a:lnTo>
                  <a:pt x="2178240" y="1320800"/>
                </a:lnTo>
                <a:lnTo>
                  <a:pt x="2217115" y="1295400"/>
                </a:lnTo>
                <a:lnTo>
                  <a:pt x="2252497" y="1257300"/>
                </a:lnTo>
                <a:lnTo>
                  <a:pt x="2283980" y="1219200"/>
                </a:lnTo>
                <a:lnTo>
                  <a:pt x="2311171" y="1181100"/>
                </a:lnTo>
                <a:lnTo>
                  <a:pt x="2333663" y="1130300"/>
                </a:lnTo>
                <a:lnTo>
                  <a:pt x="2351049" y="1092200"/>
                </a:lnTo>
                <a:lnTo>
                  <a:pt x="2353526" y="1079500"/>
                </a:lnTo>
                <a:lnTo>
                  <a:pt x="2352878" y="1079500"/>
                </a:lnTo>
                <a:lnTo>
                  <a:pt x="2345639" y="1054100"/>
                </a:lnTo>
                <a:lnTo>
                  <a:pt x="2302713" y="1054100"/>
                </a:lnTo>
                <a:lnTo>
                  <a:pt x="2297722" y="1066800"/>
                </a:lnTo>
                <a:lnTo>
                  <a:pt x="2295639" y="1066800"/>
                </a:lnTo>
                <a:lnTo>
                  <a:pt x="2279624" y="1117600"/>
                </a:lnTo>
                <a:lnTo>
                  <a:pt x="2258872" y="1155700"/>
                </a:lnTo>
                <a:lnTo>
                  <a:pt x="2233803" y="1193800"/>
                </a:lnTo>
                <a:lnTo>
                  <a:pt x="2204847" y="1219200"/>
                </a:lnTo>
                <a:lnTo>
                  <a:pt x="2172424" y="1257300"/>
                </a:lnTo>
                <a:lnTo>
                  <a:pt x="2136965" y="1282700"/>
                </a:lnTo>
                <a:lnTo>
                  <a:pt x="2098903" y="1295400"/>
                </a:lnTo>
                <a:lnTo>
                  <a:pt x="2058657" y="1308100"/>
                </a:lnTo>
                <a:lnTo>
                  <a:pt x="1973338" y="1333500"/>
                </a:lnTo>
                <a:lnTo>
                  <a:pt x="1929117" y="1333500"/>
                </a:lnTo>
                <a:lnTo>
                  <a:pt x="1884426" y="1320800"/>
                </a:lnTo>
                <a:lnTo>
                  <a:pt x="1839683" y="1320800"/>
                </a:lnTo>
                <a:lnTo>
                  <a:pt x="1793151" y="1295400"/>
                </a:lnTo>
                <a:lnTo>
                  <a:pt x="1750098" y="1270000"/>
                </a:lnTo>
                <a:lnTo>
                  <a:pt x="1710956" y="1244600"/>
                </a:lnTo>
                <a:lnTo>
                  <a:pt x="1676120" y="1219200"/>
                </a:lnTo>
                <a:lnTo>
                  <a:pt x="1646008" y="1181100"/>
                </a:lnTo>
                <a:lnTo>
                  <a:pt x="1621028" y="1130300"/>
                </a:lnTo>
                <a:lnTo>
                  <a:pt x="1601571" y="1092200"/>
                </a:lnTo>
                <a:lnTo>
                  <a:pt x="1588058" y="1041400"/>
                </a:lnTo>
                <a:lnTo>
                  <a:pt x="1580896" y="990600"/>
                </a:lnTo>
                <a:lnTo>
                  <a:pt x="2362466" y="990600"/>
                </a:lnTo>
                <a:lnTo>
                  <a:pt x="2366200" y="977900"/>
                </a:lnTo>
                <a:lnTo>
                  <a:pt x="2368550" y="977900"/>
                </a:lnTo>
                <a:lnTo>
                  <a:pt x="2369388" y="965200"/>
                </a:lnTo>
                <a:close/>
              </a:path>
            </a:pathLst>
          </a:custGeom>
          <a:solidFill>
            <a:srgbClr val="5090AD"/>
          </a:solidFill>
        </p:spPr>
        <p:txBody>
          <a:bodyPr wrap="square" lIns="0" tIns="0" rIns="0" bIns="0" rtlCol="0"/>
          <a:lstStyle/>
          <a:p>
            <a:endParaRPr/>
          </a:p>
        </p:txBody>
      </p:sp>
      <p:sp>
        <p:nvSpPr>
          <p:cNvPr id="535" name="object 535"/>
          <p:cNvSpPr/>
          <p:nvPr/>
        </p:nvSpPr>
        <p:spPr>
          <a:xfrm>
            <a:off x="6927850" y="2073275"/>
            <a:ext cx="35814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50869C"/>
            </a:solidFill>
          </a:ln>
        </p:spPr>
        <p:txBody>
          <a:bodyPr wrap="square" lIns="0" tIns="0" rIns="0" bIns="0" rtlCol="0"/>
          <a:lstStyle/>
          <a:p>
            <a:endParaRPr/>
          </a:p>
        </p:txBody>
      </p:sp>
      <p:sp>
        <p:nvSpPr>
          <p:cNvPr id="536" name="object 53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537" name="Bilde 536" descr="Et bilde som inneholder tekst, Font, Grafikk, grafisk design&#10;&#10;KI-generert innhold kan være feil.">
            <a:extLst>
              <a:ext uri="{FF2B5EF4-FFF2-40B4-BE49-F238E27FC236}">
                <a16:creationId xmlns:a16="http://schemas.microsoft.com/office/drawing/2014/main" id="{534E99BA-1535-B67E-0230-6ACA63508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64227"/>
            <a:ext cx="20104100" cy="7344409"/>
            <a:chOff x="0" y="3964227"/>
            <a:chExt cx="20104100" cy="7344409"/>
          </a:xfrm>
        </p:grpSpPr>
        <p:sp>
          <p:nvSpPr>
            <p:cNvPr id="3" name="object 3"/>
            <p:cNvSpPr/>
            <p:nvPr/>
          </p:nvSpPr>
          <p:spPr>
            <a:xfrm>
              <a:off x="0" y="6809237"/>
              <a:ext cx="20104100" cy="4499610"/>
            </a:xfrm>
            <a:custGeom>
              <a:avLst/>
              <a:gdLst/>
              <a:ahLst/>
              <a:cxnLst/>
              <a:rect l="l" t="t" r="r" b="b"/>
              <a:pathLst>
                <a:path w="20104100" h="4499609">
                  <a:moveTo>
                    <a:pt x="0" y="0"/>
                  </a:moveTo>
                  <a:lnTo>
                    <a:pt x="20104100" y="0"/>
                  </a:lnTo>
                  <a:lnTo>
                    <a:pt x="20104100" y="4499318"/>
                  </a:lnTo>
                  <a:lnTo>
                    <a:pt x="0" y="4499318"/>
                  </a:lnTo>
                  <a:lnTo>
                    <a:pt x="0" y="0"/>
                  </a:lnTo>
                  <a:close/>
                </a:path>
              </a:pathLst>
            </a:custGeom>
            <a:solidFill>
              <a:srgbClr val="F7F0EC"/>
            </a:solidFill>
          </p:spPr>
          <p:txBody>
            <a:bodyPr wrap="square" lIns="0" tIns="0" rIns="0" bIns="0" rtlCol="0"/>
            <a:lstStyle/>
            <a:p>
              <a:endParaRPr/>
            </a:p>
          </p:txBody>
        </p:sp>
        <p:sp>
          <p:nvSpPr>
            <p:cNvPr id="4" name="object 4"/>
            <p:cNvSpPr/>
            <p:nvPr/>
          </p:nvSpPr>
          <p:spPr>
            <a:xfrm>
              <a:off x="3680535" y="3990614"/>
              <a:ext cx="13455650" cy="5826125"/>
            </a:xfrm>
            <a:custGeom>
              <a:avLst/>
              <a:gdLst/>
              <a:ahLst/>
              <a:cxnLst/>
              <a:rect l="l" t="t" r="r" b="b"/>
              <a:pathLst>
                <a:path w="13455650" h="5826125">
                  <a:moveTo>
                    <a:pt x="12578023" y="0"/>
                  </a:moveTo>
                  <a:lnTo>
                    <a:pt x="877632" y="0"/>
                  </a:lnTo>
                  <a:lnTo>
                    <a:pt x="746455" y="910"/>
                  </a:lnTo>
                  <a:lnTo>
                    <a:pt x="688163" y="2205"/>
                  </a:lnTo>
                  <a:lnTo>
                    <a:pt x="634401" y="4341"/>
                  </a:lnTo>
                  <a:lnTo>
                    <a:pt x="584916" y="7528"/>
                  </a:lnTo>
                  <a:lnTo>
                    <a:pt x="539457" y="11975"/>
                  </a:lnTo>
                  <a:lnTo>
                    <a:pt x="497772" y="17893"/>
                  </a:lnTo>
                  <a:lnTo>
                    <a:pt x="459610" y="25491"/>
                  </a:lnTo>
                  <a:lnTo>
                    <a:pt x="392847" y="46570"/>
                  </a:lnTo>
                  <a:lnTo>
                    <a:pt x="345626" y="66155"/>
                  </a:lnTo>
                  <a:lnTo>
                    <a:pt x="300660" y="89626"/>
                  </a:lnTo>
                  <a:lnTo>
                    <a:pt x="258151" y="116781"/>
                  </a:lnTo>
                  <a:lnTo>
                    <a:pt x="218305" y="147416"/>
                  </a:lnTo>
                  <a:lnTo>
                    <a:pt x="181325" y="181325"/>
                  </a:lnTo>
                  <a:lnTo>
                    <a:pt x="147416" y="218305"/>
                  </a:lnTo>
                  <a:lnTo>
                    <a:pt x="116781"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4948100"/>
                  </a:lnTo>
                  <a:lnTo>
                    <a:pt x="245" y="5016205"/>
                  </a:lnTo>
                  <a:lnTo>
                    <a:pt x="910" y="5079277"/>
                  </a:lnTo>
                  <a:lnTo>
                    <a:pt x="2205" y="5137569"/>
                  </a:lnTo>
                  <a:lnTo>
                    <a:pt x="4341" y="5191331"/>
                  </a:lnTo>
                  <a:lnTo>
                    <a:pt x="7528" y="5240816"/>
                  </a:lnTo>
                  <a:lnTo>
                    <a:pt x="11975" y="5286275"/>
                  </a:lnTo>
                  <a:lnTo>
                    <a:pt x="17893" y="5327960"/>
                  </a:lnTo>
                  <a:lnTo>
                    <a:pt x="25491" y="5366122"/>
                  </a:lnTo>
                  <a:lnTo>
                    <a:pt x="46570" y="5432885"/>
                  </a:lnTo>
                  <a:lnTo>
                    <a:pt x="66155" y="5480105"/>
                  </a:lnTo>
                  <a:lnTo>
                    <a:pt x="89626" y="5525072"/>
                  </a:lnTo>
                  <a:lnTo>
                    <a:pt x="116781" y="5567581"/>
                  </a:lnTo>
                  <a:lnTo>
                    <a:pt x="147416" y="5607427"/>
                  </a:lnTo>
                  <a:lnTo>
                    <a:pt x="181325" y="5644407"/>
                  </a:lnTo>
                  <a:lnTo>
                    <a:pt x="218305" y="5678316"/>
                  </a:lnTo>
                  <a:lnTo>
                    <a:pt x="258151" y="5708950"/>
                  </a:lnTo>
                  <a:lnTo>
                    <a:pt x="300660" y="5736105"/>
                  </a:lnTo>
                  <a:lnTo>
                    <a:pt x="345626" y="5759577"/>
                  </a:lnTo>
                  <a:lnTo>
                    <a:pt x="392847" y="5779161"/>
                  </a:lnTo>
                  <a:lnTo>
                    <a:pt x="459610" y="5800241"/>
                  </a:lnTo>
                  <a:lnTo>
                    <a:pt x="497772" y="5807839"/>
                  </a:lnTo>
                  <a:lnTo>
                    <a:pt x="539457" y="5813757"/>
                  </a:lnTo>
                  <a:lnTo>
                    <a:pt x="584916" y="5818204"/>
                  </a:lnTo>
                  <a:lnTo>
                    <a:pt x="634401" y="5821390"/>
                  </a:lnTo>
                  <a:lnTo>
                    <a:pt x="688163" y="5823526"/>
                  </a:lnTo>
                  <a:lnTo>
                    <a:pt x="746455" y="5824822"/>
                  </a:lnTo>
                  <a:lnTo>
                    <a:pt x="877632" y="5825732"/>
                  </a:lnTo>
                  <a:lnTo>
                    <a:pt x="12578023" y="5825732"/>
                  </a:lnTo>
                  <a:lnTo>
                    <a:pt x="12709198" y="5824822"/>
                  </a:lnTo>
                  <a:lnTo>
                    <a:pt x="12767489" y="5823526"/>
                  </a:lnTo>
                  <a:lnTo>
                    <a:pt x="12821251" y="5821390"/>
                  </a:lnTo>
                  <a:lnTo>
                    <a:pt x="12870735" y="5818204"/>
                  </a:lnTo>
                  <a:lnTo>
                    <a:pt x="12916194" y="5813757"/>
                  </a:lnTo>
                  <a:lnTo>
                    <a:pt x="12957880" y="5807839"/>
                  </a:lnTo>
                  <a:lnTo>
                    <a:pt x="12996042" y="5800241"/>
                  </a:lnTo>
                  <a:lnTo>
                    <a:pt x="13062808" y="5779161"/>
                  </a:lnTo>
                  <a:lnTo>
                    <a:pt x="13110027" y="5759577"/>
                  </a:lnTo>
                  <a:lnTo>
                    <a:pt x="13154993" y="5736105"/>
                  </a:lnTo>
                  <a:lnTo>
                    <a:pt x="13197501" y="5708950"/>
                  </a:lnTo>
                  <a:lnTo>
                    <a:pt x="13237347" y="5678316"/>
                  </a:lnTo>
                  <a:lnTo>
                    <a:pt x="13274326" y="5644407"/>
                  </a:lnTo>
                  <a:lnTo>
                    <a:pt x="13308235" y="5607427"/>
                  </a:lnTo>
                  <a:lnTo>
                    <a:pt x="13338869" y="5567581"/>
                  </a:lnTo>
                  <a:lnTo>
                    <a:pt x="13366024" y="5525072"/>
                  </a:lnTo>
                  <a:lnTo>
                    <a:pt x="13389496" y="5480105"/>
                  </a:lnTo>
                  <a:lnTo>
                    <a:pt x="13409080" y="5432885"/>
                  </a:lnTo>
                  <a:lnTo>
                    <a:pt x="13430159" y="5366122"/>
                  </a:lnTo>
                  <a:lnTo>
                    <a:pt x="13437758" y="5327960"/>
                  </a:lnTo>
                  <a:lnTo>
                    <a:pt x="13443675" y="5286275"/>
                  </a:lnTo>
                  <a:lnTo>
                    <a:pt x="13448122" y="5240816"/>
                  </a:lnTo>
                  <a:lnTo>
                    <a:pt x="13451309" y="5191331"/>
                  </a:lnTo>
                  <a:lnTo>
                    <a:pt x="13453445" y="5137569"/>
                  </a:lnTo>
                  <a:lnTo>
                    <a:pt x="13454740" y="5079277"/>
                  </a:lnTo>
                  <a:lnTo>
                    <a:pt x="13455406" y="5016205"/>
                  </a:lnTo>
                  <a:lnTo>
                    <a:pt x="13455651" y="4948100"/>
                  </a:lnTo>
                  <a:lnTo>
                    <a:pt x="13455651" y="877632"/>
                  </a:lnTo>
                  <a:lnTo>
                    <a:pt x="13455406" y="809527"/>
                  </a:lnTo>
                  <a:lnTo>
                    <a:pt x="13454740" y="746455"/>
                  </a:lnTo>
                  <a:lnTo>
                    <a:pt x="13453445" y="688163"/>
                  </a:lnTo>
                  <a:lnTo>
                    <a:pt x="13451309" y="634401"/>
                  </a:lnTo>
                  <a:lnTo>
                    <a:pt x="13448122" y="584916"/>
                  </a:lnTo>
                  <a:lnTo>
                    <a:pt x="13443675" y="539457"/>
                  </a:lnTo>
                  <a:lnTo>
                    <a:pt x="13437758" y="497772"/>
                  </a:lnTo>
                  <a:lnTo>
                    <a:pt x="13430159" y="459610"/>
                  </a:lnTo>
                  <a:lnTo>
                    <a:pt x="13409080" y="392847"/>
                  </a:lnTo>
                  <a:lnTo>
                    <a:pt x="13389496" y="345626"/>
                  </a:lnTo>
                  <a:lnTo>
                    <a:pt x="13366024" y="300660"/>
                  </a:lnTo>
                  <a:lnTo>
                    <a:pt x="13338869" y="258151"/>
                  </a:lnTo>
                  <a:lnTo>
                    <a:pt x="13308235" y="218305"/>
                  </a:lnTo>
                  <a:lnTo>
                    <a:pt x="13274326" y="181325"/>
                  </a:lnTo>
                  <a:lnTo>
                    <a:pt x="13237347" y="147416"/>
                  </a:lnTo>
                  <a:lnTo>
                    <a:pt x="13197501" y="116781"/>
                  </a:lnTo>
                  <a:lnTo>
                    <a:pt x="13154993" y="89626"/>
                  </a:lnTo>
                  <a:lnTo>
                    <a:pt x="13110027" y="66155"/>
                  </a:lnTo>
                  <a:lnTo>
                    <a:pt x="13062808" y="46570"/>
                  </a:lnTo>
                  <a:lnTo>
                    <a:pt x="12996042" y="25491"/>
                  </a:lnTo>
                  <a:lnTo>
                    <a:pt x="12957880" y="17893"/>
                  </a:lnTo>
                  <a:lnTo>
                    <a:pt x="12916194" y="11975"/>
                  </a:lnTo>
                  <a:lnTo>
                    <a:pt x="12870735" y="7528"/>
                  </a:lnTo>
                  <a:lnTo>
                    <a:pt x="12821251" y="4341"/>
                  </a:lnTo>
                  <a:lnTo>
                    <a:pt x="12767489" y="2205"/>
                  </a:lnTo>
                  <a:lnTo>
                    <a:pt x="12709198" y="910"/>
                  </a:lnTo>
                  <a:lnTo>
                    <a:pt x="12578023" y="0"/>
                  </a:lnTo>
                  <a:close/>
                </a:path>
              </a:pathLst>
            </a:custGeom>
            <a:solidFill>
              <a:srgbClr val="FFFFFF"/>
            </a:solidFill>
          </p:spPr>
          <p:txBody>
            <a:bodyPr wrap="square" lIns="0" tIns="0" rIns="0" bIns="0" rtlCol="0"/>
            <a:lstStyle/>
            <a:p>
              <a:endParaRPr/>
            </a:p>
          </p:txBody>
        </p:sp>
        <p:sp>
          <p:nvSpPr>
            <p:cNvPr id="5" name="object 5"/>
            <p:cNvSpPr/>
            <p:nvPr/>
          </p:nvSpPr>
          <p:spPr>
            <a:xfrm>
              <a:off x="3680500" y="3990579"/>
              <a:ext cx="13456285" cy="5826125"/>
            </a:xfrm>
            <a:custGeom>
              <a:avLst/>
              <a:gdLst/>
              <a:ahLst/>
              <a:cxnLst/>
              <a:rect l="l" t="t" r="r" b="b"/>
              <a:pathLst>
                <a:path w="13456285" h="5826125">
                  <a:moveTo>
                    <a:pt x="951056" y="0"/>
                  </a:moveTo>
                  <a:lnTo>
                    <a:pt x="12504666" y="0"/>
                  </a:lnTo>
                  <a:lnTo>
                    <a:pt x="12578056" y="35"/>
                  </a:lnTo>
                  <a:lnTo>
                    <a:pt x="12646161" y="280"/>
                  </a:lnTo>
                  <a:lnTo>
                    <a:pt x="12709234" y="945"/>
                  </a:lnTo>
                  <a:lnTo>
                    <a:pt x="12767526" y="2241"/>
                  </a:lnTo>
                  <a:lnTo>
                    <a:pt x="12821288" y="4376"/>
                  </a:lnTo>
                  <a:lnTo>
                    <a:pt x="12870773" y="7563"/>
                  </a:lnTo>
                  <a:lnTo>
                    <a:pt x="12916231" y="12010"/>
                  </a:lnTo>
                  <a:lnTo>
                    <a:pt x="12957916" y="17928"/>
                  </a:lnTo>
                  <a:lnTo>
                    <a:pt x="12996077" y="25526"/>
                  </a:lnTo>
                  <a:lnTo>
                    <a:pt x="13062837" y="46606"/>
                  </a:lnTo>
                  <a:lnTo>
                    <a:pt x="13110060" y="66190"/>
                  </a:lnTo>
                  <a:lnTo>
                    <a:pt x="13155028" y="89661"/>
                  </a:lnTo>
                  <a:lnTo>
                    <a:pt x="13197537" y="116817"/>
                  </a:lnTo>
                  <a:lnTo>
                    <a:pt x="13237385" y="147451"/>
                  </a:lnTo>
                  <a:lnTo>
                    <a:pt x="13274365" y="181360"/>
                  </a:lnTo>
                  <a:lnTo>
                    <a:pt x="13308274" y="218340"/>
                  </a:lnTo>
                  <a:lnTo>
                    <a:pt x="13338909" y="258186"/>
                  </a:lnTo>
                  <a:lnTo>
                    <a:pt x="13366064" y="300695"/>
                  </a:lnTo>
                  <a:lnTo>
                    <a:pt x="13389536" y="345662"/>
                  </a:lnTo>
                  <a:lnTo>
                    <a:pt x="13409120" y="392882"/>
                  </a:lnTo>
                  <a:lnTo>
                    <a:pt x="13430199" y="459645"/>
                  </a:lnTo>
                  <a:lnTo>
                    <a:pt x="13437798" y="497807"/>
                  </a:lnTo>
                  <a:lnTo>
                    <a:pt x="13443716" y="539492"/>
                  </a:lnTo>
                  <a:lnTo>
                    <a:pt x="13448163" y="584951"/>
                  </a:lnTo>
                  <a:lnTo>
                    <a:pt x="13451349" y="634436"/>
                  </a:lnTo>
                  <a:lnTo>
                    <a:pt x="13453485" y="688199"/>
                  </a:lnTo>
                  <a:lnTo>
                    <a:pt x="13454780" y="746490"/>
                  </a:lnTo>
                  <a:lnTo>
                    <a:pt x="13455446" y="809563"/>
                  </a:lnTo>
                  <a:lnTo>
                    <a:pt x="13455691" y="877667"/>
                  </a:lnTo>
                  <a:lnTo>
                    <a:pt x="13455726" y="951056"/>
                  </a:lnTo>
                  <a:lnTo>
                    <a:pt x="13455726" y="4874746"/>
                  </a:lnTo>
                  <a:lnTo>
                    <a:pt x="13455691" y="4948135"/>
                  </a:lnTo>
                  <a:lnTo>
                    <a:pt x="13455446" y="5016240"/>
                  </a:lnTo>
                  <a:lnTo>
                    <a:pt x="13454780" y="5079312"/>
                  </a:lnTo>
                  <a:lnTo>
                    <a:pt x="13453485" y="5137604"/>
                  </a:lnTo>
                  <a:lnTo>
                    <a:pt x="13451349" y="5191366"/>
                  </a:lnTo>
                  <a:lnTo>
                    <a:pt x="13448163" y="5240851"/>
                  </a:lnTo>
                  <a:lnTo>
                    <a:pt x="13443716" y="5286310"/>
                  </a:lnTo>
                  <a:lnTo>
                    <a:pt x="13437798" y="5327995"/>
                  </a:lnTo>
                  <a:lnTo>
                    <a:pt x="13430199" y="5366157"/>
                  </a:lnTo>
                  <a:lnTo>
                    <a:pt x="13409120" y="5432920"/>
                  </a:lnTo>
                  <a:lnTo>
                    <a:pt x="13389536" y="5480140"/>
                  </a:lnTo>
                  <a:lnTo>
                    <a:pt x="13366064" y="5525107"/>
                  </a:lnTo>
                  <a:lnTo>
                    <a:pt x="13338909" y="5567616"/>
                  </a:lnTo>
                  <a:lnTo>
                    <a:pt x="13308274" y="5607463"/>
                  </a:lnTo>
                  <a:lnTo>
                    <a:pt x="13274365" y="5644443"/>
                  </a:lnTo>
                  <a:lnTo>
                    <a:pt x="13237385" y="5678352"/>
                  </a:lnTo>
                  <a:lnTo>
                    <a:pt x="13197537" y="5708986"/>
                  </a:lnTo>
                  <a:lnTo>
                    <a:pt x="13155028" y="5736141"/>
                  </a:lnTo>
                  <a:lnTo>
                    <a:pt x="13110060" y="5759613"/>
                  </a:lnTo>
                  <a:lnTo>
                    <a:pt x="13062837" y="5779197"/>
                  </a:lnTo>
                  <a:lnTo>
                    <a:pt x="12996077" y="5800277"/>
                  </a:lnTo>
                  <a:lnTo>
                    <a:pt x="12957916" y="5807875"/>
                  </a:lnTo>
                  <a:lnTo>
                    <a:pt x="12916231" y="5813793"/>
                  </a:lnTo>
                  <a:lnTo>
                    <a:pt x="12870773" y="5818240"/>
                  </a:lnTo>
                  <a:lnTo>
                    <a:pt x="12821288" y="5821426"/>
                  </a:lnTo>
                  <a:lnTo>
                    <a:pt x="12767526" y="5823562"/>
                  </a:lnTo>
                  <a:lnTo>
                    <a:pt x="12709234" y="5824858"/>
                  </a:lnTo>
                  <a:lnTo>
                    <a:pt x="12646161" y="5825523"/>
                  </a:lnTo>
                  <a:lnTo>
                    <a:pt x="12578056" y="5825768"/>
                  </a:lnTo>
                  <a:lnTo>
                    <a:pt x="12504666" y="5825803"/>
                  </a:lnTo>
                  <a:lnTo>
                    <a:pt x="951056" y="5825803"/>
                  </a:lnTo>
                  <a:lnTo>
                    <a:pt x="877667" y="5825768"/>
                  </a:lnTo>
                  <a:lnTo>
                    <a:pt x="809563" y="5825523"/>
                  </a:lnTo>
                  <a:lnTo>
                    <a:pt x="746490" y="5824858"/>
                  </a:lnTo>
                  <a:lnTo>
                    <a:pt x="688199" y="5823562"/>
                  </a:lnTo>
                  <a:lnTo>
                    <a:pt x="634436" y="5821426"/>
                  </a:lnTo>
                  <a:lnTo>
                    <a:pt x="584951" y="5818240"/>
                  </a:lnTo>
                  <a:lnTo>
                    <a:pt x="539492" y="5813793"/>
                  </a:lnTo>
                  <a:lnTo>
                    <a:pt x="497807" y="5807875"/>
                  </a:lnTo>
                  <a:lnTo>
                    <a:pt x="459645" y="5800277"/>
                  </a:lnTo>
                  <a:lnTo>
                    <a:pt x="392882" y="5779197"/>
                  </a:lnTo>
                  <a:lnTo>
                    <a:pt x="345662" y="5759613"/>
                  </a:lnTo>
                  <a:lnTo>
                    <a:pt x="300695" y="5736141"/>
                  </a:lnTo>
                  <a:lnTo>
                    <a:pt x="258186" y="5708986"/>
                  </a:lnTo>
                  <a:lnTo>
                    <a:pt x="218340" y="5678352"/>
                  </a:lnTo>
                  <a:lnTo>
                    <a:pt x="181360" y="5644443"/>
                  </a:lnTo>
                  <a:lnTo>
                    <a:pt x="147451" y="5607463"/>
                  </a:lnTo>
                  <a:lnTo>
                    <a:pt x="116817" y="5567616"/>
                  </a:lnTo>
                  <a:lnTo>
                    <a:pt x="89661" y="5525107"/>
                  </a:lnTo>
                  <a:lnTo>
                    <a:pt x="66190" y="5480140"/>
                  </a:lnTo>
                  <a:lnTo>
                    <a:pt x="46606" y="5432920"/>
                  </a:lnTo>
                  <a:lnTo>
                    <a:pt x="25526" y="5366157"/>
                  </a:lnTo>
                  <a:lnTo>
                    <a:pt x="17928" y="5327995"/>
                  </a:lnTo>
                  <a:lnTo>
                    <a:pt x="12010" y="5286310"/>
                  </a:lnTo>
                  <a:lnTo>
                    <a:pt x="7563" y="5240851"/>
                  </a:lnTo>
                  <a:lnTo>
                    <a:pt x="4376" y="5191366"/>
                  </a:lnTo>
                  <a:lnTo>
                    <a:pt x="2241" y="5137604"/>
                  </a:lnTo>
                  <a:lnTo>
                    <a:pt x="945" y="5079312"/>
                  </a:lnTo>
                  <a:lnTo>
                    <a:pt x="280" y="5016240"/>
                  </a:lnTo>
                  <a:lnTo>
                    <a:pt x="35" y="4948135"/>
                  </a:lnTo>
                  <a:lnTo>
                    <a:pt x="0" y="487474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50869C"/>
              </a:solidFill>
            </a:ln>
          </p:spPr>
          <p:txBody>
            <a:bodyPr wrap="square" lIns="0" tIns="0" rIns="0" bIns="0" rtlCol="0"/>
            <a:lstStyle/>
            <a:p>
              <a:endParaRPr/>
            </a:p>
          </p:txBody>
        </p:sp>
      </p:grpSp>
      <p:sp>
        <p:nvSpPr>
          <p:cNvPr id="6" name="object 6"/>
          <p:cNvSpPr txBox="1"/>
          <p:nvPr/>
        </p:nvSpPr>
        <p:spPr>
          <a:xfrm>
            <a:off x="7420534" y="5302699"/>
            <a:ext cx="2448560" cy="486409"/>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50869C"/>
                </a:solidFill>
                <a:latin typeface="Geneva"/>
                <a:cs typeface="Geneva"/>
              </a:rPr>
              <a:t>Uavhengig</a:t>
            </a:r>
            <a:endParaRPr sz="3000" dirty="0">
              <a:latin typeface="Geneva"/>
              <a:cs typeface="Geneva"/>
            </a:endParaRPr>
          </a:p>
        </p:txBody>
      </p:sp>
      <p:sp>
        <p:nvSpPr>
          <p:cNvPr id="7" name="object 7"/>
          <p:cNvSpPr txBox="1"/>
          <p:nvPr/>
        </p:nvSpPr>
        <p:spPr>
          <a:xfrm>
            <a:off x="7420534" y="6233185"/>
            <a:ext cx="2985135"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solidFill>
                  <a:srgbClr val="50869C"/>
                </a:solidFill>
                <a:latin typeface="Geneva"/>
                <a:cs typeface="Geneva"/>
              </a:rPr>
              <a:t>Ukonvensjonell</a:t>
            </a:r>
            <a:endParaRPr sz="3000" dirty="0">
              <a:latin typeface="Geneva"/>
              <a:cs typeface="Geneva"/>
            </a:endParaRPr>
          </a:p>
        </p:txBody>
      </p:sp>
      <p:sp>
        <p:nvSpPr>
          <p:cNvPr id="8" name="object 8"/>
          <p:cNvSpPr txBox="1"/>
          <p:nvPr/>
        </p:nvSpPr>
        <p:spPr>
          <a:xfrm>
            <a:off x="7420534" y="7181847"/>
            <a:ext cx="2110740" cy="486409"/>
          </a:xfrm>
          <a:prstGeom prst="rect">
            <a:avLst/>
          </a:prstGeom>
        </p:spPr>
        <p:txBody>
          <a:bodyPr vert="horz" wrap="square" lIns="0" tIns="15240" rIns="0" bIns="0" rtlCol="0">
            <a:spAutoFit/>
          </a:bodyPr>
          <a:lstStyle/>
          <a:p>
            <a:pPr marL="12700">
              <a:lnSpc>
                <a:spcPct val="100000"/>
              </a:lnSpc>
              <a:spcBef>
                <a:spcPts val="120"/>
              </a:spcBef>
            </a:pPr>
            <a:r>
              <a:rPr lang="nb-NO" sz="3000" spc="80" dirty="0">
                <a:solidFill>
                  <a:srgbClr val="50869C"/>
                </a:solidFill>
                <a:latin typeface="Geneva"/>
                <a:cs typeface="Geneva"/>
              </a:rPr>
              <a:t>Frittalende</a:t>
            </a:r>
            <a:endParaRPr sz="3000" dirty="0">
              <a:latin typeface="Geneva"/>
              <a:cs typeface="Geneva"/>
            </a:endParaRPr>
          </a:p>
        </p:txBody>
      </p:sp>
      <p:sp>
        <p:nvSpPr>
          <p:cNvPr id="9" name="object 9"/>
          <p:cNvSpPr txBox="1"/>
          <p:nvPr/>
        </p:nvSpPr>
        <p:spPr>
          <a:xfrm>
            <a:off x="7420534" y="8104218"/>
            <a:ext cx="3129622" cy="477054"/>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50869C"/>
                </a:solidFill>
                <a:latin typeface="Geneva"/>
                <a:cs typeface="Geneva"/>
              </a:rPr>
              <a:t>Eksperimentell</a:t>
            </a:r>
            <a:endParaRPr sz="3000" dirty="0">
              <a:latin typeface="Geneva"/>
              <a:cs typeface="Geneva"/>
            </a:endParaRPr>
          </a:p>
        </p:txBody>
      </p:sp>
      <p:pic>
        <p:nvPicPr>
          <p:cNvPr id="11" name="object 11"/>
          <p:cNvPicPr/>
          <p:nvPr/>
        </p:nvPicPr>
        <p:blipFill>
          <a:blip r:embed="rId2" cstate="print"/>
          <a:stretch>
            <a:fillRect/>
          </a:stretch>
        </p:blipFill>
        <p:spPr>
          <a:xfrm>
            <a:off x="310562" y="9767680"/>
            <a:ext cx="1201768" cy="1201768"/>
          </a:xfrm>
          <a:prstGeom prst="rect">
            <a:avLst/>
          </a:prstGeom>
        </p:spPr>
      </p:pic>
      <p:sp>
        <p:nvSpPr>
          <p:cNvPr id="13" name="object 13"/>
          <p:cNvSpPr txBox="1"/>
          <p:nvPr/>
        </p:nvSpPr>
        <p:spPr>
          <a:xfrm>
            <a:off x="11489128" y="5284523"/>
            <a:ext cx="2216150" cy="486409"/>
          </a:xfrm>
          <a:prstGeom prst="rect">
            <a:avLst/>
          </a:prstGeom>
        </p:spPr>
        <p:txBody>
          <a:bodyPr vert="horz" wrap="square" lIns="0" tIns="15240" rIns="0" bIns="0" rtlCol="0">
            <a:spAutoFit/>
          </a:bodyPr>
          <a:lstStyle/>
          <a:p>
            <a:pPr marL="12700">
              <a:lnSpc>
                <a:spcPct val="100000"/>
              </a:lnSpc>
              <a:spcBef>
                <a:spcPts val="120"/>
              </a:spcBef>
            </a:pPr>
            <a:r>
              <a:rPr lang="nb-NO" sz="3000" spc="85" dirty="0">
                <a:solidFill>
                  <a:srgbClr val="50869C"/>
                </a:solidFill>
                <a:latin typeface="Geneva"/>
                <a:cs typeface="Geneva"/>
              </a:rPr>
              <a:t>Uhemmet</a:t>
            </a:r>
            <a:endParaRPr sz="3000" dirty="0">
              <a:latin typeface="Geneva"/>
              <a:cs typeface="Geneva"/>
            </a:endParaRPr>
          </a:p>
        </p:txBody>
      </p:sp>
      <p:sp>
        <p:nvSpPr>
          <p:cNvPr id="14" name="object 14"/>
          <p:cNvSpPr txBox="1"/>
          <p:nvPr/>
        </p:nvSpPr>
        <p:spPr>
          <a:xfrm>
            <a:off x="11489128" y="6233185"/>
            <a:ext cx="2518410" cy="486409"/>
          </a:xfrm>
          <a:prstGeom prst="rect">
            <a:avLst/>
          </a:prstGeom>
        </p:spPr>
        <p:txBody>
          <a:bodyPr vert="horz" wrap="square" lIns="0" tIns="15240" rIns="0" bIns="0" rtlCol="0">
            <a:spAutoFit/>
          </a:bodyPr>
          <a:lstStyle/>
          <a:p>
            <a:pPr marL="12700">
              <a:lnSpc>
                <a:spcPct val="100000"/>
              </a:lnSpc>
              <a:spcBef>
                <a:spcPts val="120"/>
              </a:spcBef>
            </a:pPr>
            <a:r>
              <a:rPr lang="nb-NO" sz="3000" spc="80" dirty="0">
                <a:solidFill>
                  <a:srgbClr val="50869C"/>
                </a:solidFill>
                <a:latin typeface="Geneva"/>
                <a:cs typeface="Geneva"/>
              </a:rPr>
              <a:t>Uorganisert</a:t>
            </a:r>
            <a:endParaRPr sz="3000" dirty="0">
              <a:latin typeface="Geneva"/>
              <a:cs typeface="Geneva"/>
            </a:endParaRPr>
          </a:p>
        </p:txBody>
      </p:sp>
      <p:sp>
        <p:nvSpPr>
          <p:cNvPr id="15" name="object 15"/>
          <p:cNvSpPr txBox="1"/>
          <p:nvPr/>
        </p:nvSpPr>
        <p:spPr>
          <a:xfrm>
            <a:off x="11489128" y="7181847"/>
            <a:ext cx="1987550" cy="486409"/>
          </a:xfrm>
          <a:prstGeom prst="rect">
            <a:avLst/>
          </a:prstGeom>
        </p:spPr>
        <p:txBody>
          <a:bodyPr vert="horz" wrap="square" lIns="0" tIns="15240" rIns="0" bIns="0" rtlCol="0">
            <a:spAutoFit/>
          </a:bodyPr>
          <a:lstStyle/>
          <a:p>
            <a:pPr marL="12700">
              <a:lnSpc>
                <a:spcPct val="100000"/>
              </a:lnSpc>
              <a:spcBef>
                <a:spcPts val="120"/>
              </a:spcBef>
            </a:pPr>
            <a:r>
              <a:rPr lang="nb-NO" sz="3000" spc="95" dirty="0">
                <a:solidFill>
                  <a:srgbClr val="50869C"/>
                </a:solidFill>
                <a:latin typeface="Geneva"/>
                <a:cs typeface="Geneva"/>
              </a:rPr>
              <a:t>Opprørsk</a:t>
            </a:r>
            <a:endParaRPr sz="3000" dirty="0">
              <a:latin typeface="Geneva"/>
              <a:cs typeface="Geneva"/>
            </a:endParaRPr>
          </a:p>
        </p:txBody>
      </p:sp>
      <p:pic>
        <p:nvPicPr>
          <p:cNvPr id="16" name="object 16"/>
          <p:cNvPicPr/>
          <p:nvPr/>
        </p:nvPicPr>
        <p:blipFill>
          <a:blip r:embed="rId3" cstate="print"/>
          <a:stretch>
            <a:fillRect/>
          </a:stretch>
        </p:blipFill>
        <p:spPr>
          <a:xfrm>
            <a:off x="-283766" y="570022"/>
            <a:ext cx="15408600" cy="9429002"/>
          </a:xfrm>
          <a:prstGeom prst="rect">
            <a:avLst/>
          </a:prstGeom>
        </p:spPr>
      </p:pic>
      <p:sp>
        <p:nvSpPr>
          <p:cNvPr id="17" name="object 17"/>
          <p:cNvSpPr txBox="1"/>
          <p:nvPr/>
        </p:nvSpPr>
        <p:spPr>
          <a:xfrm>
            <a:off x="6731610" y="3547479"/>
            <a:ext cx="8611870" cy="716915"/>
          </a:xfrm>
          <a:prstGeom prst="rect">
            <a:avLst/>
          </a:prstGeom>
        </p:spPr>
        <p:txBody>
          <a:bodyPr vert="horz" wrap="square" lIns="0" tIns="17145" rIns="0" bIns="0" rtlCol="0">
            <a:spAutoFit/>
          </a:bodyPr>
          <a:lstStyle/>
          <a:p>
            <a:pPr marL="12700">
              <a:lnSpc>
                <a:spcPct val="100000"/>
              </a:lnSpc>
              <a:spcBef>
                <a:spcPts val="135"/>
              </a:spcBef>
            </a:pPr>
            <a:r>
              <a:rPr lang="nb-NO" sz="4500" b="1" spc="305" dirty="0">
                <a:solidFill>
                  <a:srgbClr val="FFFFFF"/>
                </a:solidFill>
                <a:latin typeface="Helvetica Neue"/>
                <a:cs typeface="Helvetica Neue"/>
              </a:rPr>
              <a:t>Hva betyr Banebrytende</a:t>
            </a:r>
            <a:r>
              <a:rPr sz="4500" b="1" spc="-10" dirty="0">
                <a:solidFill>
                  <a:srgbClr val="FFFFFF"/>
                </a:solidFill>
                <a:latin typeface="Helvetica Neue"/>
                <a:cs typeface="Helvetica Neue"/>
              </a:rPr>
              <a:t>?</a:t>
            </a:r>
            <a:endParaRPr sz="4500" dirty="0">
              <a:latin typeface="Helvetica Neue"/>
              <a:cs typeface="Helvetica Neue"/>
            </a:endParaRPr>
          </a:p>
        </p:txBody>
      </p:sp>
      <p:sp>
        <p:nvSpPr>
          <p:cNvPr id="19" name="object 19"/>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sp>
        <p:nvSpPr>
          <p:cNvPr id="18" name="object 18" descr="$PPTXTitle"/>
          <p:cNvSpPr txBox="1">
            <a:spLocks noGrp="1"/>
          </p:cNvSpPr>
          <p:nvPr>
            <p:ph type="title"/>
          </p:nvPr>
        </p:nvSpPr>
        <p:spPr>
          <a:xfrm>
            <a:off x="1023917" y="597107"/>
            <a:ext cx="18056264" cy="1381938"/>
          </a:xfrm>
          <a:prstGeom prst="rect">
            <a:avLst/>
          </a:prstGeom>
        </p:spPr>
        <p:txBody>
          <a:bodyPr vert="horz" wrap="square" lIns="0" tIns="240813" rIns="0" bIns="0" rtlCol="0">
            <a:spAutoFit/>
          </a:bodyPr>
          <a:lstStyle/>
          <a:p>
            <a:pPr marL="2276475">
              <a:lnSpc>
                <a:spcPct val="100000"/>
              </a:lnSpc>
              <a:spcBef>
                <a:spcPts val="120"/>
              </a:spcBef>
            </a:pPr>
            <a:r>
              <a:rPr lang="nb-NO" b="1" spc="265" dirty="0">
                <a:latin typeface="Helvetica Neue"/>
                <a:cs typeface="Helvetica Neue"/>
              </a:rPr>
              <a:t>Banebrytende</a:t>
            </a:r>
            <a:r>
              <a:rPr b="1" spc="175" dirty="0">
                <a:latin typeface="Helvetica Neue"/>
                <a:cs typeface="Helvetica Neue"/>
              </a:rPr>
              <a:t> </a:t>
            </a:r>
            <a:r>
              <a:rPr b="1" spc="440" dirty="0">
                <a:solidFill>
                  <a:srgbClr val="50869C"/>
                </a:solidFill>
                <a:latin typeface="Helvetica Neue"/>
                <a:cs typeface="Helvetica Neue"/>
              </a:rPr>
              <a:t>(L</a:t>
            </a:r>
            <a:r>
              <a:rPr lang="nb-NO" b="1" spc="440" dirty="0">
                <a:solidFill>
                  <a:srgbClr val="50869C"/>
                </a:solidFill>
                <a:latin typeface="Helvetica Neue"/>
                <a:cs typeface="Helvetica Neue"/>
              </a:rPr>
              <a:t>av</a:t>
            </a:r>
            <a:r>
              <a:rPr b="1" spc="175" dirty="0">
                <a:solidFill>
                  <a:srgbClr val="50869C"/>
                </a:solidFill>
                <a:latin typeface="Helvetica Neue"/>
                <a:cs typeface="Helvetica Neue"/>
              </a:rPr>
              <a:t> </a:t>
            </a:r>
            <a:r>
              <a:rPr b="1" spc="509" dirty="0">
                <a:solidFill>
                  <a:srgbClr val="50869C"/>
                </a:solidFill>
                <a:latin typeface="Helvetica Neue"/>
                <a:cs typeface="Helvetica Neue"/>
              </a:rPr>
              <a:t>C)</a:t>
            </a:r>
          </a:p>
        </p:txBody>
      </p:sp>
      <p:pic>
        <p:nvPicPr>
          <p:cNvPr id="20" name="Bilde 19" descr="Et bilde som inneholder tekst, Font, Grafikk, grafisk design&#10;&#10;KI-generert innhold kan være feil.">
            <a:extLst>
              <a:ext uri="{FF2B5EF4-FFF2-40B4-BE49-F238E27FC236}">
                <a16:creationId xmlns:a16="http://schemas.microsoft.com/office/drawing/2014/main" id="{A0B304A3-6D0F-AE74-1591-DD0274293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29405" y="4054475"/>
            <a:ext cx="10281920" cy="4981492"/>
          </a:xfrm>
          <a:prstGeom prst="rect">
            <a:avLst/>
          </a:prstGeom>
        </p:spPr>
        <p:txBody>
          <a:bodyPr vert="horz" wrap="square" lIns="0" tIns="10160" rIns="0" bIns="0" rtlCol="0">
            <a:spAutoFit/>
          </a:bodyPr>
          <a:lstStyle/>
          <a:p>
            <a:r>
              <a:rPr lang="nb-NO" sz="3200" spc="80" dirty="0">
                <a:latin typeface="Avenir Book" panose="02000503020000020003" pitchFamily="2" charset="0"/>
                <a:cs typeface="Geneva"/>
              </a:rPr>
              <a:t>Personer med banebrytende kommunikasjonstil er </a:t>
            </a:r>
            <a:r>
              <a:rPr lang="nb-NO" sz="3200" b="1" spc="80" dirty="0">
                <a:latin typeface="Avenir Book" panose="02000503020000020003" pitchFamily="2" charset="0"/>
                <a:cs typeface="Geneva"/>
              </a:rPr>
              <a:t>nysgjerrige, utadvendte og målrettede</a:t>
            </a:r>
            <a:r>
              <a:rPr lang="nb-NO" sz="3200" spc="80" dirty="0">
                <a:latin typeface="Avenir Book" panose="02000503020000020003" pitchFamily="2" charset="0"/>
                <a:cs typeface="Geneva"/>
              </a:rPr>
              <a:t>. </a:t>
            </a:r>
            <a:r>
              <a:rPr lang="nb-NO" sz="3200" dirty="0">
                <a:latin typeface="Avenir Book" panose="02000503020000020003" pitchFamily="2" charset="0"/>
              </a:rPr>
              <a:t>De kan </a:t>
            </a:r>
            <a:r>
              <a:rPr lang="nb-NO" sz="3200" b="1" dirty="0">
                <a:latin typeface="Avenir Book" panose="02000503020000020003" pitchFamily="2" charset="0"/>
              </a:rPr>
              <a:t>takle utfordringer underveis og justere seg fortløpende</a:t>
            </a:r>
            <a:r>
              <a:rPr lang="nb-NO" sz="3200" dirty="0">
                <a:latin typeface="Avenir Book" panose="02000503020000020003" pitchFamily="2" charset="0"/>
              </a:rPr>
              <a:t>, og de kan til og med foretrekke dette fremfor å følge en rigid struktur.</a:t>
            </a:r>
          </a:p>
          <a:p>
            <a:pPr marL="12700" marR="5080" algn="l">
              <a:lnSpc>
                <a:spcPct val="100600"/>
              </a:lnSpc>
              <a:spcBef>
                <a:spcPts val="80"/>
              </a:spcBef>
            </a:pPr>
            <a:r>
              <a:rPr lang="nb-NO" sz="3200" spc="80" dirty="0">
                <a:latin typeface="Avenir Book" panose="02000503020000020003" pitchFamily="2" charset="0"/>
                <a:cs typeface="Geneva"/>
              </a:rPr>
              <a:t>
</a:t>
            </a:r>
            <a:r>
              <a:rPr lang="nb-NO" sz="3200" dirty="0"/>
              <a:t> </a:t>
            </a:r>
            <a:r>
              <a:rPr lang="nb-NO" sz="3200" dirty="0">
                <a:latin typeface="Avenir Book" panose="02000503020000020003" pitchFamily="2" charset="0"/>
              </a:rPr>
              <a:t>De er </a:t>
            </a:r>
            <a:r>
              <a:rPr lang="nb-NO" sz="3200" b="1" dirty="0">
                <a:latin typeface="Avenir Book" panose="02000503020000020003" pitchFamily="2" charset="0"/>
              </a:rPr>
              <a:t>utmerkede til å tenke helhetlig.</a:t>
            </a:r>
            <a:r>
              <a:rPr lang="nb-NO" sz="3200" dirty="0">
                <a:latin typeface="Avenir Book" panose="02000503020000020003" pitchFamily="2" charset="0"/>
              </a:rPr>
              <a:t> Hvis du ønsker å etablere en visjon, bør du be en med denne  kommunikasjonstilen om å tenke stort sammen med deg.</a:t>
            </a: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556250" y="1998796"/>
            <a:ext cx="3429000" cy="763905"/>
          </a:xfrm>
          <a:custGeom>
            <a:avLst/>
            <a:gdLst/>
            <a:ahLst/>
            <a:cxnLst/>
            <a:rect l="l" t="t" r="r" b="b"/>
            <a:pathLst>
              <a:path w="1819909" h="763905">
                <a:moveTo>
                  <a:pt x="583404" y="0"/>
                </a:moveTo>
                <a:lnTo>
                  <a:pt x="1235992" y="0"/>
                </a:lnTo>
                <a:lnTo>
                  <a:pt x="1303226" y="67"/>
                </a:lnTo>
                <a:lnTo>
                  <a:pt x="1362902" y="536"/>
                </a:lnTo>
                <a:lnTo>
                  <a:pt x="1415604" y="1811"/>
                </a:lnTo>
                <a:lnTo>
                  <a:pt x="1461911" y="4294"/>
                </a:lnTo>
                <a:lnTo>
                  <a:pt x="1502406" y="8387"/>
                </a:lnTo>
                <a:lnTo>
                  <a:pt x="1568283" y="23015"/>
                </a:lnTo>
                <a:lnTo>
                  <a:pt x="1612272" y="42236"/>
                </a:lnTo>
                <a:lnTo>
                  <a:pt x="1653113" y="66566"/>
                </a:lnTo>
                <a:lnTo>
                  <a:pt x="1690415" y="95611"/>
                </a:lnTo>
                <a:lnTo>
                  <a:pt x="1723785" y="128981"/>
                </a:lnTo>
                <a:lnTo>
                  <a:pt x="1752830" y="166283"/>
                </a:lnTo>
                <a:lnTo>
                  <a:pt x="1777160" y="207124"/>
                </a:lnTo>
                <a:lnTo>
                  <a:pt x="1796380" y="251113"/>
                </a:lnTo>
                <a:lnTo>
                  <a:pt x="1813598" y="315371"/>
                </a:lnTo>
                <a:lnTo>
                  <a:pt x="1819396" y="381643"/>
                </a:lnTo>
                <a:lnTo>
                  <a:pt x="1817941" y="414937"/>
                </a:lnTo>
                <a:lnTo>
                  <a:pt x="1806400" y="480389"/>
                </a:lnTo>
                <a:lnTo>
                  <a:pt x="1777160" y="556161"/>
                </a:lnTo>
                <a:lnTo>
                  <a:pt x="1752830" y="597003"/>
                </a:lnTo>
                <a:lnTo>
                  <a:pt x="1723785" y="634304"/>
                </a:lnTo>
                <a:lnTo>
                  <a:pt x="1690415" y="667674"/>
                </a:lnTo>
                <a:lnTo>
                  <a:pt x="1653113" y="696720"/>
                </a:lnTo>
                <a:lnTo>
                  <a:pt x="1612272" y="721049"/>
                </a:lnTo>
                <a:lnTo>
                  <a:pt x="1568283" y="740270"/>
                </a:lnTo>
                <a:lnTo>
                  <a:pt x="1502406" y="754898"/>
                </a:lnTo>
                <a:lnTo>
                  <a:pt x="1461911" y="758991"/>
                </a:lnTo>
                <a:lnTo>
                  <a:pt x="1415604" y="761474"/>
                </a:lnTo>
                <a:lnTo>
                  <a:pt x="1362902" y="762749"/>
                </a:lnTo>
                <a:lnTo>
                  <a:pt x="1303226" y="763219"/>
                </a:lnTo>
                <a:lnTo>
                  <a:pt x="1235992"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50869C"/>
            </a:solidFill>
          </a:ln>
        </p:spPr>
        <p:txBody>
          <a:bodyPr wrap="square" lIns="0" tIns="0" rIns="0" bIns="0" rtlCol="0"/>
          <a:lstStyle/>
          <a:p>
            <a:endParaRPr/>
          </a:p>
        </p:txBody>
      </p:sp>
      <p:sp>
        <p:nvSpPr>
          <p:cNvPr id="6" name="object 6" descr="$PPTXTitle"/>
          <p:cNvSpPr txBox="1">
            <a:spLocks noGrp="1"/>
          </p:cNvSpPr>
          <p:nvPr>
            <p:ph type="title"/>
          </p:nvPr>
        </p:nvSpPr>
        <p:spPr>
          <a:xfrm>
            <a:off x="3288086" y="549275"/>
            <a:ext cx="14756074" cy="2230739"/>
          </a:xfrm>
          <a:prstGeom prst="rect">
            <a:avLst/>
          </a:prstGeom>
        </p:spPr>
        <p:txBody>
          <a:bodyPr vert="horz" wrap="square" lIns="0" tIns="200025" rIns="0" bIns="0" rtlCol="0">
            <a:spAutoFit/>
          </a:bodyPr>
          <a:lstStyle/>
          <a:p>
            <a:pPr marL="12700">
              <a:lnSpc>
                <a:spcPct val="100000"/>
              </a:lnSpc>
              <a:spcBef>
                <a:spcPts val="1575"/>
              </a:spcBef>
            </a:pPr>
            <a:r>
              <a:rPr lang="nb-NO" b="1" spc="265" dirty="0">
                <a:latin typeface="Helvetica Neue"/>
                <a:cs typeface="Helvetica Neue"/>
              </a:rPr>
              <a:t>Banebrytende</a:t>
            </a:r>
            <a:r>
              <a:rPr b="1" spc="175" dirty="0">
                <a:latin typeface="Helvetica Neue"/>
                <a:cs typeface="Helvetica Neue"/>
              </a:rPr>
              <a:t> </a:t>
            </a:r>
            <a:r>
              <a:rPr b="1" spc="440" dirty="0">
                <a:solidFill>
                  <a:srgbClr val="50869C"/>
                </a:solidFill>
                <a:latin typeface="Helvetica Neue"/>
                <a:cs typeface="Helvetica Neue"/>
              </a:rPr>
              <a:t>(L</a:t>
            </a:r>
            <a:r>
              <a:rPr lang="nb-NO" b="1" spc="440" dirty="0">
                <a:solidFill>
                  <a:srgbClr val="50869C"/>
                </a:solidFill>
                <a:latin typeface="Helvetica Neue"/>
                <a:cs typeface="Helvetica Neue"/>
              </a:rPr>
              <a:t>av</a:t>
            </a:r>
            <a:r>
              <a:rPr b="1" spc="175" dirty="0">
                <a:solidFill>
                  <a:srgbClr val="50869C"/>
                </a:solidFill>
                <a:latin typeface="Helvetica Neue"/>
                <a:cs typeface="Helvetica Neue"/>
              </a:rPr>
              <a:t> </a:t>
            </a:r>
            <a:r>
              <a:rPr b="1" spc="509" dirty="0">
                <a:solidFill>
                  <a:srgbClr val="50869C"/>
                </a:solidFill>
                <a:latin typeface="Helvetica Neue"/>
                <a:cs typeface="Helvetica Neue"/>
              </a:rPr>
              <a:t>C)</a:t>
            </a:r>
          </a:p>
          <a:p>
            <a:pPr marL="12700">
              <a:lnSpc>
                <a:spcPct val="100000"/>
              </a:lnSpc>
              <a:spcBef>
                <a:spcPts val="970"/>
              </a:spcBef>
              <a:tabLst>
                <a:tab pos="4657725" algn="l"/>
                <a:tab pos="6440170" algn="l"/>
              </a:tabLst>
            </a:pPr>
            <a:r>
              <a:rPr lang="nb-NO" sz="4950" b="1" spc="325" dirty="0">
                <a:latin typeface="Helvetica Neue"/>
                <a:cs typeface="Helvetica Neue"/>
              </a:rPr>
              <a:t>Hva er fordelene med en lav C-score</a:t>
            </a:r>
            <a:r>
              <a:rPr sz="4950" b="1" spc="-10" dirty="0">
                <a:latin typeface="Helvetica Neue"/>
                <a:cs typeface="Helvetica Neue"/>
              </a:rPr>
              <a:t>?</a:t>
            </a:r>
            <a:endParaRPr sz="4950" dirty="0">
              <a:latin typeface="Helvetica Neue"/>
              <a:cs typeface="Helvetica Neue"/>
            </a:endParaRPr>
          </a:p>
        </p:txBody>
      </p:sp>
      <p:grpSp>
        <p:nvGrpSpPr>
          <p:cNvPr id="7" name="object 7"/>
          <p:cNvGrpSpPr/>
          <p:nvPr/>
        </p:nvGrpSpPr>
        <p:grpSpPr>
          <a:xfrm>
            <a:off x="962393" y="546754"/>
            <a:ext cx="1810385" cy="2159000"/>
            <a:chOff x="962393" y="546754"/>
            <a:chExt cx="1810385" cy="2159000"/>
          </a:xfrm>
        </p:grpSpPr>
        <p:sp>
          <p:nvSpPr>
            <p:cNvPr id="8" name="object 8"/>
            <p:cNvSpPr/>
            <p:nvPr/>
          </p:nvSpPr>
          <p:spPr>
            <a:xfrm>
              <a:off x="1092713" y="546754"/>
              <a:ext cx="1550035" cy="2159000"/>
            </a:xfrm>
            <a:custGeom>
              <a:avLst/>
              <a:gdLst/>
              <a:ahLst/>
              <a:cxnLst/>
              <a:rect l="l" t="t" r="r" b="b"/>
              <a:pathLst>
                <a:path w="1550035" h="2159000">
                  <a:moveTo>
                    <a:pt x="394428" y="495300"/>
                  </a:moveTo>
                  <a:lnTo>
                    <a:pt x="349783" y="495300"/>
                  </a:lnTo>
                  <a:lnTo>
                    <a:pt x="326522" y="508000"/>
                  </a:lnTo>
                  <a:lnTo>
                    <a:pt x="301930" y="520700"/>
                  </a:lnTo>
                  <a:lnTo>
                    <a:pt x="251317" y="571500"/>
                  </a:lnTo>
                  <a:lnTo>
                    <a:pt x="226574" y="609600"/>
                  </a:lnTo>
                  <a:lnTo>
                    <a:pt x="203060" y="647700"/>
                  </a:lnTo>
                  <a:lnTo>
                    <a:pt x="181413" y="698500"/>
                  </a:lnTo>
                  <a:lnTo>
                    <a:pt x="162273" y="749300"/>
                  </a:lnTo>
                  <a:lnTo>
                    <a:pt x="146281" y="800100"/>
                  </a:lnTo>
                  <a:lnTo>
                    <a:pt x="134074" y="863600"/>
                  </a:lnTo>
                  <a:lnTo>
                    <a:pt x="126293" y="927100"/>
                  </a:lnTo>
                  <a:lnTo>
                    <a:pt x="123577" y="990600"/>
                  </a:lnTo>
                  <a:lnTo>
                    <a:pt x="123577" y="1638300"/>
                  </a:lnTo>
                  <a:lnTo>
                    <a:pt x="70033" y="1701800"/>
                  </a:lnTo>
                  <a:lnTo>
                    <a:pt x="31404" y="1752600"/>
                  </a:lnTo>
                  <a:lnTo>
                    <a:pt x="7999" y="1790700"/>
                  </a:lnTo>
                  <a:lnTo>
                    <a:pt x="128" y="1816100"/>
                  </a:lnTo>
                  <a:lnTo>
                    <a:pt x="1153" y="1854200"/>
                  </a:lnTo>
                  <a:lnTo>
                    <a:pt x="4750" y="1879600"/>
                  </a:lnTo>
                  <a:lnTo>
                    <a:pt x="11704" y="1905000"/>
                  </a:lnTo>
                  <a:lnTo>
                    <a:pt x="22800" y="1917700"/>
                  </a:lnTo>
                  <a:lnTo>
                    <a:pt x="13803" y="1930400"/>
                  </a:lnTo>
                  <a:lnTo>
                    <a:pt x="6569" y="1943100"/>
                  </a:lnTo>
                  <a:lnTo>
                    <a:pt x="1751" y="1955800"/>
                  </a:lnTo>
                  <a:lnTo>
                    <a:pt x="0" y="1968500"/>
                  </a:lnTo>
                  <a:lnTo>
                    <a:pt x="0" y="2057400"/>
                  </a:lnTo>
                  <a:lnTo>
                    <a:pt x="2362" y="2070100"/>
                  </a:lnTo>
                  <a:lnTo>
                    <a:pt x="8803" y="2082800"/>
                  </a:lnTo>
                  <a:lnTo>
                    <a:pt x="18357" y="2082800"/>
                  </a:lnTo>
                  <a:lnTo>
                    <a:pt x="30056" y="2095500"/>
                  </a:lnTo>
                  <a:lnTo>
                    <a:pt x="439779" y="2095500"/>
                  </a:lnTo>
                  <a:lnTo>
                    <a:pt x="434454" y="2133600"/>
                  </a:lnTo>
                  <a:lnTo>
                    <a:pt x="435345" y="2146300"/>
                  </a:lnTo>
                  <a:lnTo>
                    <a:pt x="440550" y="2159000"/>
                  </a:lnTo>
                  <a:lnTo>
                    <a:pt x="687192" y="2159000"/>
                  </a:lnTo>
                  <a:lnTo>
                    <a:pt x="690880" y="2146300"/>
                  </a:lnTo>
                  <a:lnTo>
                    <a:pt x="693360" y="2146300"/>
                  </a:lnTo>
                  <a:lnTo>
                    <a:pt x="694449" y="2133600"/>
                  </a:lnTo>
                  <a:lnTo>
                    <a:pt x="691443" y="2108200"/>
                  </a:lnTo>
                  <a:lnTo>
                    <a:pt x="498305" y="2108200"/>
                  </a:lnTo>
                  <a:lnTo>
                    <a:pt x="508288" y="2032000"/>
                  </a:lnTo>
                  <a:lnTo>
                    <a:pt x="59599" y="2032000"/>
                  </a:lnTo>
                  <a:lnTo>
                    <a:pt x="59547" y="2019300"/>
                  </a:lnTo>
                  <a:lnTo>
                    <a:pt x="59444" y="1993900"/>
                  </a:lnTo>
                  <a:lnTo>
                    <a:pt x="59341" y="1968500"/>
                  </a:lnTo>
                  <a:lnTo>
                    <a:pt x="62057" y="1968500"/>
                  </a:lnTo>
                  <a:lnTo>
                    <a:pt x="67349" y="1955800"/>
                  </a:lnTo>
                  <a:lnTo>
                    <a:pt x="75185" y="1955800"/>
                  </a:lnTo>
                  <a:lnTo>
                    <a:pt x="85533" y="1943100"/>
                  </a:lnTo>
                  <a:lnTo>
                    <a:pt x="640346" y="1943100"/>
                  </a:lnTo>
                  <a:lnTo>
                    <a:pt x="640346" y="1892300"/>
                  </a:lnTo>
                  <a:lnTo>
                    <a:pt x="76259" y="1892300"/>
                  </a:lnTo>
                  <a:lnTo>
                    <a:pt x="66801" y="1879600"/>
                  </a:lnTo>
                  <a:lnTo>
                    <a:pt x="61944" y="1866900"/>
                  </a:lnTo>
                  <a:lnTo>
                    <a:pt x="60155" y="1854200"/>
                  </a:lnTo>
                  <a:lnTo>
                    <a:pt x="59899" y="1816100"/>
                  </a:lnTo>
                  <a:lnTo>
                    <a:pt x="72825" y="1790700"/>
                  </a:lnTo>
                  <a:lnTo>
                    <a:pt x="103149" y="1752600"/>
                  </a:lnTo>
                  <a:lnTo>
                    <a:pt x="142732" y="1714500"/>
                  </a:lnTo>
                  <a:lnTo>
                    <a:pt x="183434" y="1663700"/>
                  </a:lnTo>
                  <a:lnTo>
                    <a:pt x="216577" y="1625600"/>
                  </a:lnTo>
                  <a:lnTo>
                    <a:pt x="261502" y="1574800"/>
                  </a:lnTo>
                  <a:lnTo>
                    <a:pt x="183520" y="1574800"/>
                  </a:lnTo>
                  <a:lnTo>
                    <a:pt x="183520" y="990600"/>
                  </a:lnTo>
                  <a:lnTo>
                    <a:pt x="187657" y="914400"/>
                  </a:lnTo>
                  <a:lnTo>
                    <a:pt x="199188" y="838200"/>
                  </a:lnTo>
                  <a:lnTo>
                    <a:pt x="216558" y="774700"/>
                  </a:lnTo>
                  <a:lnTo>
                    <a:pt x="238212" y="711200"/>
                  </a:lnTo>
                  <a:lnTo>
                    <a:pt x="262597" y="673100"/>
                  </a:lnTo>
                  <a:lnTo>
                    <a:pt x="288158" y="622300"/>
                  </a:lnTo>
                  <a:lnTo>
                    <a:pt x="313340" y="596900"/>
                  </a:lnTo>
                  <a:lnTo>
                    <a:pt x="336591" y="571500"/>
                  </a:lnTo>
                  <a:lnTo>
                    <a:pt x="356354" y="558800"/>
                  </a:lnTo>
                  <a:lnTo>
                    <a:pt x="524311" y="558800"/>
                  </a:lnTo>
                  <a:lnTo>
                    <a:pt x="524789" y="546100"/>
                  </a:lnTo>
                  <a:lnTo>
                    <a:pt x="464727" y="546100"/>
                  </a:lnTo>
                  <a:lnTo>
                    <a:pt x="441857" y="520700"/>
                  </a:lnTo>
                  <a:lnTo>
                    <a:pt x="394428" y="495300"/>
                  </a:lnTo>
                  <a:close/>
                </a:path>
                <a:path w="1550035" h="2159000">
                  <a:moveTo>
                    <a:pt x="1096137" y="2146300"/>
                  </a:moveTo>
                  <a:lnTo>
                    <a:pt x="841364" y="2146300"/>
                  </a:lnTo>
                  <a:lnTo>
                    <a:pt x="847010" y="2159000"/>
                  </a:lnTo>
                  <a:lnTo>
                    <a:pt x="1092449" y="2159000"/>
                  </a:lnTo>
                  <a:lnTo>
                    <a:pt x="1096137" y="2146300"/>
                  </a:lnTo>
                  <a:close/>
                </a:path>
                <a:path w="1550035" h="2159000">
                  <a:moveTo>
                    <a:pt x="910517" y="2044700"/>
                  </a:moveTo>
                  <a:lnTo>
                    <a:pt x="850274" y="2044700"/>
                  </a:lnTo>
                  <a:lnTo>
                    <a:pt x="839754" y="2133600"/>
                  </a:lnTo>
                  <a:lnTo>
                    <a:pt x="838728" y="2146300"/>
                  </a:lnTo>
                  <a:lnTo>
                    <a:pt x="1098617" y="2146300"/>
                  </a:lnTo>
                  <a:lnTo>
                    <a:pt x="1099705" y="2133600"/>
                  </a:lnTo>
                  <a:lnTo>
                    <a:pt x="1096156" y="2108200"/>
                  </a:lnTo>
                  <a:lnTo>
                    <a:pt x="903304" y="2108200"/>
                  </a:lnTo>
                  <a:lnTo>
                    <a:pt x="910517" y="2044700"/>
                  </a:lnTo>
                  <a:close/>
                </a:path>
                <a:path w="1550035" h="2159000">
                  <a:moveTo>
                    <a:pt x="683929" y="2044700"/>
                  </a:moveTo>
                  <a:lnTo>
                    <a:pt x="623772" y="2044700"/>
                  </a:lnTo>
                  <a:lnTo>
                    <a:pt x="630685" y="2108200"/>
                  </a:lnTo>
                  <a:lnTo>
                    <a:pt x="691443" y="2108200"/>
                  </a:lnTo>
                  <a:lnTo>
                    <a:pt x="683929" y="2044700"/>
                  </a:lnTo>
                  <a:close/>
                </a:path>
                <a:path w="1550035" h="2159000">
                  <a:moveTo>
                    <a:pt x="1076519" y="1955800"/>
                  </a:moveTo>
                  <a:lnTo>
                    <a:pt x="1016061" y="1955800"/>
                  </a:lnTo>
                  <a:lnTo>
                    <a:pt x="1036071" y="2108200"/>
                  </a:lnTo>
                  <a:lnTo>
                    <a:pt x="1096156" y="2108200"/>
                  </a:lnTo>
                  <a:lnTo>
                    <a:pt x="1094381" y="2095500"/>
                  </a:lnTo>
                  <a:lnTo>
                    <a:pt x="1519476" y="2095500"/>
                  </a:lnTo>
                  <a:lnTo>
                    <a:pt x="1531175" y="2082800"/>
                  </a:lnTo>
                  <a:lnTo>
                    <a:pt x="1540729" y="2082800"/>
                  </a:lnTo>
                  <a:lnTo>
                    <a:pt x="1547171" y="2070100"/>
                  </a:lnTo>
                  <a:lnTo>
                    <a:pt x="1549532" y="2057400"/>
                  </a:lnTo>
                  <a:lnTo>
                    <a:pt x="1549532" y="2032000"/>
                  </a:lnTo>
                  <a:lnTo>
                    <a:pt x="1086824" y="2032000"/>
                  </a:lnTo>
                  <a:lnTo>
                    <a:pt x="1076519" y="1955800"/>
                  </a:lnTo>
                  <a:close/>
                </a:path>
                <a:path w="1550035" h="2159000">
                  <a:moveTo>
                    <a:pt x="640346" y="1943100"/>
                  </a:moveTo>
                  <a:lnTo>
                    <a:pt x="96076" y="1943100"/>
                  </a:lnTo>
                  <a:lnTo>
                    <a:pt x="106645" y="1955800"/>
                  </a:lnTo>
                  <a:lnTo>
                    <a:pt x="580404" y="1955800"/>
                  </a:lnTo>
                  <a:lnTo>
                    <a:pt x="580404" y="2019300"/>
                  </a:lnTo>
                  <a:lnTo>
                    <a:pt x="582766" y="2032000"/>
                  </a:lnTo>
                  <a:lnTo>
                    <a:pt x="589207" y="2044700"/>
                  </a:lnTo>
                  <a:lnTo>
                    <a:pt x="960025" y="2044700"/>
                  </a:lnTo>
                  <a:lnTo>
                    <a:pt x="966467" y="2032000"/>
                  </a:lnTo>
                  <a:lnTo>
                    <a:pt x="968829" y="2019300"/>
                  </a:lnTo>
                  <a:lnTo>
                    <a:pt x="968829" y="1993900"/>
                  </a:lnTo>
                  <a:lnTo>
                    <a:pt x="640346" y="1993900"/>
                  </a:lnTo>
                  <a:lnTo>
                    <a:pt x="640346" y="1943100"/>
                  </a:lnTo>
                  <a:close/>
                </a:path>
                <a:path w="1550035" h="2159000">
                  <a:moveTo>
                    <a:pt x="518271" y="1955800"/>
                  </a:moveTo>
                  <a:lnTo>
                    <a:pt x="457899" y="1955800"/>
                  </a:lnTo>
                  <a:lnTo>
                    <a:pt x="447593" y="2032000"/>
                  </a:lnTo>
                  <a:lnTo>
                    <a:pt x="508288" y="2032000"/>
                  </a:lnTo>
                  <a:lnTo>
                    <a:pt x="518271" y="1955800"/>
                  </a:lnTo>
                  <a:close/>
                </a:path>
                <a:path w="1550035" h="2159000">
                  <a:moveTo>
                    <a:pt x="1543135" y="1943100"/>
                  </a:moveTo>
                  <a:lnTo>
                    <a:pt x="1463956" y="1943100"/>
                  </a:lnTo>
                  <a:lnTo>
                    <a:pt x="1470771" y="1955800"/>
                  </a:lnTo>
                  <a:lnTo>
                    <a:pt x="1483665" y="1955800"/>
                  </a:lnTo>
                  <a:lnTo>
                    <a:pt x="1489720" y="1968500"/>
                  </a:lnTo>
                  <a:lnTo>
                    <a:pt x="1489617" y="1993900"/>
                  </a:lnTo>
                  <a:lnTo>
                    <a:pt x="1489514" y="2019300"/>
                  </a:lnTo>
                  <a:lnTo>
                    <a:pt x="1489462" y="2032000"/>
                  </a:lnTo>
                  <a:lnTo>
                    <a:pt x="1549532" y="2032000"/>
                  </a:lnTo>
                  <a:lnTo>
                    <a:pt x="1549532" y="1968500"/>
                  </a:lnTo>
                  <a:lnTo>
                    <a:pt x="1547863" y="1955800"/>
                  </a:lnTo>
                  <a:lnTo>
                    <a:pt x="1543135" y="1943100"/>
                  </a:lnTo>
                  <a:close/>
                </a:path>
                <a:path w="1550035" h="2159000">
                  <a:moveTo>
                    <a:pt x="968915" y="1816100"/>
                  </a:moveTo>
                  <a:lnTo>
                    <a:pt x="909144" y="1816100"/>
                  </a:lnTo>
                  <a:lnTo>
                    <a:pt x="909144" y="1993900"/>
                  </a:lnTo>
                  <a:lnTo>
                    <a:pt x="968829" y="1993900"/>
                  </a:lnTo>
                  <a:lnTo>
                    <a:pt x="968829" y="1955800"/>
                  </a:lnTo>
                  <a:lnTo>
                    <a:pt x="1442866" y="1955800"/>
                  </a:lnTo>
                  <a:lnTo>
                    <a:pt x="1453423" y="1943100"/>
                  </a:lnTo>
                  <a:lnTo>
                    <a:pt x="1543135" y="1943100"/>
                  </a:lnTo>
                  <a:lnTo>
                    <a:pt x="1535959" y="1930400"/>
                  </a:lnTo>
                  <a:lnTo>
                    <a:pt x="1526947" y="1917700"/>
                  </a:lnTo>
                  <a:lnTo>
                    <a:pt x="1538035" y="1905000"/>
                  </a:lnTo>
                  <a:lnTo>
                    <a:pt x="1541500" y="1892300"/>
                  </a:lnTo>
                  <a:lnTo>
                    <a:pt x="968915" y="1892300"/>
                  </a:lnTo>
                  <a:lnTo>
                    <a:pt x="968915" y="1816100"/>
                  </a:lnTo>
                  <a:close/>
                </a:path>
                <a:path w="1550035" h="2159000">
                  <a:moveTo>
                    <a:pt x="640432" y="990600"/>
                  </a:moveTo>
                  <a:lnTo>
                    <a:pt x="580533" y="990600"/>
                  </a:lnTo>
                  <a:lnTo>
                    <a:pt x="580533" y="1892300"/>
                  </a:lnTo>
                  <a:lnTo>
                    <a:pt x="640346" y="1892300"/>
                  </a:lnTo>
                  <a:lnTo>
                    <a:pt x="640346" y="1816100"/>
                  </a:lnTo>
                  <a:lnTo>
                    <a:pt x="968915" y="1816100"/>
                  </a:lnTo>
                  <a:lnTo>
                    <a:pt x="968915" y="1752600"/>
                  </a:lnTo>
                  <a:lnTo>
                    <a:pt x="640389" y="1752600"/>
                  </a:lnTo>
                  <a:lnTo>
                    <a:pt x="640389" y="1320800"/>
                  </a:lnTo>
                  <a:lnTo>
                    <a:pt x="968915" y="1320800"/>
                  </a:lnTo>
                  <a:lnTo>
                    <a:pt x="968915" y="1257300"/>
                  </a:lnTo>
                  <a:lnTo>
                    <a:pt x="640432" y="1257300"/>
                  </a:lnTo>
                  <a:lnTo>
                    <a:pt x="640432" y="990600"/>
                  </a:lnTo>
                  <a:close/>
                </a:path>
                <a:path w="1550035" h="2159000">
                  <a:moveTo>
                    <a:pt x="1249218" y="1435100"/>
                  </a:moveTo>
                  <a:lnTo>
                    <a:pt x="1176308" y="1435100"/>
                  </a:lnTo>
                  <a:lnTo>
                    <a:pt x="1203425" y="1473200"/>
                  </a:lnTo>
                  <a:lnTo>
                    <a:pt x="1233583" y="1511300"/>
                  </a:lnTo>
                  <a:lnTo>
                    <a:pt x="1265863" y="1549400"/>
                  </a:lnTo>
                  <a:lnTo>
                    <a:pt x="1333124" y="1625600"/>
                  </a:lnTo>
                  <a:lnTo>
                    <a:pt x="1366270" y="1663700"/>
                  </a:lnTo>
                  <a:lnTo>
                    <a:pt x="1407051" y="1714500"/>
                  </a:lnTo>
                  <a:lnTo>
                    <a:pt x="1446673" y="1752600"/>
                  </a:lnTo>
                  <a:lnTo>
                    <a:pt x="1476988" y="1790700"/>
                  </a:lnTo>
                  <a:lnTo>
                    <a:pt x="1489848" y="1816100"/>
                  </a:lnTo>
                  <a:lnTo>
                    <a:pt x="1489435" y="1854200"/>
                  </a:lnTo>
                  <a:lnTo>
                    <a:pt x="1487508" y="1866900"/>
                  </a:lnTo>
                  <a:lnTo>
                    <a:pt x="1482457" y="1879600"/>
                  </a:lnTo>
                  <a:lnTo>
                    <a:pt x="1472672" y="1892300"/>
                  </a:lnTo>
                  <a:lnTo>
                    <a:pt x="1541500" y="1892300"/>
                  </a:lnTo>
                  <a:lnTo>
                    <a:pt x="1544965" y="1879600"/>
                  </a:lnTo>
                  <a:lnTo>
                    <a:pt x="1548521" y="1854200"/>
                  </a:lnTo>
                  <a:lnTo>
                    <a:pt x="1549489" y="1816100"/>
                  </a:lnTo>
                  <a:lnTo>
                    <a:pt x="1544093" y="1790700"/>
                  </a:lnTo>
                  <a:lnTo>
                    <a:pt x="1528020" y="1765300"/>
                  </a:lnTo>
                  <a:lnTo>
                    <a:pt x="1501446" y="1727200"/>
                  </a:lnTo>
                  <a:lnTo>
                    <a:pt x="1464546" y="1689100"/>
                  </a:lnTo>
                  <a:lnTo>
                    <a:pt x="1417496" y="1638300"/>
                  </a:lnTo>
                  <a:lnTo>
                    <a:pt x="1417496" y="1574800"/>
                  </a:lnTo>
                  <a:lnTo>
                    <a:pt x="1357682" y="1574800"/>
                  </a:lnTo>
                  <a:lnTo>
                    <a:pt x="1319857" y="1524000"/>
                  </a:lnTo>
                  <a:lnTo>
                    <a:pt x="1283129" y="1485900"/>
                  </a:lnTo>
                  <a:lnTo>
                    <a:pt x="1249218" y="1435100"/>
                  </a:lnTo>
                  <a:close/>
                </a:path>
                <a:path w="1550035" h="2159000">
                  <a:moveTo>
                    <a:pt x="415109" y="1752600"/>
                  </a:moveTo>
                  <a:lnTo>
                    <a:pt x="391710" y="1752600"/>
                  </a:lnTo>
                  <a:lnTo>
                    <a:pt x="403409" y="1765300"/>
                  </a:lnTo>
                  <a:lnTo>
                    <a:pt x="415109" y="1752600"/>
                  </a:lnTo>
                  <a:close/>
                </a:path>
                <a:path w="1550035" h="2159000">
                  <a:moveTo>
                    <a:pt x="1157951" y="1752600"/>
                  </a:moveTo>
                  <a:lnTo>
                    <a:pt x="1134552" y="1752600"/>
                  </a:lnTo>
                  <a:lnTo>
                    <a:pt x="1146252" y="1765300"/>
                  </a:lnTo>
                  <a:lnTo>
                    <a:pt x="1157951" y="1752600"/>
                  </a:lnTo>
                  <a:close/>
                </a:path>
                <a:path w="1550035" h="2159000">
                  <a:moveTo>
                    <a:pt x="433467" y="1435100"/>
                  </a:moveTo>
                  <a:lnTo>
                    <a:pt x="373353" y="1435100"/>
                  </a:lnTo>
                  <a:lnTo>
                    <a:pt x="373353" y="1727200"/>
                  </a:lnTo>
                  <a:lnTo>
                    <a:pt x="375715" y="1739900"/>
                  </a:lnTo>
                  <a:lnTo>
                    <a:pt x="382156" y="1752600"/>
                  </a:lnTo>
                  <a:lnTo>
                    <a:pt x="424663" y="1752600"/>
                  </a:lnTo>
                  <a:lnTo>
                    <a:pt x="431105" y="1739900"/>
                  </a:lnTo>
                  <a:lnTo>
                    <a:pt x="433467" y="1727200"/>
                  </a:lnTo>
                  <a:lnTo>
                    <a:pt x="433467" y="1435100"/>
                  </a:lnTo>
                  <a:close/>
                </a:path>
                <a:path w="1550035" h="2159000">
                  <a:moveTo>
                    <a:pt x="968915" y="1320800"/>
                  </a:moveTo>
                  <a:lnTo>
                    <a:pt x="909144" y="1320800"/>
                  </a:lnTo>
                  <a:lnTo>
                    <a:pt x="909144" y="1752600"/>
                  </a:lnTo>
                  <a:lnTo>
                    <a:pt x="968915" y="1752600"/>
                  </a:lnTo>
                  <a:lnTo>
                    <a:pt x="968915" y="1320800"/>
                  </a:lnTo>
                  <a:close/>
                </a:path>
                <a:path w="1550035" h="2159000">
                  <a:moveTo>
                    <a:pt x="1031530" y="977900"/>
                  </a:moveTo>
                  <a:lnTo>
                    <a:pt x="968915" y="977900"/>
                  </a:lnTo>
                  <a:lnTo>
                    <a:pt x="987357" y="1016000"/>
                  </a:lnTo>
                  <a:lnTo>
                    <a:pt x="1006835" y="1054100"/>
                  </a:lnTo>
                  <a:lnTo>
                    <a:pt x="1046719" y="1130300"/>
                  </a:lnTo>
                  <a:lnTo>
                    <a:pt x="1070170" y="1181100"/>
                  </a:lnTo>
                  <a:lnTo>
                    <a:pt x="1092309" y="1219200"/>
                  </a:lnTo>
                  <a:lnTo>
                    <a:pt x="1109022" y="1257300"/>
                  </a:lnTo>
                  <a:lnTo>
                    <a:pt x="1116194" y="1282700"/>
                  </a:lnTo>
                  <a:lnTo>
                    <a:pt x="1116194" y="1727200"/>
                  </a:lnTo>
                  <a:lnTo>
                    <a:pt x="1118556" y="1739900"/>
                  </a:lnTo>
                  <a:lnTo>
                    <a:pt x="1124997" y="1752600"/>
                  </a:lnTo>
                  <a:lnTo>
                    <a:pt x="1167505" y="1752600"/>
                  </a:lnTo>
                  <a:lnTo>
                    <a:pt x="1173946" y="1739900"/>
                  </a:lnTo>
                  <a:lnTo>
                    <a:pt x="1176308" y="1727200"/>
                  </a:lnTo>
                  <a:lnTo>
                    <a:pt x="1176308" y="1435100"/>
                  </a:lnTo>
                  <a:lnTo>
                    <a:pt x="1249218" y="1435100"/>
                  </a:lnTo>
                  <a:lnTo>
                    <a:pt x="1219846" y="1397000"/>
                  </a:lnTo>
                  <a:lnTo>
                    <a:pt x="1196734" y="1346200"/>
                  </a:lnTo>
                  <a:lnTo>
                    <a:pt x="1181605" y="1308100"/>
                  </a:lnTo>
                  <a:lnTo>
                    <a:pt x="1171278" y="1244600"/>
                  </a:lnTo>
                  <a:lnTo>
                    <a:pt x="1156712" y="1219200"/>
                  </a:lnTo>
                  <a:lnTo>
                    <a:pt x="1132686" y="1168400"/>
                  </a:lnTo>
                  <a:lnTo>
                    <a:pt x="1099405" y="1104900"/>
                  </a:lnTo>
                  <a:lnTo>
                    <a:pt x="1075020" y="1054100"/>
                  </a:lnTo>
                  <a:lnTo>
                    <a:pt x="1049815" y="1016000"/>
                  </a:lnTo>
                  <a:lnTo>
                    <a:pt x="1031530" y="977900"/>
                  </a:lnTo>
                  <a:close/>
                </a:path>
                <a:path w="1550035" h="2159000">
                  <a:moveTo>
                    <a:pt x="774830" y="215900"/>
                  </a:moveTo>
                  <a:lnTo>
                    <a:pt x="706096" y="254000"/>
                  </a:lnTo>
                  <a:lnTo>
                    <a:pt x="674982" y="292100"/>
                  </a:lnTo>
                  <a:lnTo>
                    <a:pt x="648762" y="330200"/>
                  </a:lnTo>
                  <a:lnTo>
                    <a:pt x="628444" y="368300"/>
                  </a:lnTo>
                  <a:lnTo>
                    <a:pt x="611545" y="406400"/>
                  </a:lnTo>
                  <a:lnTo>
                    <a:pt x="598191" y="457200"/>
                  </a:lnTo>
                  <a:lnTo>
                    <a:pt x="588508" y="508000"/>
                  </a:lnTo>
                  <a:lnTo>
                    <a:pt x="582623" y="546100"/>
                  </a:lnTo>
                  <a:lnTo>
                    <a:pt x="580661" y="596900"/>
                  </a:lnTo>
                  <a:lnTo>
                    <a:pt x="580661" y="800100"/>
                  </a:lnTo>
                  <a:lnTo>
                    <a:pt x="575227" y="838200"/>
                  </a:lnTo>
                  <a:lnTo>
                    <a:pt x="562800" y="876300"/>
                  </a:lnTo>
                  <a:lnTo>
                    <a:pt x="544942" y="914400"/>
                  </a:lnTo>
                  <a:lnTo>
                    <a:pt x="523214" y="965200"/>
                  </a:lnTo>
                  <a:lnTo>
                    <a:pt x="499178" y="1016000"/>
                  </a:lnTo>
                  <a:lnTo>
                    <a:pt x="474395" y="1054100"/>
                  </a:lnTo>
                  <a:lnTo>
                    <a:pt x="450428" y="1104900"/>
                  </a:lnTo>
                  <a:lnTo>
                    <a:pt x="418496" y="1168400"/>
                  </a:lnTo>
                  <a:lnTo>
                    <a:pt x="394967" y="1206500"/>
                  </a:lnTo>
                  <a:lnTo>
                    <a:pt x="380027" y="1244600"/>
                  </a:lnTo>
                  <a:lnTo>
                    <a:pt x="373868" y="1270000"/>
                  </a:lnTo>
                  <a:lnTo>
                    <a:pt x="373679" y="1270000"/>
                  </a:lnTo>
                  <a:lnTo>
                    <a:pt x="373567" y="1282700"/>
                  </a:lnTo>
                  <a:lnTo>
                    <a:pt x="367012" y="1320800"/>
                  </a:lnTo>
                  <a:lnTo>
                    <a:pt x="350552" y="1358900"/>
                  </a:lnTo>
                  <a:lnTo>
                    <a:pt x="326010" y="1397000"/>
                  </a:lnTo>
                  <a:lnTo>
                    <a:pt x="295212" y="1447800"/>
                  </a:lnTo>
                  <a:lnTo>
                    <a:pt x="259981" y="1485900"/>
                  </a:lnTo>
                  <a:lnTo>
                    <a:pt x="222142" y="1536700"/>
                  </a:lnTo>
                  <a:lnTo>
                    <a:pt x="183520" y="1574800"/>
                  </a:lnTo>
                  <a:lnTo>
                    <a:pt x="261502" y="1574800"/>
                  </a:lnTo>
                  <a:lnTo>
                    <a:pt x="283820" y="1549400"/>
                  </a:lnTo>
                  <a:lnTo>
                    <a:pt x="316090" y="1511300"/>
                  </a:lnTo>
                  <a:lnTo>
                    <a:pt x="346239" y="1473200"/>
                  </a:lnTo>
                  <a:lnTo>
                    <a:pt x="373353" y="1435100"/>
                  </a:lnTo>
                  <a:lnTo>
                    <a:pt x="433467" y="1435100"/>
                  </a:lnTo>
                  <a:lnTo>
                    <a:pt x="433467" y="1282700"/>
                  </a:lnTo>
                  <a:lnTo>
                    <a:pt x="440537" y="1257300"/>
                  </a:lnTo>
                  <a:lnTo>
                    <a:pt x="457244" y="1219200"/>
                  </a:lnTo>
                  <a:lnTo>
                    <a:pt x="479442" y="1181100"/>
                  </a:lnTo>
                  <a:lnTo>
                    <a:pt x="502985" y="1130300"/>
                  </a:lnTo>
                  <a:lnTo>
                    <a:pt x="542757" y="1054100"/>
                  </a:lnTo>
                  <a:lnTo>
                    <a:pt x="562148" y="1016000"/>
                  </a:lnTo>
                  <a:lnTo>
                    <a:pt x="580533" y="990600"/>
                  </a:lnTo>
                  <a:lnTo>
                    <a:pt x="640432" y="990600"/>
                  </a:lnTo>
                  <a:lnTo>
                    <a:pt x="640432" y="825500"/>
                  </a:lnTo>
                  <a:lnTo>
                    <a:pt x="973707" y="825500"/>
                  </a:lnTo>
                  <a:lnTo>
                    <a:pt x="969086" y="800100"/>
                  </a:lnTo>
                  <a:lnTo>
                    <a:pt x="969086" y="762000"/>
                  </a:lnTo>
                  <a:lnTo>
                    <a:pt x="640518" y="762000"/>
                  </a:lnTo>
                  <a:lnTo>
                    <a:pt x="640518" y="596900"/>
                  </a:lnTo>
                  <a:lnTo>
                    <a:pt x="640346" y="596900"/>
                  </a:lnTo>
                  <a:lnTo>
                    <a:pt x="645076" y="520700"/>
                  </a:lnTo>
                  <a:lnTo>
                    <a:pt x="657761" y="457200"/>
                  </a:lnTo>
                  <a:lnTo>
                    <a:pt x="676141" y="406400"/>
                  </a:lnTo>
                  <a:lnTo>
                    <a:pt x="697959" y="368300"/>
                  </a:lnTo>
                  <a:lnTo>
                    <a:pt x="720957" y="330200"/>
                  </a:lnTo>
                  <a:lnTo>
                    <a:pt x="742876" y="304800"/>
                  </a:lnTo>
                  <a:lnTo>
                    <a:pt x="761458" y="279400"/>
                  </a:lnTo>
                  <a:lnTo>
                    <a:pt x="864064" y="279400"/>
                  </a:lnTo>
                  <a:lnTo>
                    <a:pt x="846860" y="254000"/>
                  </a:lnTo>
                  <a:lnTo>
                    <a:pt x="821217" y="241300"/>
                  </a:lnTo>
                  <a:lnTo>
                    <a:pt x="796839" y="228600"/>
                  </a:lnTo>
                  <a:lnTo>
                    <a:pt x="774830" y="215900"/>
                  </a:lnTo>
                  <a:close/>
                </a:path>
                <a:path w="1550035" h="2159000">
                  <a:moveTo>
                    <a:pt x="1277003" y="558800"/>
                  </a:moveTo>
                  <a:lnTo>
                    <a:pt x="1184778" y="558800"/>
                  </a:lnTo>
                  <a:lnTo>
                    <a:pt x="1204515" y="571500"/>
                  </a:lnTo>
                  <a:lnTo>
                    <a:pt x="1227741" y="596900"/>
                  </a:lnTo>
                  <a:lnTo>
                    <a:pt x="1278454" y="673100"/>
                  </a:lnTo>
                  <a:lnTo>
                    <a:pt x="1302838" y="723900"/>
                  </a:lnTo>
                  <a:lnTo>
                    <a:pt x="1324505" y="774700"/>
                  </a:lnTo>
                  <a:lnTo>
                    <a:pt x="1341902" y="838200"/>
                  </a:lnTo>
                  <a:lnTo>
                    <a:pt x="1353478" y="914400"/>
                  </a:lnTo>
                  <a:lnTo>
                    <a:pt x="1357682" y="990600"/>
                  </a:lnTo>
                  <a:lnTo>
                    <a:pt x="1357682" y="1574800"/>
                  </a:lnTo>
                  <a:lnTo>
                    <a:pt x="1417496" y="1574800"/>
                  </a:lnTo>
                  <a:lnTo>
                    <a:pt x="1417496" y="990600"/>
                  </a:lnTo>
                  <a:lnTo>
                    <a:pt x="1414752" y="927100"/>
                  </a:lnTo>
                  <a:lnTo>
                    <a:pt x="1406948" y="863600"/>
                  </a:lnTo>
                  <a:lnTo>
                    <a:pt x="1394723" y="800100"/>
                  </a:lnTo>
                  <a:lnTo>
                    <a:pt x="1378717" y="749300"/>
                  </a:lnTo>
                  <a:lnTo>
                    <a:pt x="1359568" y="698500"/>
                  </a:lnTo>
                  <a:lnTo>
                    <a:pt x="1337917" y="647700"/>
                  </a:lnTo>
                  <a:lnTo>
                    <a:pt x="1314402" y="609600"/>
                  </a:lnTo>
                  <a:lnTo>
                    <a:pt x="1289664" y="571500"/>
                  </a:lnTo>
                  <a:lnTo>
                    <a:pt x="1277003" y="558800"/>
                  </a:lnTo>
                  <a:close/>
                </a:path>
                <a:path w="1550035" h="2159000">
                  <a:moveTo>
                    <a:pt x="973707" y="825500"/>
                  </a:moveTo>
                  <a:lnTo>
                    <a:pt x="909144" y="825500"/>
                  </a:lnTo>
                  <a:lnTo>
                    <a:pt x="909144" y="1257300"/>
                  </a:lnTo>
                  <a:lnTo>
                    <a:pt x="968915" y="1257300"/>
                  </a:lnTo>
                  <a:lnTo>
                    <a:pt x="968915" y="977900"/>
                  </a:lnTo>
                  <a:lnTo>
                    <a:pt x="1031530" y="977900"/>
                  </a:lnTo>
                  <a:lnTo>
                    <a:pt x="1025435" y="965200"/>
                  </a:lnTo>
                  <a:lnTo>
                    <a:pt x="1003527" y="914400"/>
                  </a:lnTo>
                  <a:lnTo>
                    <a:pt x="985736" y="876300"/>
                  </a:lnTo>
                  <a:lnTo>
                    <a:pt x="973707" y="825500"/>
                  </a:lnTo>
                  <a:close/>
                </a:path>
                <a:path w="1550035" h="2159000">
                  <a:moveTo>
                    <a:pt x="864064" y="279400"/>
                  </a:moveTo>
                  <a:lnTo>
                    <a:pt x="787629" y="279400"/>
                  </a:lnTo>
                  <a:lnTo>
                    <a:pt x="806360" y="304800"/>
                  </a:lnTo>
                  <a:lnTo>
                    <a:pt x="828386" y="330200"/>
                  </a:lnTo>
                  <a:lnTo>
                    <a:pt x="851455" y="368300"/>
                  </a:lnTo>
                  <a:lnTo>
                    <a:pt x="873317" y="406400"/>
                  </a:lnTo>
                  <a:lnTo>
                    <a:pt x="891720" y="457200"/>
                  </a:lnTo>
                  <a:lnTo>
                    <a:pt x="904412" y="520700"/>
                  </a:lnTo>
                  <a:lnTo>
                    <a:pt x="909144" y="596900"/>
                  </a:lnTo>
                  <a:lnTo>
                    <a:pt x="909144" y="762000"/>
                  </a:lnTo>
                  <a:lnTo>
                    <a:pt x="969086" y="762000"/>
                  </a:lnTo>
                  <a:lnTo>
                    <a:pt x="969086" y="596900"/>
                  </a:lnTo>
                  <a:lnTo>
                    <a:pt x="965488" y="533400"/>
                  </a:lnTo>
                  <a:lnTo>
                    <a:pt x="955430" y="469900"/>
                  </a:lnTo>
                  <a:lnTo>
                    <a:pt x="940014" y="419100"/>
                  </a:lnTo>
                  <a:lnTo>
                    <a:pt x="920346" y="368300"/>
                  </a:lnTo>
                  <a:lnTo>
                    <a:pt x="897529" y="330200"/>
                  </a:lnTo>
                  <a:lnTo>
                    <a:pt x="872665" y="292100"/>
                  </a:lnTo>
                  <a:lnTo>
                    <a:pt x="864064" y="279400"/>
                  </a:lnTo>
                  <a:close/>
                </a:path>
                <a:path w="1550035" h="2159000">
                  <a:moveTo>
                    <a:pt x="524311" y="558800"/>
                  </a:moveTo>
                  <a:lnTo>
                    <a:pt x="385359" y="558800"/>
                  </a:lnTo>
                  <a:lnTo>
                    <a:pt x="407757" y="571500"/>
                  </a:lnTo>
                  <a:lnTo>
                    <a:pt x="435710" y="609600"/>
                  </a:lnTo>
                  <a:lnTo>
                    <a:pt x="466659" y="647700"/>
                  </a:lnTo>
                  <a:lnTo>
                    <a:pt x="473157" y="660400"/>
                  </a:lnTo>
                  <a:lnTo>
                    <a:pt x="509060" y="660400"/>
                  </a:lnTo>
                  <a:lnTo>
                    <a:pt x="515909" y="647700"/>
                  </a:lnTo>
                  <a:lnTo>
                    <a:pt x="520343" y="635000"/>
                  </a:lnTo>
                  <a:lnTo>
                    <a:pt x="521921" y="635000"/>
                  </a:lnTo>
                  <a:lnTo>
                    <a:pt x="521921" y="622300"/>
                  </a:lnTo>
                  <a:lnTo>
                    <a:pt x="524311" y="558800"/>
                  </a:lnTo>
                  <a:close/>
                </a:path>
                <a:path w="1550035" h="2159000">
                  <a:moveTo>
                    <a:pt x="1069592" y="647700"/>
                  </a:moveTo>
                  <a:lnTo>
                    <a:pt x="1028165" y="647700"/>
                  </a:lnTo>
                  <a:lnTo>
                    <a:pt x="1037794" y="660400"/>
                  </a:lnTo>
                  <a:lnTo>
                    <a:pt x="1063661" y="660400"/>
                  </a:lnTo>
                  <a:lnTo>
                    <a:pt x="1069592" y="647700"/>
                  </a:lnTo>
                  <a:close/>
                </a:path>
                <a:path w="1550035" h="2159000">
                  <a:moveTo>
                    <a:pt x="884530" y="63500"/>
                  </a:moveTo>
                  <a:lnTo>
                    <a:pt x="784040" y="63500"/>
                  </a:lnTo>
                  <a:lnTo>
                    <a:pt x="801111" y="76200"/>
                  </a:lnTo>
                  <a:lnTo>
                    <a:pt x="821056" y="88900"/>
                  </a:lnTo>
                  <a:lnTo>
                    <a:pt x="843135" y="101600"/>
                  </a:lnTo>
                  <a:lnTo>
                    <a:pt x="866613" y="139700"/>
                  </a:lnTo>
                  <a:lnTo>
                    <a:pt x="914811" y="203200"/>
                  </a:lnTo>
                  <a:lnTo>
                    <a:pt x="938057" y="254000"/>
                  </a:lnTo>
                  <a:lnTo>
                    <a:pt x="959750" y="304800"/>
                  </a:lnTo>
                  <a:lnTo>
                    <a:pt x="979152" y="355600"/>
                  </a:lnTo>
                  <a:lnTo>
                    <a:pt x="995527" y="419100"/>
                  </a:lnTo>
                  <a:lnTo>
                    <a:pt x="1008137" y="482600"/>
                  </a:lnTo>
                  <a:lnTo>
                    <a:pt x="1016244" y="546100"/>
                  </a:lnTo>
                  <a:lnTo>
                    <a:pt x="1019110" y="622300"/>
                  </a:lnTo>
                  <a:lnTo>
                    <a:pt x="1019110" y="635000"/>
                  </a:lnTo>
                  <a:lnTo>
                    <a:pt x="1021610" y="647700"/>
                  </a:lnTo>
                  <a:lnTo>
                    <a:pt x="1074372" y="647700"/>
                  </a:lnTo>
                  <a:lnTo>
                    <a:pt x="1105322" y="609600"/>
                  </a:lnTo>
                  <a:lnTo>
                    <a:pt x="1133289" y="571500"/>
                  </a:lnTo>
                  <a:lnTo>
                    <a:pt x="1155725" y="558800"/>
                  </a:lnTo>
                  <a:lnTo>
                    <a:pt x="1277003" y="558800"/>
                  </a:lnTo>
                  <a:lnTo>
                    <a:pt x="1264341" y="546100"/>
                  </a:lnTo>
                  <a:lnTo>
                    <a:pt x="1076132" y="546100"/>
                  </a:lnTo>
                  <a:lnTo>
                    <a:pt x="1068594" y="482600"/>
                  </a:lnTo>
                  <a:lnTo>
                    <a:pt x="1056795" y="419100"/>
                  </a:lnTo>
                  <a:lnTo>
                    <a:pt x="1041251" y="355600"/>
                  </a:lnTo>
                  <a:lnTo>
                    <a:pt x="1022476" y="292100"/>
                  </a:lnTo>
                  <a:lnTo>
                    <a:pt x="1000987" y="241300"/>
                  </a:lnTo>
                  <a:lnTo>
                    <a:pt x="977298" y="190500"/>
                  </a:lnTo>
                  <a:lnTo>
                    <a:pt x="951927" y="152400"/>
                  </a:lnTo>
                  <a:lnTo>
                    <a:pt x="925387" y="114300"/>
                  </a:lnTo>
                  <a:lnTo>
                    <a:pt x="898195" y="76200"/>
                  </a:lnTo>
                  <a:lnTo>
                    <a:pt x="884530" y="63500"/>
                  </a:lnTo>
                  <a:close/>
                </a:path>
                <a:path w="1550035" h="2159000">
                  <a:moveTo>
                    <a:pt x="793214" y="0"/>
                  </a:moveTo>
                  <a:lnTo>
                    <a:pt x="747770" y="0"/>
                  </a:lnTo>
                  <a:lnTo>
                    <a:pt x="723115" y="12700"/>
                  </a:lnTo>
                  <a:lnTo>
                    <a:pt x="697047" y="25400"/>
                  </a:lnTo>
                  <a:lnTo>
                    <a:pt x="670081" y="50800"/>
                  </a:lnTo>
                  <a:lnTo>
                    <a:pt x="642734" y="76200"/>
                  </a:lnTo>
                  <a:lnTo>
                    <a:pt x="615523" y="114300"/>
                  </a:lnTo>
                  <a:lnTo>
                    <a:pt x="588964" y="152400"/>
                  </a:lnTo>
                  <a:lnTo>
                    <a:pt x="563575" y="190500"/>
                  </a:lnTo>
                  <a:lnTo>
                    <a:pt x="539872" y="241300"/>
                  </a:lnTo>
                  <a:lnTo>
                    <a:pt x="518371" y="292100"/>
                  </a:lnTo>
                  <a:lnTo>
                    <a:pt x="499589" y="355600"/>
                  </a:lnTo>
                  <a:lnTo>
                    <a:pt x="484044" y="419100"/>
                  </a:lnTo>
                  <a:lnTo>
                    <a:pt x="472251" y="482600"/>
                  </a:lnTo>
                  <a:lnTo>
                    <a:pt x="464727" y="546100"/>
                  </a:lnTo>
                  <a:lnTo>
                    <a:pt x="524789" y="546100"/>
                  </a:lnTo>
                  <a:lnTo>
                    <a:pt x="532901" y="482600"/>
                  </a:lnTo>
                  <a:lnTo>
                    <a:pt x="545518" y="406400"/>
                  </a:lnTo>
                  <a:lnTo>
                    <a:pt x="561904" y="355600"/>
                  </a:lnTo>
                  <a:lnTo>
                    <a:pt x="581319" y="304800"/>
                  </a:lnTo>
                  <a:lnTo>
                    <a:pt x="603025" y="254000"/>
                  </a:lnTo>
                  <a:lnTo>
                    <a:pt x="626284" y="203200"/>
                  </a:lnTo>
                  <a:lnTo>
                    <a:pt x="650358" y="165100"/>
                  </a:lnTo>
                  <a:lnTo>
                    <a:pt x="674509" y="139700"/>
                  </a:lnTo>
                  <a:lnTo>
                    <a:pt x="697998" y="101600"/>
                  </a:lnTo>
                  <a:lnTo>
                    <a:pt x="720088" y="88900"/>
                  </a:lnTo>
                  <a:lnTo>
                    <a:pt x="740040" y="76200"/>
                  </a:lnTo>
                  <a:lnTo>
                    <a:pt x="757117" y="63500"/>
                  </a:lnTo>
                  <a:lnTo>
                    <a:pt x="884530" y="63500"/>
                  </a:lnTo>
                  <a:lnTo>
                    <a:pt x="870866" y="50800"/>
                  </a:lnTo>
                  <a:lnTo>
                    <a:pt x="843916" y="25400"/>
                  </a:lnTo>
                  <a:lnTo>
                    <a:pt x="817860" y="12700"/>
                  </a:lnTo>
                  <a:lnTo>
                    <a:pt x="793214" y="0"/>
                  </a:lnTo>
                  <a:close/>
                </a:path>
                <a:path w="1550035" h="2159000">
                  <a:moveTo>
                    <a:pt x="1191262" y="495300"/>
                  </a:moveTo>
                  <a:lnTo>
                    <a:pt x="1148108" y="495300"/>
                  </a:lnTo>
                  <a:lnTo>
                    <a:pt x="1124868" y="508000"/>
                  </a:lnTo>
                  <a:lnTo>
                    <a:pt x="1100725" y="520700"/>
                  </a:lnTo>
                  <a:lnTo>
                    <a:pt x="1076132" y="546100"/>
                  </a:lnTo>
                  <a:lnTo>
                    <a:pt x="1264341" y="546100"/>
                  </a:lnTo>
                  <a:lnTo>
                    <a:pt x="1239074" y="520700"/>
                  </a:lnTo>
                  <a:lnTo>
                    <a:pt x="1214501" y="508000"/>
                  </a:lnTo>
                  <a:lnTo>
                    <a:pt x="1191262" y="495300"/>
                  </a:lnTo>
                  <a:close/>
                </a:path>
              </a:pathLst>
            </a:custGeom>
            <a:solidFill>
              <a:srgbClr val="5090AD"/>
            </a:solidFill>
          </p:spPr>
          <p:txBody>
            <a:bodyPr wrap="square" lIns="0" tIns="0" rIns="0" bIns="0" rtlCol="0"/>
            <a:lstStyle/>
            <a:p>
              <a:endParaRPr/>
            </a:p>
          </p:txBody>
        </p:sp>
        <p:pic>
          <p:nvPicPr>
            <p:cNvPr id="9" name="object 9"/>
            <p:cNvPicPr/>
            <p:nvPr/>
          </p:nvPicPr>
          <p:blipFill>
            <a:blip r:embed="rId3" cstate="print"/>
            <a:stretch>
              <a:fillRect/>
            </a:stretch>
          </p:blipFill>
          <p:spPr>
            <a:xfrm>
              <a:off x="1783770" y="969938"/>
              <a:ext cx="159131" cy="127670"/>
            </a:xfrm>
            <a:prstGeom prst="rect">
              <a:avLst/>
            </a:prstGeom>
          </p:spPr>
        </p:pic>
        <p:pic>
          <p:nvPicPr>
            <p:cNvPr id="10" name="object 10"/>
            <p:cNvPicPr/>
            <p:nvPr/>
          </p:nvPicPr>
          <p:blipFill>
            <a:blip r:embed="rId4" cstate="print"/>
            <a:stretch>
              <a:fillRect/>
            </a:stretch>
          </p:blipFill>
          <p:spPr>
            <a:xfrm>
              <a:off x="962393" y="1074645"/>
              <a:ext cx="88926" cy="89012"/>
            </a:xfrm>
            <a:prstGeom prst="rect">
              <a:avLst/>
            </a:prstGeom>
          </p:spPr>
        </p:pic>
        <p:pic>
          <p:nvPicPr>
            <p:cNvPr id="11" name="object 11"/>
            <p:cNvPicPr/>
            <p:nvPr/>
          </p:nvPicPr>
          <p:blipFill>
            <a:blip r:embed="rId4" cstate="print"/>
            <a:stretch>
              <a:fillRect/>
            </a:stretch>
          </p:blipFill>
          <p:spPr>
            <a:xfrm>
              <a:off x="2683511" y="2003471"/>
              <a:ext cx="89054" cy="88963"/>
            </a:xfrm>
            <a:prstGeom prst="rect">
              <a:avLst/>
            </a:prstGeom>
          </p:spPr>
        </p:pic>
      </p:grpSp>
      <p:pic>
        <p:nvPicPr>
          <p:cNvPr id="12" name="object 12"/>
          <p:cNvPicPr/>
          <p:nvPr/>
        </p:nvPicPr>
        <p:blipFill>
          <a:blip r:embed="rId5" cstate="print"/>
          <a:stretch>
            <a:fillRect/>
          </a:stretch>
        </p:blipFill>
        <p:spPr>
          <a:xfrm>
            <a:off x="787220" y="1872702"/>
            <a:ext cx="252102" cy="252188"/>
          </a:xfrm>
          <a:prstGeom prst="rect">
            <a:avLst/>
          </a:prstGeom>
        </p:spPr>
      </p:pic>
      <p:pic>
        <p:nvPicPr>
          <p:cNvPr id="13" name="object 13"/>
          <p:cNvPicPr/>
          <p:nvPr/>
        </p:nvPicPr>
        <p:blipFill>
          <a:blip r:embed="rId6" cstate="print"/>
          <a:stretch>
            <a:fillRect/>
          </a:stretch>
        </p:blipFill>
        <p:spPr>
          <a:xfrm>
            <a:off x="2697938" y="1044652"/>
            <a:ext cx="247241" cy="247499"/>
          </a:xfrm>
          <a:prstGeom prst="rect">
            <a:avLst/>
          </a:prstGeom>
        </p:spPr>
      </p:pic>
      <p:sp>
        <p:nvSpPr>
          <p:cNvPr id="14" name="object 14"/>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0" name="object 700"/>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4" name="object 704"/>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5" name="object 705"/>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6" name="object 706"/>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7" name="object 70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708" name="Bilde 707" descr="Et bilde som inneholder tekst, Font, Grafikk, grafisk design&#10;&#10;KI-generert innhold kan være feil.">
            <a:extLst>
              <a:ext uri="{FF2B5EF4-FFF2-40B4-BE49-F238E27FC236}">
                <a16:creationId xmlns:a16="http://schemas.microsoft.com/office/drawing/2014/main" id="{35BB7474-A4B2-F793-6518-ED75E15E36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6304" y="3829920"/>
            <a:ext cx="9578340" cy="5501571"/>
          </a:xfrm>
          <a:prstGeom prst="rect">
            <a:avLst/>
          </a:prstGeom>
        </p:spPr>
        <p:txBody>
          <a:bodyPr vert="horz" wrap="square" lIns="0" tIns="10160" rIns="0" bIns="0" rtlCol="0">
            <a:spAutoFit/>
          </a:bodyPr>
          <a:lstStyle/>
          <a:p>
            <a:r>
              <a:rPr lang="nb-NO" sz="3200" dirty="0">
                <a:latin typeface="Avenir Book" panose="02000503020000020003" pitchFamily="2" charset="0"/>
              </a:rPr>
              <a:t>Det helhetlige perspektivet kan imidlertid bli et hinder dersom personens </a:t>
            </a:r>
            <a:r>
              <a:rPr lang="nb-NO" sz="3200" b="1" dirty="0">
                <a:latin typeface="Avenir Book" panose="02000503020000020003" pitchFamily="2" charset="0"/>
              </a:rPr>
              <a:t>motvilje mot regler og prosedyrer skaper uro eller kaos i teamet.</a:t>
            </a:r>
          </a:p>
          <a:p>
            <a:pPr marL="12700" marR="543560">
              <a:lnSpc>
                <a:spcPct val="100600"/>
              </a:lnSpc>
              <a:spcBef>
                <a:spcPts val="80"/>
              </a:spcBef>
            </a:pPr>
            <a:r>
              <a:rPr lang="nb-NO" sz="3200" dirty="0">
                <a:latin typeface="Avenir Book" panose="02000503020000020003" pitchFamily="2" charset="0"/>
                <a:cs typeface="Geneva"/>
              </a:rPr>
              <a:t>
Personer med banebrytende kommunikasjonstil kan også være </a:t>
            </a:r>
            <a:r>
              <a:rPr lang="nb-NO" sz="3200" b="1" dirty="0">
                <a:latin typeface="Avenir Book" panose="02000503020000020003" pitchFamily="2" charset="0"/>
                <a:cs typeface="Geneva"/>
              </a:rPr>
              <a:t>vanskelige å følge</a:t>
            </a:r>
            <a:r>
              <a:rPr lang="nb-NO" sz="3200" dirty="0">
                <a:latin typeface="Avenir Book" panose="02000503020000020003" pitchFamily="2" charset="0"/>
                <a:cs typeface="Geneva"/>
              </a:rPr>
              <a:t>, </a:t>
            </a:r>
            <a:r>
              <a:rPr lang="nb-NO" sz="3200" b="1" dirty="0">
                <a:latin typeface="Avenir Book" panose="02000503020000020003" pitchFamily="2" charset="0"/>
                <a:cs typeface="Geneva"/>
              </a:rPr>
              <a:t>noe som fører til feilkommunikasjon og bortkastet tid</a:t>
            </a:r>
            <a:r>
              <a:rPr lang="nb-NO" sz="3200" dirty="0">
                <a:latin typeface="Avenir Book" panose="02000503020000020003" pitchFamily="2" charset="0"/>
                <a:cs typeface="Geneva"/>
              </a:rPr>
              <a:t>. </a:t>
            </a:r>
            <a:r>
              <a:rPr lang="nb-NO" sz="3200" dirty="0">
                <a:latin typeface="Avenir Book" panose="02000503020000020003" pitchFamily="2" charset="0"/>
              </a:rPr>
              <a:t>De også en tendens til å </a:t>
            </a:r>
            <a:r>
              <a:rPr lang="nb-NO" sz="3200" b="1" dirty="0">
                <a:latin typeface="Avenir Book" panose="02000503020000020003" pitchFamily="2" charset="0"/>
              </a:rPr>
              <a:t>miste engasjementet, hvis de befinner seg i et arbeidsmiljø som føles for stramt eller lite fleksibelt.</a:t>
            </a:r>
          </a:p>
          <a:p>
            <a:pPr marL="12700" marR="543560">
              <a:lnSpc>
                <a:spcPct val="100600"/>
              </a:lnSpc>
              <a:spcBef>
                <a:spcPts val="80"/>
              </a:spcBef>
            </a:pPr>
            <a:endParaRPr sz="3200" b="1" dirty="0">
              <a:latin typeface="Avenir Book" panose="02000503020000020003" pitchFamily="2" charset="0"/>
              <a:cs typeface="Helvetica Neue"/>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5632450" y="1998796"/>
            <a:ext cx="3429000" cy="763905"/>
          </a:xfrm>
          <a:custGeom>
            <a:avLst/>
            <a:gdLst/>
            <a:ahLst/>
            <a:cxnLst/>
            <a:rect l="l" t="t" r="r" b="b"/>
            <a:pathLst>
              <a:path w="2002790" h="763905">
                <a:moveTo>
                  <a:pt x="583404" y="0"/>
                </a:moveTo>
                <a:lnTo>
                  <a:pt x="1419058" y="0"/>
                </a:lnTo>
                <a:lnTo>
                  <a:pt x="1486291" y="67"/>
                </a:lnTo>
                <a:lnTo>
                  <a:pt x="1545967" y="536"/>
                </a:lnTo>
                <a:lnTo>
                  <a:pt x="1598669" y="1811"/>
                </a:lnTo>
                <a:lnTo>
                  <a:pt x="1644977" y="4294"/>
                </a:lnTo>
                <a:lnTo>
                  <a:pt x="1685472" y="8387"/>
                </a:lnTo>
                <a:lnTo>
                  <a:pt x="1751348" y="23015"/>
                </a:lnTo>
                <a:lnTo>
                  <a:pt x="1795337" y="42236"/>
                </a:lnTo>
                <a:lnTo>
                  <a:pt x="1836179" y="66566"/>
                </a:lnTo>
                <a:lnTo>
                  <a:pt x="1873481" y="95611"/>
                </a:lnTo>
                <a:lnTo>
                  <a:pt x="1906850" y="128981"/>
                </a:lnTo>
                <a:lnTo>
                  <a:pt x="1935896" y="166283"/>
                </a:lnTo>
                <a:lnTo>
                  <a:pt x="1960225" y="207124"/>
                </a:lnTo>
                <a:lnTo>
                  <a:pt x="1979446" y="251113"/>
                </a:lnTo>
                <a:lnTo>
                  <a:pt x="1996664" y="315371"/>
                </a:lnTo>
                <a:lnTo>
                  <a:pt x="2002462" y="381643"/>
                </a:lnTo>
                <a:lnTo>
                  <a:pt x="2001007" y="414937"/>
                </a:lnTo>
                <a:lnTo>
                  <a:pt x="1989466" y="480389"/>
                </a:lnTo>
                <a:lnTo>
                  <a:pt x="1960225" y="556161"/>
                </a:lnTo>
                <a:lnTo>
                  <a:pt x="1935896" y="597003"/>
                </a:lnTo>
                <a:lnTo>
                  <a:pt x="1906850" y="634304"/>
                </a:lnTo>
                <a:lnTo>
                  <a:pt x="1873481" y="667674"/>
                </a:lnTo>
                <a:lnTo>
                  <a:pt x="1836179" y="696720"/>
                </a:lnTo>
                <a:lnTo>
                  <a:pt x="1795337" y="721049"/>
                </a:lnTo>
                <a:lnTo>
                  <a:pt x="1751348" y="740270"/>
                </a:lnTo>
                <a:lnTo>
                  <a:pt x="1685472" y="754898"/>
                </a:lnTo>
                <a:lnTo>
                  <a:pt x="1644977" y="758991"/>
                </a:lnTo>
                <a:lnTo>
                  <a:pt x="1598669" y="761474"/>
                </a:lnTo>
                <a:lnTo>
                  <a:pt x="1545967" y="762749"/>
                </a:lnTo>
                <a:lnTo>
                  <a:pt x="1486291" y="763219"/>
                </a:lnTo>
                <a:lnTo>
                  <a:pt x="1419058" y="763286"/>
                </a:lnTo>
                <a:lnTo>
                  <a:pt x="583404" y="763286"/>
                </a:lnTo>
                <a:lnTo>
                  <a:pt x="516171" y="763219"/>
                </a:lnTo>
                <a:lnTo>
                  <a:pt x="456494" y="762749"/>
                </a:lnTo>
                <a:lnTo>
                  <a:pt x="403792" y="761474"/>
                </a:lnTo>
                <a:lnTo>
                  <a:pt x="357485" y="758991"/>
                </a:lnTo>
                <a:lnTo>
                  <a:pt x="316990" y="754898"/>
                </a:lnTo>
                <a:lnTo>
                  <a:pt x="251113" y="740270"/>
                </a:lnTo>
                <a:lnTo>
                  <a:pt x="207124" y="721049"/>
                </a:lnTo>
                <a:lnTo>
                  <a:pt x="166283" y="696720"/>
                </a:lnTo>
                <a:lnTo>
                  <a:pt x="128981" y="667674"/>
                </a:lnTo>
                <a:lnTo>
                  <a:pt x="95611" y="634304"/>
                </a:lnTo>
                <a:lnTo>
                  <a:pt x="66566" y="597003"/>
                </a:lnTo>
                <a:lnTo>
                  <a:pt x="42236" y="556161"/>
                </a:lnTo>
                <a:lnTo>
                  <a:pt x="23015" y="512172"/>
                </a:lnTo>
                <a:lnTo>
                  <a:pt x="5798" y="447914"/>
                </a:lnTo>
                <a:lnTo>
                  <a:pt x="0" y="381643"/>
                </a:lnTo>
                <a:lnTo>
                  <a:pt x="1455" y="348349"/>
                </a:lnTo>
                <a:lnTo>
                  <a:pt x="12995" y="282897"/>
                </a:lnTo>
                <a:lnTo>
                  <a:pt x="42236" y="207124"/>
                </a:lnTo>
                <a:lnTo>
                  <a:pt x="66566" y="166283"/>
                </a:lnTo>
                <a:lnTo>
                  <a:pt x="95611" y="128981"/>
                </a:lnTo>
                <a:lnTo>
                  <a:pt x="128981" y="95611"/>
                </a:lnTo>
                <a:lnTo>
                  <a:pt x="166283" y="66566"/>
                </a:lnTo>
                <a:lnTo>
                  <a:pt x="207124" y="42236"/>
                </a:lnTo>
                <a:lnTo>
                  <a:pt x="251113" y="23015"/>
                </a:lnTo>
                <a:lnTo>
                  <a:pt x="316990" y="8387"/>
                </a:lnTo>
                <a:lnTo>
                  <a:pt x="357485" y="4294"/>
                </a:lnTo>
                <a:lnTo>
                  <a:pt x="403792" y="1811"/>
                </a:lnTo>
                <a:lnTo>
                  <a:pt x="456494" y="536"/>
                </a:lnTo>
                <a:lnTo>
                  <a:pt x="516171" y="67"/>
                </a:lnTo>
                <a:lnTo>
                  <a:pt x="583404" y="0"/>
                </a:lnTo>
                <a:close/>
              </a:path>
            </a:pathLst>
          </a:custGeom>
          <a:ln w="52354">
            <a:solidFill>
              <a:srgbClr val="50869C"/>
            </a:solidFill>
          </a:ln>
        </p:spPr>
        <p:txBody>
          <a:bodyPr wrap="square" lIns="0" tIns="0" rIns="0" bIns="0" rtlCol="0"/>
          <a:lstStyle/>
          <a:p>
            <a:endParaRPr/>
          </a:p>
        </p:txBody>
      </p:sp>
      <p:sp>
        <p:nvSpPr>
          <p:cNvPr id="6" name="object 6" descr="$PPTXTitle"/>
          <p:cNvSpPr txBox="1">
            <a:spLocks noGrp="1"/>
          </p:cNvSpPr>
          <p:nvPr>
            <p:ph type="title"/>
          </p:nvPr>
        </p:nvSpPr>
        <p:spPr>
          <a:xfrm>
            <a:off x="3251465" y="475295"/>
            <a:ext cx="13808019" cy="2230739"/>
          </a:xfrm>
          <a:prstGeom prst="rect">
            <a:avLst/>
          </a:prstGeom>
        </p:spPr>
        <p:txBody>
          <a:bodyPr vert="horz" wrap="square" lIns="0" tIns="200025" rIns="0" bIns="0" rtlCol="0">
            <a:spAutoFit/>
          </a:bodyPr>
          <a:lstStyle/>
          <a:p>
            <a:pPr marL="12700">
              <a:lnSpc>
                <a:spcPct val="100000"/>
              </a:lnSpc>
              <a:spcBef>
                <a:spcPts val="1575"/>
              </a:spcBef>
            </a:pPr>
            <a:r>
              <a:rPr lang="nb-NO" b="1" spc="265" dirty="0">
                <a:latin typeface="Helvetica Neue"/>
                <a:cs typeface="Helvetica Neue"/>
              </a:rPr>
              <a:t>Banebrytende</a:t>
            </a:r>
            <a:r>
              <a:rPr b="1" spc="175" dirty="0">
                <a:latin typeface="Helvetica Neue"/>
                <a:cs typeface="Helvetica Neue"/>
              </a:rPr>
              <a:t> </a:t>
            </a:r>
            <a:r>
              <a:rPr b="1" spc="440" dirty="0">
                <a:solidFill>
                  <a:srgbClr val="50869C"/>
                </a:solidFill>
                <a:latin typeface="Helvetica Neue"/>
                <a:cs typeface="Helvetica Neue"/>
              </a:rPr>
              <a:t>(L</a:t>
            </a:r>
            <a:r>
              <a:rPr lang="nb-NO" b="1" spc="440" dirty="0">
                <a:solidFill>
                  <a:srgbClr val="50869C"/>
                </a:solidFill>
                <a:latin typeface="Helvetica Neue"/>
                <a:cs typeface="Helvetica Neue"/>
              </a:rPr>
              <a:t>av</a:t>
            </a:r>
            <a:r>
              <a:rPr b="1" spc="175" dirty="0">
                <a:solidFill>
                  <a:srgbClr val="50869C"/>
                </a:solidFill>
                <a:latin typeface="Helvetica Neue"/>
                <a:cs typeface="Helvetica Neue"/>
              </a:rPr>
              <a:t> </a:t>
            </a:r>
            <a:r>
              <a:rPr b="1" spc="509" dirty="0">
                <a:solidFill>
                  <a:srgbClr val="50869C"/>
                </a:solidFill>
                <a:latin typeface="Helvetica Neue"/>
                <a:cs typeface="Helvetica Neue"/>
              </a:rPr>
              <a:t>C)</a:t>
            </a:r>
          </a:p>
          <a:p>
            <a:pPr marL="12700">
              <a:lnSpc>
                <a:spcPct val="100000"/>
              </a:lnSpc>
              <a:spcBef>
                <a:spcPts val="970"/>
              </a:spcBef>
              <a:tabLst>
                <a:tab pos="4657725" algn="l"/>
                <a:tab pos="6616065" algn="l"/>
              </a:tabLst>
            </a:pPr>
            <a:r>
              <a:rPr lang="nb-NO" sz="4950" b="1" spc="325" dirty="0">
                <a:latin typeface="Helvetica Neue"/>
                <a:cs typeface="Helvetica Neue"/>
              </a:rPr>
              <a:t>Hva er ulempene med en lav C-score</a:t>
            </a:r>
            <a:r>
              <a:rPr sz="4950" b="1" spc="-10" dirty="0">
                <a:latin typeface="Helvetica Neue"/>
                <a:cs typeface="Helvetica Neue"/>
              </a:rPr>
              <a:t>?</a:t>
            </a:r>
            <a:endParaRPr sz="4950" dirty="0">
              <a:latin typeface="Helvetica Neue"/>
              <a:cs typeface="Helvetica Neue"/>
            </a:endParaRPr>
          </a:p>
        </p:txBody>
      </p:sp>
      <p:grpSp>
        <p:nvGrpSpPr>
          <p:cNvPr id="7" name="object 7"/>
          <p:cNvGrpSpPr/>
          <p:nvPr/>
        </p:nvGrpSpPr>
        <p:grpSpPr>
          <a:xfrm>
            <a:off x="962393" y="546754"/>
            <a:ext cx="1810385" cy="2159000"/>
            <a:chOff x="962393" y="546754"/>
            <a:chExt cx="1810385" cy="2159000"/>
          </a:xfrm>
        </p:grpSpPr>
        <p:sp>
          <p:nvSpPr>
            <p:cNvPr id="8" name="object 8"/>
            <p:cNvSpPr/>
            <p:nvPr/>
          </p:nvSpPr>
          <p:spPr>
            <a:xfrm>
              <a:off x="1092713" y="546754"/>
              <a:ext cx="1550035" cy="2159000"/>
            </a:xfrm>
            <a:custGeom>
              <a:avLst/>
              <a:gdLst/>
              <a:ahLst/>
              <a:cxnLst/>
              <a:rect l="l" t="t" r="r" b="b"/>
              <a:pathLst>
                <a:path w="1550035" h="2159000">
                  <a:moveTo>
                    <a:pt x="394428" y="495300"/>
                  </a:moveTo>
                  <a:lnTo>
                    <a:pt x="349783" y="495300"/>
                  </a:lnTo>
                  <a:lnTo>
                    <a:pt x="326522" y="508000"/>
                  </a:lnTo>
                  <a:lnTo>
                    <a:pt x="301930" y="520700"/>
                  </a:lnTo>
                  <a:lnTo>
                    <a:pt x="251317" y="571500"/>
                  </a:lnTo>
                  <a:lnTo>
                    <a:pt x="226574" y="609600"/>
                  </a:lnTo>
                  <a:lnTo>
                    <a:pt x="203060" y="647700"/>
                  </a:lnTo>
                  <a:lnTo>
                    <a:pt x="181413" y="698500"/>
                  </a:lnTo>
                  <a:lnTo>
                    <a:pt x="162273" y="749300"/>
                  </a:lnTo>
                  <a:lnTo>
                    <a:pt x="146281" y="800100"/>
                  </a:lnTo>
                  <a:lnTo>
                    <a:pt x="134074" y="863600"/>
                  </a:lnTo>
                  <a:lnTo>
                    <a:pt x="126293" y="927100"/>
                  </a:lnTo>
                  <a:lnTo>
                    <a:pt x="123577" y="990600"/>
                  </a:lnTo>
                  <a:lnTo>
                    <a:pt x="123577" y="1638300"/>
                  </a:lnTo>
                  <a:lnTo>
                    <a:pt x="70033" y="1701800"/>
                  </a:lnTo>
                  <a:lnTo>
                    <a:pt x="31404" y="1752600"/>
                  </a:lnTo>
                  <a:lnTo>
                    <a:pt x="7999" y="1790700"/>
                  </a:lnTo>
                  <a:lnTo>
                    <a:pt x="128" y="1816100"/>
                  </a:lnTo>
                  <a:lnTo>
                    <a:pt x="1153" y="1854200"/>
                  </a:lnTo>
                  <a:lnTo>
                    <a:pt x="4750" y="1879600"/>
                  </a:lnTo>
                  <a:lnTo>
                    <a:pt x="11704" y="1905000"/>
                  </a:lnTo>
                  <a:lnTo>
                    <a:pt x="22800" y="1917700"/>
                  </a:lnTo>
                  <a:lnTo>
                    <a:pt x="13803" y="1930400"/>
                  </a:lnTo>
                  <a:lnTo>
                    <a:pt x="6569" y="1943100"/>
                  </a:lnTo>
                  <a:lnTo>
                    <a:pt x="1751" y="1955800"/>
                  </a:lnTo>
                  <a:lnTo>
                    <a:pt x="0" y="1968500"/>
                  </a:lnTo>
                  <a:lnTo>
                    <a:pt x="0" y="2057400"/>
                  </a:lnTo>
                  <a:lnTo>
                    <a:pt x="2362" y="2070100"/>
                  </a:lnTo>
                  <a:lnTo>
                    <a:pt x="8803" y="2082800"/>
                  </a:lnTo>
                  <a:lnTo>
                    <a:pt x="18357" y="2082800"/>
                  </a:lnTo>
                  <a:lnTo>
                    <a:pt x="30056" y="2095500"/>
                  </a:lnTo>
                  <a:lnTo>
                    <a:pt x="439779" y="2095500"/>
                  </a:lnTo>
                  <a:lnTo>
                    <a:pt x="434454" y="2133600"/>
                  </a:lnTo>
                  <a:lnTo>
                    <a:pt x="435345" y="2146300"/>
                  </a:lnTo>
                  <a:lnTo>
                    <a:pt x="440550" y="2159000"/>
                  </a:lnTo>
                  <a:lnTo>
                    <a:pt x="687192" y="2159000"/>
                  </a:lnTo>
                  <a:lnTo>
                    <a:pt x="690880" y="2146300"/>
                  </a:lnTo>
                  <a:lnTo>
                    <a:pt x="693360" y="2146300"/>
                  </a:lnTo>
                  <a:lnTo>
                    <a:pt x="694449" y="2133600"/>
                  </a:lnTo>
                  <a:lnTo>
                    <a:pt x="691443" y="2108200"/>
                  </a:lnTo>
                  <a:lnTo>
                    <a:pt x="498305" y="2108200"/>
                  </a:lnTo>
                  <a:lnTo>
                    <a:pt x="508288" y="2032000"/>
                  </a:lnTo>
                  <a:lnTo>
                    <a:pt x="59599" y="2032000"/>
                  </a:lnTo>
                  <a:lnTo>
                    <a:pt x="59547" y="2019300"/>
                  </a:lnTo>
                  <a:lnTo>
                    <a:pt x="59444" y="1993900"/>
                  </a:lnTo>
                  <a:lnTo>
                    <a:pt x="59341" y="1968500"/>
                  </a:lnTo>
                  <a:lnTo>
                    <a:pt x="62057" y="1968500"/>
                  </a:lnTo>
                  <a:lnTo>
                    <a:pt x="67349" y="1955800"/>
                  </a:lnTo>
                  <a:lnTo>
                    <a:pt x="75185" y="1955800"/>
                  </a:lnTo>
                  <a:lnTo>
                    <a:pt x="85533" y="1943100"/>
                  </a:lnTo>
                  <a:lnTo>
                    <a:pt x="640346" y="1943100"/>
                  </a:lnTo>
                  <a:lnTo>
                    <a:pt x="640346" y="1892300"/>
                  </a:lnTo>
                  <a:lnTo>
                    <a:pt x="76259" y="1892300"/>
                  </a:lnTo>
                  <a:lnTo>
                    <a:pt x="66801" y="1879600"/>
                  </a:lnTo>
                  <a:lnTo>
                    <a:pt x="61944" y="1866900"/>
                  </a:lnTo>
                  <a:lnTo>
                    <a:pt x="60155" y="1854200"/>
                  </a:lnTo>
                  <a:lnTo>
                    <a:pt x="59899" y="1816100"/>
                  </a:lnTo>
                  <a:lnTo>
                    <a:pt x="72825" y="1790700"/>
                  </a:lnTo>
                  <a:lnTo>
                    <a:pt x="103149" y="1752600"/>
                  </a:lnTo>
                  <a:lnTo>
                    <a:pt x="142732" y="1714500"/>
                  </a:lnTo>
                  <a:lnTo>
                    <a:pt x="183434" y="1663700"/>
                  </a:lnTo>
                  <a:lnTo>
                    <a:pt x="216577" y="1625600"/>
                  </a:lnTo>
                  <a:lnTo>
                    <a:pt x="261502" y="1574800"/>
                  </a:lnTo>
                  <a:lnTo>
                    <a:pt x="183520" y="1574800"/>
                  </a:lnTo>
                  <a:lnTo>
                    <a:pt x="183520" y="990600"/>
                  </a:lnTo>
                  <a:lnTo>
                    <a:pt x="187657" y="914400"/>
                  </a:lnTo>
                  <a:lnTo>
                    <a:pt x="199188" y="838200"/>
                  </a:lnTo>
                  <a:lnTo>
                    <a:pt x="216558" y="774700"/>
                  </a:lnTo>
                  <a:lnTo>
                    <a:pt x="238212" y="711200"/>
                  </a:lnTo>
                  <a:lnTo>
                    <a:pt x="262597" y="673100"/>
                  </a:lnTo>
                  <a:lnTo>
                    <a:pt x="288158" y="622300"/>
                  </a:lnTo>
                  <a:lnTo>
                    <a:pt x="313340" y="596900"/>
                  </a:lnTo>
                  <a:lnTo>
                    <a:pt x="336591" y="571500"/>
                  </a:lnTo>
                  <a:lnTo>
                    <a:pt x="356354" y="558800"/>
                  </a:lnTo>
                  <a:lnTo>
                    <a:pt x="524311" y="558800"/>
                  </a:lnTo>
                  <a:lnTo>
                    <a:pt x="524789" y="546100"/>
                  </a:lnTo>
                  <a:lnTo>
                    <a:pt x="464727" y="546100"/>
                  </a:lnTo>
                  <a:lnTo>
                    <a:pt x="441857" y="520700"/>
                  </a:lnTo>
                  <a:lnTo>
                    <a:pt x="394428" y="495300"/>
                  </a:lnTo>
                  <a:close/>
                </a:path>
                <a:path w="1550035" h="2159000">
                  <a:moveTo>
                    <a:pt x="1096137" y="2146300"/>
                  </a:moveTo>
                  <a:lnTo>
                    <a:pt x="841364" y="2146300"/>
                  </a:lnTo>
                  <a:lnTo>
                    <a:pt x="847010" y="2159000"/>
                  </a:lnTo>
                  <a:lnTo>
                    <a:pt x="1092449" y="2159000"/>
                  </a:lnTo>
                  <a:lnTo>
                    <a:pt x="1096137" y="2146300"/>
                  </a:lnTo>
                  <a:close/>
                </a:path>
                <a:path w="1550035" h="2159000">
                  <a:moveTo>
                    <a:pt x="910517" y="2044700"/>
                  </a:moveTo>
                  <a:lnTo>
                    <a:pt x="850274" y="2044700"/>
                  </a:lnTo>
                  <a:lnTo>
                    <a:pt x="839754" y="2133600"/>
                  </a:lnTo>
                  <a:lnTo>
                    <a:pt x="838728" y="2146300"/>
                  </a:lnTo>
                  <a:lnTo>
                    <a:pt x="1098617" y="2146300"/>
                  </a:lnTo>
                  <a:lnTo>
                    <a:pt x="1099705" y="2133600"/>
                  </a:lnTo>
                  <a:lnTo>
                    <a:pt x="1096156" y="2108200"/>
                  </a:lnTo>
                  <a:lnTo>
                    <a:pt x="903304" y="2108200"/>
                  </a:lnTo>
                  <a:lnTo>
                    <a:pt x="910517" y="2044700"/>
                  </a:lnTo>
                  <a:close/>
                </a:path>
                <a:path w="1550035" h="2159000">
                  <a:moveTo>
                    <a:pt x="683929" y="2044700"/>
                  </a:moveTo>
                  <a:lnTo>
                    <a:pt x="623772" y="2044700"/>
                  </a:lnTo>
                  <a:lnTo>
                    <a:pt x="630685" y="2108200"/>
                  </a:lnTo>
                  <a:lnTo>
                    <a:pt x="691443" y="2108200"/>
                  </a:lnTo>
                  <a:lnTo>
                    <a:pt x="683929" y="2044700"/>
                  </a:lnTo>
                  <a:close/>
                </a:path>
                <a:path w="1550035" h="2159000">
                  <a:moveTo>
                    <a:pt x="1076519" y="1955800"/>
                  </a:moveTo>
                  <a:lnTo>
                    <a:pt x="1016061" y="1955800"/>
                  </a:lnTo>
                  <a:lnTo>
                    <a:pt x="1036071" y="2108200"/>
                  </a:lnTo>
                  <a:lnTo>
                    <a:pt x="1096156" y="2108200"/>
                  </a:lnTo>
                  <a:lnTo>
                    <a:pt x="1094381" y="2095500"/>
                  </a:lnTo>
                  <a:lnTo>
                    <a:pt x="1519476" y="2095500"/>
                  </a:lnTo>
                  <a:lnTo>
                    <a:pt x="1531175" y="2082800"/>
                  </a:lnTo>
                  <a:lnTo>
                    <a:pt x="1540729" y="2082800"/>
                  </a:lnTo>
                  <a:lnTo>
                    <a:pt x="1547171" y="2070100"/>
                  </a:lnTo>
                  <a:lnTo>
                    <a:pt x="1549532" y="2057400"/>
                  </a:lnTo>
                  <a:lnTo>
                    <a:pt x="1549532" y="2032000"/>
                  </a:lnTo>
                  <a:lnTo>
                    <a:pt x="1086824" y="2032000"/>
                  </a:lnTo>
                  <a:lnTo>
                    <a:pt x="1076519" y="1955800"/>
                  </a:lnTo>
                  <a:close/>
                </a:path>
                <a:path w="1550035" h="2159000">
                  <a:moveTo>
                    <a:pt x="640346" y="1943100"/>
                  </a:moveTo>
                  <a:lnTo>
                    <a:pt x="96076" y="1943100"/>
                  </a:lnTo>
                  <a:lnTo>
                    <a:pt x="106645" y="1955800"/>
                  </a:lnTo>
                  <a:lnTo>
                    <a:pt x="580404" y="1955800"/>
                  </a:lnTo>
                  <a:lnTo>
                    <a:pt x="580404" y="2019300"/>
                  </a:lnTo>
                  <a:lnTo>
                    <a:pt x="582766" y="2032000"/>
                  </a:lnTo>
                  <a:lnTo>
                    <a:pt x="589207" y="2044700"/>
                  </a:lnTo>
                  <a:lnTo>
                    <a:pt x="960025" y="2044700"/>
                  </a:lnTo>
                  <a:lnTo>
                    <a:pt x="966467" y="2032000"/>
                  </a:lnTo>
                  <a:lnTo>
                    <a:pt x="968829" y="2019300"/>
                  </a:lnTo>
                  <a:lnTo>
                    <a:pt x="968829" y="1993900"/>
                  </a:lnTo>
                  <a:lnTo>
                    <a:pt x="640346" y="1993900"/>
                  </a:lnTo>
                  <a:lnTo>
                    <a:pt x="640346" y="1943100"/>
                  </a:lnTo>
                  <a:close/>
                </a:path>
                <a:path w="1550035" h="2159000">
                  <a:moveTo>
                    <a:pt x="518271" y="1955800"/>
                  </a:moveTo>
                  <a:lnTo>
                    <a:pt x="457899" y="1955800"/>
                  </a:lnTo>
                  <a:lnTo>
                    <a:pt x="447593" y="2032000"/>
                  </a:lnTo>
                  <a:lnTo>
                    <a:pt x="508288" y="2032000"/>
                  </a:lnTo>
                  <a:lnTo>
                    <a:pt x="518271" y="1955800"/>
                  </a:lnTo>
                  <a:close/>
                </a:path>
                <a:path w="1550035" h="2159000">
                  <a:moveTo>
                    <a:pt x="1543135" y="1943100"/>
                  </a:moveTo>
                  <a:lnTo>
                    <a:pt x="1463956" y="1943100"/>
                  </a:lnTo>
                  <a:lnTo>
                    <a:pt x="1470771" y="1955800"/>
                  </a:lnTo>
                  <a:lnTo>
                    <a:pt x="1483665" y="1955800"/>
                  </a:lnTo>
                  <a:lnTo>
                    <a:pt x="1489720" y="1968500"/>
                  </a:lnTo>
                  <a:lnTo>
                    <a:pt x="1489617" y="1993900"/>
                  </a:lnTo>
                  <a:lnTo>
                    <a:pt x="1489514" y="2019300"/>
                  </a:lnTo>
                  <a:lnTo>
                    <a:pt x="1489462" y="2032000"/>
                  </a:lnTo>
                  <a:lnTo>
                    <a:pt x="1549532" y="2032000"/>
                  </a:lnTo>
                  <a:lnTo>
                    <a:pt x="1549532" y="1968500"/>
                  </a:lnTo>
                  <a:lnTo>
                    <a:pt x="1547863" y="1955800"/>
                  </a:lnTo>
                  <a:lnTo>
                    <a:pt x="1543135" y="1943100"/>
                  </a:lnTo>
                  <a:close/>
                </a:path>
                <a:path w="1550035" h="2159000">
                  <a:moveTo>
                    <a:pt x="968915" y="1816100"/>
                  </a:moveTo>
                  <a:lnTo>
                    <a:pt x="909144" y="1816100"/>
                  </a:lnTo>
                  <a:lnTo>
                    <a:pt x="909144" y="1993900"/>
                  </a:lnTo>
                  <a:lnTo>
                    <a:pt x="968829" y="1993900"/>
                  </a:lnTo>
                  <a:lnTo>
                    <a:pt x="968829" y="1955800"/>
                  </a:lnTo>
                  <a:lnTo>
                    <a:pt x="1442866" y="1955800"/>
                  </a:lnTo>
                  <a:lnTo>
                    <a:pt x="1453423" y="1943100"/>
                  </a:lnTo>
                  <a:lnTo>
                    <a:pt x="1543135" y="1943100"/>
                  </a:lnTo>
                  <a:lnTo>
                    <a:pt x="1535959" y="1930400"/>
                  </a:lnTo>
                  <a:lnTo>
                    <a:pt x="1526947" y="1917700"/>
                  </a:lnTo>
                  <a:lnTo>
                    <a:pt x="1538035" y="1905000"/>
                  </a:lnTo>
                  <a:lnTo>
                    <a:pt x="1541500" y="1892300"/>
                  </a:lnTo>
                  <a:lnTo>
                    <a:pt x="968915" y="1892300"/>
                  </a:lnTo>
                  <a:lnTo>
                    <a:pt x="968915" y="1816100"/>
                  </a:lnTo>
                  <a:close/>
                </a:path>
                <a:path w="1550035" h="2159000">
                  <a:moveTo>
                    <a:pt x="640432" y="990600"/>
                  </a:moveTo>
                  <a:lnTo>
                    <a:pt x="580533" y="990600"/>
                  </a:lnTo>
                  <a:lnTo>
                    <a:pt x="580533" y="1892300"/>
                  </a:lnTo>
                  <a:lnTo>
                    <a:pt x="640346" y="1892300"/>
                  </a:lnTo>
                  <a:lnTo>
                    <a:pt x="640346" y="1816100"/>
                  </a:lnTo>
                  <a:lnTo>
                    <a:pt x="968915" y="1816100"/>
                  </a:lnTo>
                  <a:lnTo>
                    <a:pt x="968915" y="1752600"/>
                  </a:lnTo>
                  <a:lnTo>
                    <a:pt x="640389" y="1752600"/>
                  </a:lnTo>
                  <a:lnTo>
                    <a:pt x="640389" y="1320800"/>
                  </a:lnTo>
                  <a:lnTo>
                    <a:pt x="968915" y="1320800"/>
                  </a:lnTo>
                  <a:lnTo>
                    <a:pt x="968915" y="1257300"/>
                  </a:lnTo>
                  <a:lnTo>
                    <a:pt x="640432" y="1257300"/>
                  </a:lnTo>
                  <a:lnTo>
                    <a:pt x="640432" y="990600"/>
                  </a:lnTo>
                  <a:close/>
                </a:path>
                <a:path w="1550035" h="2159000">
                  <a:moveTo>
                    <a:pt x="1249218" y="1435100"/>
                  </a:moveTo>
                  <a:lnTo>
                    <a:pt x="1176308" y="1435100"/>
                  </a:lnTo>
                  <a:lnTo>
                    <a:pt x="1203425" y="1473200"/>
                  </a:lnTo>
                  <a:lnTo>
                    <a:pt x="1233583" y="1511300"/>
                  </a:lnTo>
                  <a:lnTo>
                    <a:pt x="1265863" y="1549400"/>
                  </a:lnTo>
                  <a:lnTo>
                    <a:pt x="1333124" y="1625600"/>
                  </a:lnTo>
                  <a:lnTo>
                    <a:pt x="1366270" y="1663700"/>
                  </a:lnTo>
                  <a:lnTo>
                    <a:pt x="1407051" y="1714500"/>
                  </a:lnTo>
                  <a:lnTo>
                    <a:pt x="1446673" y="1752600"/>
                  </a:lnTo>
                  <a:lnTo>
                    <a:pt x="1476988" y="1790700"/>
                  </a:lnTo>
                  <a:lnTo>
                    <a:pt x="1489848" y="1816100"/>
                  </a:lnTo>
                  <a:lnTo>
                    <a:pt x="1489435" y="1854200"/>
                  </a:lnTo>
                  <a:lnTo>
                    <a:pt x="1487508" y="1866900"/>
                  </a:lnTo>
                  <a:lnTo>
                    <a:pt x="1482457" y="1879600"/>
                  </a:lnTo>
                  <a:lnTo>
                    <a:pt x="1472672" y="1892300"/>
                  </a:lnTo>
                  <a:lnTo>
                    <a:pt x="1541500" y="1892300"/>
                  </a:lnTo>
                  <a:lnTo>
                    <a:pt x="1544965" y="1879600"/>
                  </a:lnTo>
                  <a:lnTo>
                    <a:pt x="1548521" y="1854200"/>
                  </a:lnTo>
                  <a:lnTo>
                    <a:pt x="1549489" y="1816100"/>
                  </a:lnTo>
                  <a:lnTo>
                    <a:pt x="1544093" y="1790700"/>
                  </a:lnTo>
                  <a:lnTo>
                    <a:pt x="1528020" y="1765300"/>
                  </a:lnTo>
                  <a:lnTo>
                    <a:pt x="1501446" y="1727200"/>
                  </a:lnTo>
                  <a:lnTo>
                    <a:pt x="1464546" y="1689100"/>
                  </a:lnTo>
                  <a:lnTo>
                    <a:pt x="1417496" y="1638300"/>
                  </a:lnTo>
                  <a:lnTo>
                    <a:pt x="1417496" y="1574800"/>
                  </a:lnTo>
                  <a:lnTo>
                    <a:pt x="1357682" y="1574800"/>
                  </a:lnTo>
                  <a:lnTo>
                    <a:pt x="1319857" y="1524000"/>
                  </a:lnTo>
                  <a:lnTo>
                    <a:pt x="1283129" y="1485900"/>
                  </a:lnTo>
                  <a:lnTo>
                    <a:pt x="1249218" y="1435100"/>
                  </a:lnTo>
                  <a:close/>
                </a:path>
                <a:path w="1550035" h="2159000">
                  <a:moveTo>
                    <a:pt x="415109" y="1752600"/>
                  </a:moveTo>
                  <a:lnTo>
                    <a:pt x="391710" y="1752600"/>
                  </a:lnTo>
                  <a:lnTo>
                    <a:pt x="403409" y="1765300"/>
                  </a:lnTo>
                  <a:lnTo>
                    <a:pt x="415109" y="1752600"/>
                  </a:lnTo>
                  <a:close/>
                </a:path>
                <a:path w="1550035" h="2159000">
                  <a:moveTo>
                    <a:pt x="1157951" y="1752600"/>
                  </a:moveTo>
                  <a:lnTo>
                    <a:pt x="1134552" y="1752600"/>
                  </a:lnTo>
                  <a:lnTo>
                    <a:pt x="1146252" y="1765300"/>
                  </a:lnTo>
                  <a:lnTo>
                    <a:pt x="1157951" y="1752600"/>
                  </a:lnTo>
                  <a:close/>
                </a:path>
                <a:path w="1550035" h="2159000">
                  <a:moveTo>
                    <a:pt x="433467" y="1435100"/>
                  </a:moveTo>
                  <a:lnTo>
                    <a:pt x="373353" y="1435100"/>
                  </a:lnTo>
                  <a:lnTo>
                    <a:pt x="373353" y="1727200"/>
                  </a:lnTo>
                  <a:lnTo>
                    <a:pt x="375715" y="1739900"/>
                  </a:lnTo>
                  <a:lnTo>
                    <a:pt x="382156" y="1752600"/>
                  </a:lnTo>
                  <a:lnTo>
                    <a:pt x="424663" y="1752600"/>
                  </a:lnTo>
                  <a:lnTo>
                    <a:pt x="431105" y="1739900"/>
                  </a:lnTo>
                  <a:lnTo>
                    <a:pt x="433467" y="1727200"/>
                  </a:lnTo>
                  <a:lnTo>
                    <a:pt x="433467" y="1435100"/>
                  </a:lnTo>
                  <a:close/>
                </a:path>
                <a:path w="1550035" h="2159000">
                  <a:moveTo>
                    <a:pt x="968915" y="1320800"/>
                  </a:moveTo>
                  <a:lnTo>
                    <a:pt x="909144" y="1320800"/>
                  </a:lnTo>
                  <a:lnTo>
                    <a:pt x="909144" y="1752600"/>
                  </a:lnTo>
                  <a:lnTo>
                    <a:pt x="968915" y="1752600"/>
                  </a:lnTo>
                  <a:lnTo>
                    <a:pt x="968915" y="1320800"/>
                  </a:lnTo>
                  <a:close/>
                </a:path>
                <a:path w="1550035" h="2159000">
                  <a:moveTo>
                    <a:pt x="1031530" y="977900"/>
                  </a:moveTo>
                  <a:lnTo>
                    <a:pt x="968915" y="977900"/>
                  </a:lnTo>
                  <a:lnTo>
                    <a:pt x="987357" y="1016000"/>
                  </a:lnTo>
                  <a:lnTo>
                    <a:pt x="1006835" y="1054100"/>
                  </a:lnTo>
                  <a:lnTo>
                    <a:pt x="1046719" y="1130300"/>
                  </a:lnTo>
                  <a:lnTo>
                    <a:pt x="1070170" y="1181100"/>
                  </a:lnTo>
                  <a:lnTo>
                    <a:pt x="1092309" y="1219200"/>
                  </a:lnTo>
                  <a:lnTo>
                    <a:pt x="1109022" y="1257300"/>
                  </a:lnTo>
                  <a:lnTo>
                    <a:pt x="1116194" y="1282700"/>
                  </a:lnTo>
                  <a:lnTo>
                    <a:pt x="1116194" y="1727200"/>
                  </a:lnTo>
                  <a:lnTo>
                    <a:pt x="1118556" y="1739900"/>
                  </a:lnTo>
                  <a:lnTo>
                    <a:pt x="1124997" y="1752600"/>
                  </a:lnTo>
                  <a:lnTo>
                    <a:pt x="1167505" y="1752600"/>
                  </a:lnTo>
                  <a:lnTo>
                    <a:pt x="1173946" y="1739900"/>
                  </a:lnTo>
                  <a:lnTo>
                    <a:pt x="1176308" y="1727200"/>
                  </a:lnTo>
                  <a:lnTo>
                    <a:pt x="1176308" y="1435100"/>
                  </a:lnTo>
                  <a:lnTo>
                    <a:pt x="1249218" y="1435100"/>
                  </a:lnTo>
                  <a:lnTo>
                    <a:pt x="1219846" y="1397000"/>
                  </a:lnTo>
                  <a:lnTo>
                    <a:pt x="1196734" y="1346200"/>
                  </a:lnTo>
                  <a:lnTo>
                    <a:pt x="1181605" y="1308100"/>
                  </a:lnTo>
                  <a:lnTo>
                    <a:pt x="1171278" y="1244600"/>
                  </a:lnTo>
                  <a:lnTo>
                    <a:pt x="1156712" y="1219200"/>
                  </a:lnTo>
                  <a:lnTo>
                    <a:pt x="1132686" y="1168400"/>
                  </a:lnTo>
                  <a:lnTo>
                    <a:pt x="1099405" y="1104900"/>
                  </a:lnTo>
                  <a:lnTo>
                    <a:pt x="1075020" y="1054100"/>
                  </a:lnTo>
                  <a:lnTo>
                    <a:pt x="1049815" y="1016000"/>
                  </a:lnTo>
                  <a:lnTo>
                    <a:pt x="1031530" y="977900"/>
                  </a:lnTo>
                  <a:close/>
                </a:path>
                <a:path w="1550035" h="2159000">
                  <a:moveTo>
                    <a:pt x="774830" y="215900"/>
                  </a:moveTo>
                  <a:lnTo>
                    <a:pt x="706096" y="254000"/>
                  </a:lnTo>
                  <a:lnTo>
                    <a:pt x="674982" y="292100"/>
                  </a:lnTo>
                  <a:lnTo>
                    <a:pt x="648762" y="330200"/>
                  </a:lnTo>
                  <a:lnTo>
                    <a:pt x="628444" y="368300"/>
                  </a:lnTo>
                  <a:lnTo>
                    <a:pt x="611545" y="406400"/>
                  </a:lnTo>
                  <a:lnTo>
                    <a:pt x="598191" y="457200"/>
                  </a:lnTo>
                  <a:lnTo>
                    <a:pt x="588508" y="508000"/>
                  </a:lnTo>
                  <a:lnTo>
                    <a:pt x="582623" y="546100"/>
                  </a:lnTo>
                  <a:lnTo>
                    <a:pt x="580661" y="596900"/>
                  </a:lnTo>
                  <a:lnTo>
                    <a:pt x="580661" y="800100"/>
                  </a:lnTo>
                  <a:lnTo>
                    <a:pt x="575227" y="838200"/>
                  </a:lnTo>
                  <a:lnTo>
                    <a:pt x="562800" y="876300"/>
                  </a:lnTo>
                  <a:lnTo>
                    <a:pt x="544942" y="914400"/>
                  </a:lnTo>
                  <a:lnTo>
                    <a:pt x="523214" y="965200"/>
                  </a:lnTo>
                  <a:lnTo>
                    <a:pt x="499178" y="1016000"/>
                  </a:lnTo>
                  <a:lnTo>
                    <a:pt x="474395" y="1054100"/>
                  </a:lnTo>
                  <a:lnTo>
                    <a:pt x="450428" y="1104900"/>
                  </a:lnTo>
                  <a:lnTo>
                    <a:pt x="418496" y="1168400"/>
                  </a:lnTo>
                  <a:lnTo>
                    <a:pt x="394967" y="1206500"/>
                  </a:lnTo>
                  <a:lnTo>
                    <a:pt x="380027" y="1244600"/>
                  </a:lnTo>
                  <a:lnTo>
                    <a:pt x="373868" y="1270000"/>
                  </a:lnTo>
                  <a:lnTo>
                    <a:pt x="373679" y="1270000"/>
                  </a:lnTo>
                  <a:lnTo>
                    <a:pt x="373567" y="1282700"/>
                  </a:lnTo>
                  <a:lnTo>
                    <a:pt x="367012" y="1320800"/>
                  </a:lnTo>
                  <a:lnTo>
                    <a:pt x="350552" y="1358900"/>
                  </a:lnTo>
                  <a:lnTo>
                    <a:pt x="326010" y="1397000"/>
                  </a:lnTo>
                  <a:lnTo>
                    <a:pt x="295212" y="1447800"/>
                  </a:lnTo>
                  <a:lnTo>
                    <a:pt x="259981" y="1485900"/>
                  </a:lnTo>
                  <a:lnTo>
                    <a:pt x="222142" y="1536700"/>
                  </a:lnTo>
                  <a:lnTo>
                    <a:pt x="183520" y="1574800"/>
                  </a:lnTo>
                  <a:lnTo>
                    <a:pt x="261502" y="1574800"/>
                  </a:lnTo>
                  <a:lnTo>
                    <a:pt x="283820" y="1549400"/>
                  </a:lnTo>
                  <a:lnTo>
                    <a:pt x="316090" y="1511300"/>
                  </a:lnTo>
                  <a:lnTo>
                    <a:pt x="346239" y="1473200"/>
                  </a:lnTo>
                  <a:lnTo>
                    <a:pt x="373353" y="1435100"/>
                  </a:lnTo>
                  <a:lnTo>
                    <a:pt x="433467" y="1435100"/>
                  </a:lnTo>
                  <a:lnTo>
                    <a:pt x="433467" y="1282700"/>
                  </a:lnTo>
                  <a:lnTo>
                    <a:pt x="440537" y="1257300"/>
                  </a:lnTo>
                  <a:lnTo>
                    <a:pt x="457244" y="1219200"/>
                  </a:lnTo>
                  <a:lnTo>
                    <a:pt x="479442" y="1181100"/>
                  </a:lnTo>
                  <a:lnTo>
                    <a:pt x="502985" y="1130300"/>
                  </a:lnTo>
                  <a:lnTo>
                    <a:pt x="542757" y="1054100"/>
                  </a:lnTo>
                  <a:lnTo>
                    <a:pt x="562148" y="1016000"/>
                  </a:lnTo>
                  <a:lnTo>
                    <a:pt x="580533" y="990600"/>
                  </a:lnTo>
                  <a:lnTo>
                    <a:pt x="640432" y="990600"/>
                  </a:lnTo>
                  <a:lnTo>
                    <a:pt x="640432" y="825500"/>
                  </a:lnTo>
                  <a:lnTo>
                    <a:pt x="973707" y="825500"/>
                  </a:lnTo>
                  <a:lnTo>
                    <a:pt x="969086" y="800100"/>
                  </a:lnTo>
                  <a:lnTo>
                    <a:pt x="969086" y="762000"/>
                  </a:lnTo>
                  <a:lnTo>
                    <a:pt x="640518" y="762000"/>
                  </a:lnTo>
                  <a:lnTo>
                    <a:pt x="640518" y="596900"/>
                  </a:lnTo>
                  <a:lnTo>
                    <a:pt x="640346" y="596900"/>
                  </a:lnTo>
                  <a:lnTo>
                    <a:pt x="645076" y="520700"/>
                  </a:lnTo>
                  <a:lnTo>
                    <a:pt x="657761" y="457200"/>
                  </a:lnTo>
                  <a:lnTo>
                    <a:pt x="676141" y="406400"/>
                  </a:lnTo>
                  <a:lnTo>
                    <a:pt x="697959" y="368300"/>
                  </a:lnTo>
                  <a:lnTo>
                    <a:pt x="720957" y="330200"/>
                  </a:lnTo>
                  <a:lnTo>
                    <a:pt x="742876" y="304800"/>
                  </a:lnTo>
                  <a:lnTo>
                    <a:pt x="761458" y="279400"/>
                  </a:lnTo>
                  <a:lnTo>
                    <a:pt x="864064" y="279400"/>
                  </a:lnTo>
                  <a:lnTo>
                    <a:pt x="846860" y="254000"/>
                  </a:lnTo>
                  <a:lnTo>
                    <a:pt x="821217" y="241300"/>
                  </a:lnTo>
                  <a:lnTo>
                    <a:pt x="796839" y="228600"/>
                  </a:lnTo>
                  <a:lnTo>
                    <a:pt x="774830" y="215900"/>
                  </a:lnTo>
                  <a:close/>
                </a:path>
                <a:path w="1550035" h="2159000">
                  <a:moveTo>
                    <a:pt x="1277003" y="558800"/>
                  </a:moveTo>
                  <a:lnTo>
                    <a:pt x="1184778" y="558800"/>
                  </a:lnTo>
                  <a:lnTo>
                    <a:pt x="1204515" y="571500"/>
                  </a:lnTo>
                  <a:lnTo>
                    <a:pt x="1227741" y="596900"/>
                  </a:lnTo>
                  <a:lnTo>
                    <a:pt x="1278454" y="673100"/>
                  </a:lnTo>
                  <a:lnTo>
                    <a:pt x="1302838" y="723900"/>
                  </a:lnTo>
                  <a:lnTo>
                    <a:pt x="1324505" y="774700"/>
                  </a:lnTo>
                  <a:lnTo>
                    <a:pt x="1341902" y="838200"/>
                  </a:lnTo>
                  <a:lnTo>
                    <a:pt x="1353478" y="914400"/>
                  </a:lnTo>
                  <a:lnTo>
                    <a:pt x="1357682" y="990600"/>
                  </a:lnTo>
                  <a:lnTo>
                    <a:pt x="1357682" y="1574800"/>
                  </a:lnTo>
                  <a:lnTo>
                    <a:pt x="1417496" y="1574800"/>
                  </a:lnTo>
                  <a:lnTo>
                    <a:pt x="1417496" y="990600"/>
                  </a:lnTo>
                  <a:lnTo>
                    <a:pt x="1414752" y="927100"/>
                  </a:lnTo>
                  <a:lnTo>
                    <a:pt x="1406948" y="863600"/>
                  </a:lnTo>
                  <a:lnTo>
                    <a:pt x="1394723" y="800100"/>
                  </a:lnTo>
                  <a:lnTo>
                    <a:pt x="1378717" y="749300"/>
                  </a:lnTo>
                  <a:lnTo>
                    <a:pt x="1359568" y="698500"/>
                  </a:lnTo>
                  <a:lnTo>
                    <a:pt x="1337917" y="647700"/>
                  </a:lnTo>
                  <a:lnTo>
                    <a:pt x="1314402" y="609600"/>
                  </a:lnTo>
                  <a:lnTo>
                    <a:pt x="1289664" y="571500"/>
                  </a:lnTo>
                  <a:lnTo>
                    <a:pt x="1277003" y="558800"/>
                  </a:lnTo>
                  <a:close/>
                </a:path>
                <a:path w="1550035" h="2159000">
                  <a:moveTo>
                    <a:pt x="973707" y="825500"/>
                  </a:moveTo>
                  <a:lnTo>
                    <a:pt x="909144" y="825500"/>
                  </a:lnTo>
                  <a:lnTo>
                    <a:pt x="909144" y="1257300"/>
                  </a:lnTo>
                  <a:lnTo>
                    <a:pt x="968915" y="1257300"/>
                  </a:lnTo>
                  <a:lnTo>
                    <a:pt x="968915" y="977900"/>
                  </a:lnTo>
                  <a:lnTo>
                    <a:pt x="1031530" y="977900"/>
                  </a:lnTo>
                  <a:lnTo>
                    <a:pt x="1025435" y="965200"/>
                  </a:lnTo>
                  <a:lnTo>
                    <a:pt x="1003527" y="914400"/>
                  </a:lnTo>
                  <a:lnTo>
                    <a:pt x="985736" y="876300"/>
                  </a:lnTo>
                  <a:lnTo>
                    <a:pt x="973707" y="825500"/>
                  </a:lnTo>
                  <a:close/>
                </a:path>
                <a:path w="1550035" h="2159000">
                  <a:moveTo>
                    <a:pt x="864064" y="279400"/>
                  </a:moveTo>
                  <a:lnTo>
                    <a:pt x="787629" y="279400"/>
                  </a:lnTo>
                  <a:lnTo>
                    <a:pt x="806360" y="304800"/>
                  </a:lnTo>
                  <a:lnTo>
                    <a:pt x="828386" y="330200"/>
                  </a:lnTo>
                  <a:lnTo>
                    <a:pt x="851455" y="368300"/>
                  </a:lnTo>
                  <a:lnTo>
                    <a:pt x="873317" y="406400"/>
                  </a:lnTo>
                  <a:lnTo>
                    <a:pt x="891720" y="457200"/>
                  </a:lnTo>
                  <a:lnTo>
                    <a:pt x="904412" y="520700"/>
                  </a:lnTo>
                  <a:lnTo>
                    <a:pt x="909144" y="596900"/>
                  </a:lnTo>
                  <a:lnTo>
                    <a:pt x="909144" y="762000"/>
                  </a:lnTo>
                  <a:lnTo>
                    <a:pt x="969086" y="762000"/>
                  </a:lnTo>
                  <a:lnTo>
                    <a:pt x="969086" y="596900"/>
                  </a:lnTo>
                  <a:lnTo>
                    <a:pt x="965488" y="533400"/>
                  </a:lnTo>
                  <a:lnTo>
                    <a:pt x="955430" y="469900"/>
                  </a:lnTo>
                  <a:lnTo>
                    <a:pt x="940014" y="419100"/>
                  </a:lnTo>
                  <a:lnTo>
                    <a:pt x="920346" y="368300"/>
                  </a:lnTo>
                  <a:lnTo>
                    <a:pt x="897529" y="330200"/>
                  </a:lnTo>
                  <a:lnTo>
                    <a:pt x="872665" y="292100"/>
                  </a:lnTo>
                  <a:lnTo>
                    <a:pt x="864064" y="279400"/>
                  </a:lnTo>
                  <a:close/>
                </a:path>
                <a:path w="1550035" h="2159000">
                  <a:moveTo>
                    <a:pt x="524311" y="558800"/>
                  </a:moveTo>
                  <a:lnTo>
                    <a:pt x="385359" y="558800"/>
                  </a:lnTo>
                  <a:lnTo>
                    <a:pt x="407757" y="571500"/>
                  </a:lnTo>
                  <a:lnTo>
                    <a:pt x="435710" y="609600"/>
                  </a:lnTo>
                  <a:lnTo>
                    <a:pt x="466659" y="647700"/>
                  </a:lnTo>
                  <a:lnTo>
                    <a:pt x="473157" y="660400"/>
                  </a:lnTo>
                  <a:lnTo>
                    <a:pt x="509060" y="660400"/>
                  </a:lnTo>
                  <a:lnTo>
                    <a:pt x="515909" y="647700"/>
                  </a:lnTo>
                  <a:lnTo>
                    <a:pt x="520343" y="635000"/>
                  </a:lnTo>
                  <a:lnTo>
                    <a:pt x="521921" y="635000"/>
                  </a:lnTo>
                  <a:lnTo>
                    <a:pt x="521921" y="622300"/>
                  </a:lnTo>
                  <a:lnTo>
                    <a:pt x="524311" y="558800"/>
                  </a:lnTo>
                  <a:close/>
                </a:path>
                <a:path w="1550035" h="2159000">
                  <a:moveTo>
                    <a:pt x="1069592" y="647700"/>
                  </a:moveTo>
                  <a:lnTo>
                    <a:pt x="1028165" y="647700"/>
                  </a:lnTo>
                  <a:lnTo>
                    <a:pt x="1037794" y="660400"/>
                  </a:lnTo>
                  <a:lnTo>
                    <a:pt x="1063661" y="660400"/>
                  </a:lnTo>
                  <a:lnTo>
                    <a:pt x="1069592" y="647700"/>
                  </a:lnTo>
                  <a:close/>
                </a:path>
                <a:path w="1550035" h="2159000">
                  <a:moveTo>
                    <a:pt x="884530" y="63500"/>
                  </a:moveTo>
                  <a:lnTo>
                    <a:pt x="784040" y="63500"/>
                  </a:lnTo>
                  <a:lnTo>
                    <a:pt x="801111" y="76200"/>
                  </a:lnTo>
                  <a:lnTo>
                    <a:pt x="821056" y="88900"/>
                  </a:lnTo>
                  <a:lnTo>
                    <a:pt x="843135" y="101600"/>
                  </a:lnTo>
                  <a:lnTo>
                    <a:pt x="866613" y="139700"/>
                  </a:lnTo>
                  <a:lnTo>
                    <a:pt x="914811" y="203200"/>
                  </a:lnTo>
                  <a:lnTo>
                    <a:pt x="938057" y="254000"/>
                  </a:lnTo>
                  <a:lnTo>
                    <a:pt x="959750" y="304800"/>
                  </a:lnTo>
                  <a:lnTo>
                    <a:pt x="979152" y="355600"/>
                  </a:lnTo>
                  <a:lnTo>
                    <a:pt x="995527" y="419100"/>
                  </a:lnTo>
                  <a:lnTo>
                    <a:pt x="1008137" y="482600"/>
                  </a:lnTo>
                  <a:lnTo>
                    <a:pt x="1016244" y="546100"/>
                  </a:lnTo>
                  <a:lnTo>
                    <a:pt x="1019110" y="622300"/>
                  </a:lnTo>
                  <a:lnTo>
                    <a:pt x="1019110" y="635000"/>
                  </a:lnTo>
                  <a:lnTo>
                    <a:pt x="1021610" y="647700"/>
                  </a:lnTo>
                  <a:lnTo>
                    <a:pt x="1074372" y="647700"/>
                  </a:lnTo>
                  <a:lnTo>
                    <a:pt x="1105322" y="609600"/>
                  </a:lnTo>
                  <a:lnTo>
                    <a:pt x="1133289" y="571500"/>
                  </a:lnTo>
                  <a:lnTo>
                    <a:pt x="1155725" y="558800"/>
                  </a:lnTo>
                  <a:lnTo>
                    <a:pt x="1277003" y="558800"/>
                  </a:lnTo>
                  <a:lnTo>
                    <a:pt x="1264341" y="546100"/>
                  </a:lnTo>
                  <a:lnTo>
                    <a:pt x="1076132" y="546100"/>
                  </a:lnTo>
                  <a:lnTo>
                    <a:pt x="1068594" y="482600"/>
                  </a:lnTo>
                  <a:lnTo>
                    <a:pt x="1056795" y="419100"/>
                  </a:lnTo>
                  <a:lnTo>
                    <a:pt x="1041251" y="355600"/>
                  </a:lnTo>
                  <a:lnTo>
                    <a:pt x="1022476" y="292100"/>
                  </a:lnTo>
                  <a:lnTo>
                    <a:pt x="1000987" y="241300"/>
                  </a:lnTo>
                  <a:lnTo>
                    <a:pt x="977298" y="190500"/>
                  </a:lnTo>
                  <a:lnTo>
                    <a:pt x="951927" y="152400"/>
                  </a:lnTo>
                  <a:lnTo>
                    <a:pt x="925387" y="114300"/>
                  </a:lnTo>
                  <a:lnTo>
                    <a:pt x="898195" y="76200"/>
                  </a:lnTo>
                  <a:lnTo>
                    <a:pt x="884530" y="63500"/>
                  </a:lnTo>
                  <a:close/>
                </a:path>
                <a:path w="1550035" h="2159000">
                  <a:moveTo>
                    <a:pt x="793214" y="0"/>
                  </a:moveTo>
                  <a:lnTo>
                    <a:pt x="747770" y="0"/>
                  </a:lnTo>
                  <a:lnTo>
                    <a:pt x="723115" y="12700"/>
                  </a:lnTo>
                  <a:lnTo>
                    <a:pt x="697047" y="25400"/>
                  </a:lnTo>
                  <a:lnTo>
                    <a:pt x="670081" y="50800"/>
                  </a:lnTo>
                  <a:lnTo>
                    <a:pt x="642734" y="76200"/>
                  </a:lnTo>
                  <a:lnTo>
                    <a:pt x="615523" y="114300"/>
                  </a:lnTo>
                  <a:lnTo>
                    <a:pt x="588964" y="152400"/>
                  </a:lnTo>
                  <a:lnTo>
                    <a:pt x="563575" y="190500"/>
                  </a:lnTo>
                  <a:lnTo>
                    <a:pt x="539872" y="241300"/>
                  </a:lnTo>
                  <a:lnTo>
                    <a:pt x="518371" y="292100"/>
                  </a:lnTo>
                  <a:lnTo>
                    <a:pt x="499589" y="355600"/>
                  </a:lnTo>
                  <a:lnTo>
                    <a:pt x="484044" y="419100"/>
                  </a:lnTo>
                  <a:lnTo>
                    <a:pt x="472251" y="482600"/>
                  </a:lnTo>
                  <a:lnTo>
                    <a:pt x="464727" y="546100"/>
                  </a:lnTo>
                  <a:lnTo>
                    <a:pt x="524789" y="546100"/>
                  </a:lnTo>
                  <a:lnTo>
                    <a:pt x="532901" y="482600"/>
                  </a:lnTo>
                  <a:lnTo>
                    <a:pt x="545518" y="406400"/>
                  </a:lnTo>
                  <a:lnTo>
                    <a:pt x="561904" y="355600"/>
                  </a:lnTo>
                  <a:lnTo>
                    <a:pt x="581319" y="304800"/>
                  </a:lnTo>
                  <a:lnTo>
                    <a:pt x="603025" y="254000"/>
                  </a:lnTo>
                  <a:lnTo>
                    <a:pt x="626284" y="203200"/>
                  </a:lnTo>
                  <a:lnTo>
                    <a:pt x="650358" y="165100"/>
                  </a:lnTo>
                  <a:lnTo>
                    <a:pt x="674509" y="139700"/>
                  </a:lnTo>
                  <a:lnTo>
                    <a:pt x="697998" y="101600"/>
                  </a:lnTo>
                  <a:lnTo>
                    <a:pt x="720088" y="88900"/>
                  </a:lnTo>
                  <a:lnTo>
                    <a:pt x="740040" y="76200"/>
                  </a:lnTo>
                  <a:lnTo>
                    <a:pt x="757117" y="63500"/>
                  </a:lnTo>
                  <a:lnTo>
                    <a:pt x="884530" y="63500"/>
                  </a:lnTo>
                  <a:lnTo>
                    <a:pt x="870866" y="50800"/>
                  </a:lnTo>
                  <a:lnTo>
                    <a:pt x="843916" y="25400"/>
                  </a:lnTo>
                  <a:lnTo>
                    <a:pt x="817860" y="12700"/>
                  </a:lnTo>
                  <a:lnTo>
                    <a:pt x="793214" y="0"/>
                  </a:lnTo>
                  <a:close/>
                </a:path>
                <a:path w="1550035" h="2159000">
                  <a:moveTo>
                    <a:pt x="1191262" y="495300"/>
                  </a:moveTo>
                  <a:lnTo>
                    <a:pt x="1148108" y="495300"/>
                  </a:lnTo>
                  <a:lnTo>
                    <a:pt x="1124868" y="508000"/>
                  </a:lnTo>
                  <a:lnTo>
                    <a:pt x="1100725" y="520700"/>
                  </a:lnTo>
                  <a:lnTo>
                    <a:pt x="1076132" y="546100"/>
                  </a:lnTo>
                  <a:lnTo>
                    <a:pt x="1264341" y="546100"/>
                  </a:lnTo>
                  <a:lnTo>
                    <a:pt x="1239074" y="520700"/>
                  </a:lnTo>
                  <a:lnTo>
                    <a:pt x="1214501" y="508000"/>
                  </a:lnTo>
                  <a:lnTo>
                    <a:pt x="1191262" y="495300"/>
                  </a:lnTo>
                  <a:close/>
                </a:path>
              </a:pathLst>
            </a:custGeom>
            <a:solidFill>
              <a:srgbClr val="5090AD"/>
            </a:solidFill>
          </p:spPr>
          <p:txBody>
            <a:bodyPr wrap="square" lIns="0" tIns="0" rIns="0" bIns="0" rtlCol="0"/>
            <a:lstStyle/>
            <a:p>
              <a:endParaRPr/>
            </a:p>
          </p:txBody>
        </p:sp>
        <p:pic>
          <p:nvPicPr>
            <p:cNvPr id="9" name="object 9"/>
            <p:cNvPicPr/>
            <p:nvPr/>
          </p:nvPicPr>
          <p:blipFill>
            <a:blip r:embed="rId3" cstate="print"/>
            <a:stretch>
              <a:fillRect/>
            </a:stretch>
          </p:blipFill>
          <p:spPr>
            <a:xfrm>
              <a:off x="1783770" y="969938"/>
              <a:ext cx="159131" cy="127670"/>
            </a:xfrm>
            <a:prstGeom prst="rect">
              <a:avLst/>
            </a:prstGeom>
          </p:spPr>
        </p:pic>
        <p:pic>
          <p:nvPicPr>
            <p:cNvPr id="10" name="object 10"/>
            <p:cNvPicPr/>
            <p:nvPr/>
          </p:nvPicPr>
          <p:blipFill>
            <a:blip r:embed="rId4" cstate="print"/>
            <a:stretch>
              <a:fillRect/>
            </a:stretch>
          </p:blipFill>
          <p:spPr>
            <a:xfrm>
              <a:off x="962393" y="1074645"/>
              <a:ext cx="88926" cy="89012"/>
            </a:xfrm>
            <a:prstGeom prst="rect">
              <a:avLst/>
            </a:prstGeom>
          </p:spPr>
        </p:pic>
        <p:pic>
          <p:nvPicPr>
            <p:cNvPr id="11" name="object 11"/>
            <p:cNvPicPr/>
            <p:nvPr/>
          </p:nvPicPr>
          <p:blipFill>
            <a:blip r:embed="rId4" cstate="print"/>
            <a:stretch>
              <a:fillRect/>
            </a:stretch>
          </p:blipFill>
          <p:spPr>
            <a:xfrm>
              <a:off x="2683511" y="2003471"/>
              <a:ext cx="89054" cy="88963"/>
            </a:xfrm>
            <a:prstGeom prst="rect">
              <a:avLst/>
            </a:prstGeom>
          </p:spPr>
        </p:pic>
      </p:grpSp>
      <p:pic>
        <p:nvPicPr>
          <p:cNvPr id="12" name="object 12"/>
          <p:cNvPicPr/>
          <p:nvPr/>
        </p:nvPicPr>
        <p:blipFill>
          <a:blip r:embed="rId5" cstate="print"/>
          <a:stretch>
            <a:fillRect/>
          </a:stretch>
        </p:blipFill>
        <p:spPr>
          <a:xfrm>
            <a:off x="787220" y="1872702"/>
            <a:ext cx="252102" cy="252188"/>
          </a:xfrm>
          <a:prstGeom prst="rect">
            <a:avLst/>
          </a:prstGeom>
        </p:spPr>
      </p:pic>
      <p:pic>
        <p:nvPicPr>
          <p:cNvPr id="13" name="object 13"/>
          <p:cNvPicPr/>
          <p:nvPr/>
        </p:nvPicPr>
        <p:blipFill>
          <a:blip r:embed="rId6" cstate="print"/>
          <a:stretch>
            <a:fillRect/>
          </a:stretch>
        </p:blipFill>
        <p:spPr>
          <a:xfrm>
            <a:off x="2697938" y="1044652"/>
            <a:ext cx="247241" cy="247499"/>
          </a:xfrm>
          <a:prstGeom prst="rect">
            <a:avLst/>
          </a:prstGeom>
        </p:spPr>
      </p:pic>
      <p:sp>
        <p:nvSpPr>
          <p:cNvPr id="14" name="object 14"/>
          <p:cNvSpPr/>
          <p:nvPr/>
        </p:nvSpPr>
        <p:spPr>
          <a:xfrm>
            <a:off x="151606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 name="object 15"/>
          <p:cNvSpPr/>
          <p:nvPr/>
        </p:nvSpPr>
        <p:spPr>
          <a:xfrm>
            <a:off x="1657793"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 name="object 16"/>
          <p:cNvSpPr/>
          <p:nvPr/>
        </p:nvSpPr>
        <p:spPr>
          <a:xfrm>
            <a:off x="1799570"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 name="object 17"/>
          <p:cNvSpPr/>
          <p:nvPr/>
        </p:nvSpPr>
        <p:spPr>
          <a:xfrm>
            <a:off x="194130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 name="object 18"/>
          <p:cNvSpPr/>
          <p:nvPr/>
        </p:nvSpPr>
        <p:spPr>
          <a:xfrm>
            <a:off x="208304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 name="object 19"/>
          <p:cNvSpPr/>
          <p:nvPr/>
        </p:nvSpPr>
        <p:spPr>
          <a:xfrm>
            <a:off x="2224789"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 name="object 20"/>
          <p:cNvSpPr/>
          <p:nvPr/>
        </p:nvSpPr>
        <p:spPr>
          <a:xfrm>
            <a:off x="23665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 name="object 21"/>
          <p:cNvSpPr/>
          <p:nvPr/>
        </p:nvSpPr>
        <p:spPr>
          <a:xfrm>
            <a:off x="250830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 name="object 22"/>
          <p:cNvSpPr/>
          <p:nvPr/>
        </p:nvSpPr>
        <p:spPr>
          <a:xfrm>
            <a:off x="265004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 name="object 23"/>
          <p:cNvSpPr/>
          <p:nvPr/>
        </p:nvSpPr>
        <p:spPr>
          <a:xfrm>
            <a:off x="27917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 name="object 24"/>
          <p:cNvSpPr/>
          <p:nvPr/>
        </p:nvSpPr>
        <p:spPr>
          <a:xfrm>
            <a:off x="293356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 name="object 25"/>
          <p:cNvSpPr/>
          <p:nvPr/>
        </p:nvSpPr>
        <p:spPr>
          <a:xfrm>
            <a:off x="307530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 name="object 26"/>
          <p:cNvSpPr/>
          <p:nvPr/>
        </p:nvSpPr>
        <p:spPr>
          <a:xfrm>
            <a:off x="321704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 name="object 27"/>
          <p:cNvSpPr/>
          <p:nvPr/>
        </p:nvSpPr>
        <p:spPr>
          <a:xfrm>
            <a:off x="3358782"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 name="object 28"/>
          <p:cNvSpPr/>
          <p:nvPr/>
        </p:nvSpPr>
        <p:spPr>
          <a:xfrm>
            <a:off x="350055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 name="object 29"/>
          <p:cNvSpPr/>
          <p:nvPr/>
        </p:nvSpPr>
        <p:spPr>
          <a:xfrm>
            <a:off x="364229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 name="object 30"/>
          <p:cNvSpPr/>
          <p:nvPr/>
        </p:nvSpPr>
        <p:spPr>
          <a:xfrm>
            <a:off x="378403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 name="object 31"/>
          <p:cNvSpPr/>
          <p:nvPr/>
        </p:nvSpPr>
        <p:spPr>
          <a:xfrm>
            <a:off x="3925778"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 name="object 32"/>
          <p:cNvSpPr/>
          <p:nvPr/>
        </p:nvSpPr>
        <p:spPr>
          <a:xfrm>
            <a:off x="406755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 name="object 33"/>
          <p:cNvSpPr/>
          <p:nvPr/>
        </p:nvSpPr>
        <p:spPr>
          <a:xfrm>
            <a:off x="420929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 name="object 34"/>
          <p:cNvSpPr/>
          <p:nvPr/>
        </p:nvSpPr>
        <p:spPr>
          <a:xfrm>
            <a:off x="4351034"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 name="object 35"/>
          <p:cNvSpPr/>
          <p:nvPr/>
        </p:nvSpPr>
        <p:spPr>
          <a:xfrm>
            <a:off x="4492775"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 name="object 36"/>
          <p:cNvSpPr/>
          <p:nvPr/>
        </p:nvSpPr>
        <p:spPr>
          <a:xfrm>
            <a:off x="4634551"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 name="object 37"/>
          <p:cNvSpPr/>
          <p:nvPr/>
        </p:nvSpPr>
        <p:spPr>
          <a:xfrm>
            <a:off x="151606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 name="object 38"/>
          <p:cNvSpPr/>
          <p:nvPr/>
        </p:nvSpPr>
        <p:spPr>
          <a:xfrm>
            <a:off x="1657793"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 name="object 39"/>
          <p:cNvSpPr/>
          <p:nvPr/>
        </p:nvSpPr>
        <p:spPr>
          <a:xfrm>
            <a:off x="1799570"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 name="object 40"/>
          <p:cNvSpPr/>
          <p:nvPr/>
        </p:nvSpPr>
        <p:spPr>
          <a:xfrm>
            <a:off x="194130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 name="object 41"/>
          <p:cNvSpPr/>
          <p:nvPr/>
        </p:nvSpPr>
        <p:spPr>
          <a:xfrm>
            <a:off x="208304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 name="object 42"/>
          <p:cNvSpPr/>
          <p:nvPr/>
        </p:nvSpPr>
        <p:spPr>
          <a:xfrm>
            <a:off x="2224789"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 name="object 43"/>
          <p:cNvSpPr/>
          <p:nvPr/>
        </p:nvSpPr>
        <p:spPr>
          <a:xfrm>
            <a:off x="23665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 name="object 44"/>
          <p:cNvSpPr/>
          <p:nvPr/>
        </p:nvSpPr>
        <p:spPr>
          <a:xfrm>
            <a:off x="250830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 name="object 45"/>
          <p:cNvSpPr/>
          <p:nvPr/>
        </p:nvSpPr>
        <p:spPr>
          <a:xfrm>
            <a:off x="265004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 name="object 46"/>
          <p:cNvSpPr/>
          <p:nvPr/>
        </p:nvSpPr>
        <p:spPr>
          <a:xfrm>
            <a:off x="27917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 name="object 47"/>
          <p:cNvSpPr/>
          <p:nvPr/>
        </p:nvSpPr>
        <p:spPr>
          <a:xfrm>
            <a:off x="293356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 name="object 48"/>
          <p:cNvSpPr/>
          <p:nvPr/>
        </p:nvSpPr>
        <p:spPr>
          <a:xfrm>
            <a:off x="307530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 name="object 49"/>
          <p:cNvSpPr/>
          <p:nvPr/>
        </p:nvSpPr>
        <p:spPr>
          <a:xfrm>
            <a:off x="321704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 name="object 50"/>
          <p:cNvSpPr/>
          <p:nvPr/>
        </p:nvSpPr>
        <p:spPr>
          <a:xfrm>
            <a:off x="3358782"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 name="object 51"/>
          <p:cNvSpPr/>
          <p:nvPr/>
        </p:nvSpPr>
        <p:spPr>
          <a:xfrm>
            <a:off x="350055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 name="object 52"/>
          <p:cNvSpPr/>
          <p:nvPr/>
        </p:nvSpPr>
        <p:spPr>
          <a:xfrm>
            <a:off x="364229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 name="object 53"/>
          <p:cNvSpPr/>
          <p:nvPr/>
        </p:nvSpPr>
        <p:spPr>
          <a:xfrm>
            <a:off x="378403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 name="object 54"/>
          <p:cNvSpPr/>
          <p:nvPr/>
        </p:nvSpPr>
        <p:spPr>
          <a:xfrm>
            <a:off x="3925778"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 name="object 55"/>
          <p:cNvSpPr/>
          <p:nvPr/>
        </p:nvSpPr>
        <p:spPr>
          <a:xfrm>
            <a:off x="406755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 name="object 56"/>
          <p:cNvSpPr/>
          <p:nvPr/>
        </p:nvSpPr>
        <p:spPr>
          <a:xfrm>
            <a:off x="420929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 name="object 57"/>
          <p:cNvSpPr/>
          <p:nvPr/>
        </p:nvSpPr>
        <p:spPr>
          <a:xfrm>
            <a:off x="4351034"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 name="object 58"/>
          <p:cNvSpPr/>
          <p:nvPr/>
        </p:nvSpPr>
        <p:spPr>
          <a:xfrm>
            <a:off x="4492775"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 name="object 59"/>
          <p:cNvSpPr/>
          <p:nvPr/>
        </p:nvSpPr>
        <p:spPr>
          <a:xfrm>
            <a:off x="4634551"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 name="object 60"/>
          <p:cNvSpPr/>
          <p:nvPr/>
        </p:nvSpPr>
        <p:spPr>
          <a:xfrm>
            <a:off x="151606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 name="object 61"/>
          <p:cNvSpPr/>
          <p:nvPr/>
        </p:nvSpPr>
        <p:spPr>
          <a:xfrm>
            <a:off x="1657793"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 name="object 62"/>
          <p:cNvSpPr/>
          <p:nvPr/>
        </p:nvSpPr>
        <p:spPr>
          <a:xfrm>
            <a:off x="1799570"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 name="object 63"/>
          <p:cNvSpPr/>
          <p:nvPr/>
        </p:nvSpPr>
        <p:spPr>
          <a:xfrm>
            <a:off x="194130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 name="object 64"/>
          <p:cNvSpPr/>
          <p:nvPr/>
        </p:nvSpPr>
        <p:spPr>
          <a:xfrm>
            <a:off x="208304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 name="object 65"/>
          <p:cNvSpPr/>
          <p:nvPr/>
        </p:nvSpPr>
        <p:spPr>
          <a:xfrm>
            <a:off x="2224789"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 name="object 66"/>
          <p:cNvSpPr/>
          <p:nvPr/>
        </p:nvSpPr>
        <p:spPr>
          <a:xfrm>
            <a:off x="23665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 name="object 67"/>
          <p:cNvSpPr/>
          <p:nvPr/>
        </p:nvSpPr>
        <p:spPr>
          <a:xfrm>
            <a:off x="250830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 name="object 68"/>
          <p:cNvSpPr/>
          <p:nvPr/>
        </p:nvSpPr>
        <p:spPr>
          <a:xfrm>
            <a:off x="265004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 name="object 69"/>
          <p:cNvSpPr/>
          <p:nvPr/>
        </p:nvSpPr>
        <p:spPr>
          <a:xfrm>
            <a:off x="27917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 name="object 70"/>
          <p:cNvSpPr/>
          <p:nvPr/>
        </p:nvSpPr>
        <p:spPr>
          <a:xfrm>
            <a:off x="293356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1" name="object 71"/>
          <p:cNvSpPr/>
          <p:nvPr/>
        </p:nvSpPr>
        <p:spPr>
          <a:xfrm>
            <a:off x="307530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2" name="object 72"/>
          <p:cNvSpPr/>
          <p:nvPr/>
        </p:nvSpPr>
        <p:spPr>
          <a:xfrm>
            <a:off x="321704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3" name="object 73"/>
          <p:cNvSpPr/>
          <p:nvPr/>
        </p:nvSpPr>
        <p:spPr>
          <a:xfrm>
            <a:off x="3358782"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4" name="object 74"/>
          <p:cNvSpPr/>
          <p:nvPr/>
        </p:nvSpPr>
        <p:spPr>
          <a:xfrm>
            <a:off x="350055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5" name="object 75"/>
          <p:cNvSpPr/>
          <p:nvPr/>
        </p:nvSpPr>
        <p:spPr>
          <a:xfrm>
            <a:off x="364229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6" name="object 76"/>
          <p:cNvSpPr/>
          <p:nvPr/>
        </p:nvSpPr>
        <p:spPr>
          <a:xfrm>
            <a:off x="378403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7" name="object 77"/>
          <p:cNvSpPr/>
          <p:nvPr/>
        </p:nvSpPr>
        <p:spPr>
          <a:xfrm>
            <a:off x="3925778"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8" name="object 78"/>
          <p:cNvSpPr/>
          <p:nvPr/>
        </p:nvSpPr>
        <p:spPr>
          <a:xfrm>
            <a:off x="406755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9" name="object 79"/>
          <p:cNvSpPr/>
          <p:nvPr/>
        </p:nvSpPr>
        <p:spPr>
          <a:xfrm>
            <a:off x="420929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0" name="object 80"/>
          <p:cNvSpPr/>
          <p:nvPr/>
        </p:nvSpPr>
        <p:spPr>
          <a:xfrm>
            <a:off x="4351034"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1" name="object 81"/>
          <p:cNvSpPr/>
          <p:nvPr/>
        </p:nvSpPr>
        <p:spPr>
          <a:xfrm>
            <a:off x="4492775"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2" name="object 82"/>
          <p:cNvSpPr/>
          <p:nvPr/>
        </p:nvSpPr>
        <p:spPr>
          <a:xfrm>
            <a:off x="4634551"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83" name="object 83"/>
          <p:cNvSpPr/>
          <p:nvPr/>
        </p:nvSpPr>
        <p:spPr>
          <a:xfrm>
            <a:off x="151606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4" name="object 84"/>
          <p:cNvSpPr/>
          <p:nvPr/>
        </p:nvSpPr>
        <p:spPr>
          <a:xfrm>
            <a:off x="1657793"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5" name="object 85"/>
          <p:cNvSpPr/>
          <p:nvPr/>
        </p:nvSpPr>
        <p:spPr>
          <a:xfrm>
            <a:off x="1799570"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6" name="object 86"/>
          <p:cNvSpPr/>
          <p:nvPr/>
        </p:nvSpPr>
        <p:spPr>
          <a:xfrm>
            <a:off x="194130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7" name="object 87"/>
          <p:cNvSpPr/>
          <p:nvPr/>
        </p:nvSpPr>
        <p:spPr>
          <a:xfrm>
            <a:off x="208304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8" name="object 88"/>
          <p:cNvSpPr/>
          <p:nvPr/>
        </p:nvSpPr>
        <p:spPr>
          <a:xfrm>
            <a:off x="2224789"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89" name="object 89"/>
          <p:cNvSpPr/>
          <p:nvPr/>
        </p:nvSpPr>
        <p:spPr>
          <a:xfrm>
            <a:off x="23665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0" name="object 90"/>
          <p:cNvSpPr/>
          <p:nvPr/>
        </p:nvSpPr>
        <p:spPr>
          <a:xfrm>
            <a:off x="250830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1" name="object 91"/>
          <p:cNvSpPr/>
          <p:nvPr/>
        </p:nvSpPr>
        <p:spPr>
          <a:xfrm>
            <a:off x="265004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2" name="object 92"/>
          <p:cNvSpPr/>
          <p:nvPr/>
        </p:nvSpPr>
        <p:spPr>
          <a:xfrm>
            <a:off x="27917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3" name="object 93"/>
          <p:cNvSpPr/>
          <p:nvPr/>
        </p:nvSpPr>
        <p:spPr>
          <a:xfrm>
            <a:off x="293356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4" name="object 94"/>
          <p:cNvSpPr/>
          <p:nvPr/>
        </p:nvSpPr>
        <p:spPr>
          <a:xfrm>
            <a:off x="307530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5" name="object 95"/>
          <p:cNvSpPr/>
          <p:nvPr/>
        </p:nvSpPr>
        <p:spPr>
          <a:xfrm>
            <a:off x="321704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6" name="object 96"/>
          <p:cNvSpPr/>
          <p:nvPr/>
        </p:nvSpPr>
        <p:spPr>
          <a:xfrm>
            <a:off x="3358782"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7" name="object 97"/>
          <p:cNvSpPr/>
          <p:nvPr/>
        </p:nvSpPr>
        <p:spPr>
          <a:xfrm>
            <a:off x="350055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8" name="object 98"/>
          <p:cNvSpPr/>
          <p:nvPr/>
        </p:nvSpPr>
        <p:spPr>
          <a:xfrm>
            <a:off x="364229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99" name="object 99"/>
          <p:cNvSpPr/>
          <p:nvPr/>
        </p:nvSpPr>
        <p:spPr>
          <a:xfrm>
            <a:off x="378403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0" name="object 100"/>
          <p:cNvSpPr/>
          <p:nvPr/>
        </p:nvSpPr>
        <p:spPr>
          <a:xfrm>
            <a:off x="3925778"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1" name="object 101"/>
          <p:cNvSpPr/>
          <p:nvPr/>
        </p:nvSpPr>
        <p:spPr>
          <a:xfrm>
            <a:off x="406755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2" name="object 102"/>
          <p:cNvSpPr/>
          <p:nvPr/>
        </p:nvSpPr>
        <p:spPr>
          <a:xfrm>
            <a:off x="420929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3" name="object 103"/>
          <p:cNvSpPr/>
          <p:nvPr/>
        </p:nvSpPr>
        <p:spPr>
          <a:xfrm>
            <a:off x="4351034"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4" name="object 104"/>
          <p:cNvSpPr/>
          <p:nvPr/>
        </p:nvSpPr>
        <p:spPr>
          <a:xfrm>
            <a:off x="4492775"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5" name="object 105"/>
          <p:cNvSpPr/>
          <p:nvPr/>
        </p:nvSpPr>
        <p:spPr>
          <a:xfrm>
            <a:off x="4634551"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106" name="object 106"/>
          <p:cNvSpPr/>
          <p:nvPr/>
        </p:nvSpPr>
        <p:spPr>
          <a:xfrm>
            <a:off x="151606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7" name="object 107"/>
          <p:cNvSpPr/>
          <p:nvPr/>
        </p:nvSpPr>
        <p:spPr>
          <a:xfrm>
            <a:off x="1657793"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8" name="object 108"/>
          <p:cNvSpPr/>
          <p:nvPr/>
        </p:nvSpPr>
        <p:spPr>
          <a:xfrm>
            <a:off x="1799570"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09" name="object 109"/>
          <p:cNvSpPr/>
          <p:nvPr/>
        </p:nvSpPr>
        <p:spPr>
          <a:xfrm>
            <a:off x="194130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0" name="object 110"/>
          <p:cNvSpPr/>
          <p:nvPr/>
        </p:nvSpPr>
        <p:spPr>
          <a:xfrm>
            <a:off x="208304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1" name="object 111"/>
          <p:cNvSpPr/>
          <p:nvPr/>
        </p:nvSpPr>
        <p:spPr>
          <a:xfrm>
            <a:off x="2224789"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2" name="object 112"/>
          <p:cNvSpPr/>
          <p:nvPr/>
        </p:nvSpPr>
        <p:spPr>
          <a:xfrm>
            <a:off x="23665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3" name="object 113"/>
          <p:cNvSpPr/>
          <p:nvPr/>
        </p:nvSpPr>
        <p:spPr>
          <a:xfrm>
            <a:off x="250830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4" name="object 114"/>
          <p:cNvSpPr/>
          <p:nvPr/>
        </p:nvSpPr>
        <p:spPr>
          <a:xfrm>
            <a:off x="265004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5" name="object 115"/>
          <p:cNvSpPr/>
          <p:nvPr/>
        </p:nvSpPr>
        <p:spPr>
          <a:xfrm>
            <a:off x="27917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6" name="object 116"/>
          <p:cNvSpPr/>
          <p:nvPr/>
        </p:nvSpPr>
        <p:spPr>
          <a:xfrm>
            <a:off x="293356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7" name="object 117"/>
          <p:cNvSpPr/>
          <p:nvPr/>
        </p:nvSpPr>
        <p:spPr>
          <a:xfrm>
            <a:off x="307530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8" name="object 118"/>
          <p:cNvSpPr/>
          <p:nvPr/>
        </p:nvSpPr>
        <p:spPr>
          <a:xfrm>
            <a:off x="321704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19" name="object 119"/>
          <p:cNvSpPr/>
          <p:nvPr/>
        </p:nvSpPr>
        <p:spPr>
          <a:xfrm>
            <a:off x="3358782"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0" name="object 120"/>
          <p:cNvSpPr/>
          <p:nvPr/>
        </p:nvSpPr>
        <p:spPr>
          <a:xfrm>
            <a:off x="350055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1" name="object 121"/>
          <p:cNvSpPr/>
          <p:nvPr/>
        </p:nvSpPr>
        <p:spPr>
          <a:xfrm>
            <a:off x="364229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2" name="object 122"/>
          <p:cNvSpPr/>
          <p:nvPr/>
        </p:nvSpPr>
        <p:spPr>
          <a:xfrm>
            <a:off x="378403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3" name="object 123"/>
          <p:cNvSpPr/>
          <p:nvPr/>
        </p:nvSpPr>
        <p:spPr>
          <a:xfrm>
            <a:off x="3925778"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4" name="object 124"/>
          <p:cNvSpPr/>
          <p:nvPr/>
        </p:nvSpPr>
        <p:spPr>
          <a:xfrm>
            <a:off x="406755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5" name="object 125"/>
          <p:cNvSpPr/>
          <p:nvPr/>
        </p:nvSpPr>
        <p:spPr>
          <a:xfrm>
            <a:off x="420929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6" name="object 126"/>
          <p:cNvSpPr/>
          <p:nvPr/>
        </p:nvSpPr>
        <p:spPr>
          <a:xfrm>
            <a:off x="4351034"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7" name="object 127"/>
          <p:cNvSpPr/>
          <p:nvPr/>
        </p:nvSpPr>
        <p:spPr>
          <a:xfrm>
            <a:off x="4492775"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8" name="object 128"/>
          <p:cNvSpPr/>
          <p:nvPr/>
        </p:nvSpPr>
        <p:spPr>
          <a:xfrm>
            <a:off x="4634551"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29" name="object 129"/>
          <p:cNvSpPr/>
          <p:nvPr/>
        </p:nvSpPr>
        <p:spPr>
          <a:xfrm>
            <a:off x="151606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0" name="object 130"/>
          <p:cNvSpPr/>
          <p:nvPr/>
        </p:nvSpPr>
        <p:spPr>
          <a:xfrm>
            <a:off x="1657793"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1" name="object 131"/>
          <p:cNvSpPr/>
          <p:nvPr/>
        </p:nvSpPr>
        <p:spPr>
          <a:xfrm>
            <a:off x="1799570"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2" name="object 132"/>
          <p:cNvSpPr/>
          <p:nvPr/>
        </p:nvSpPr>
        <p:spPr>
          <a:xfrm>
            <a:off x="194130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3" name="object 133"/>
          <p:cNvSpPr/>
          <p:nvPr/>
        </p:nvSpPr>
        <p:spPr>
          <a:xfrm>
            <a:off x="208304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4" name="object 134"/>
          <p:cNvSpPr/>
          <p:nvPr/>
        </p:nvSpPr>
        <p:spPr>
          <a:xfrm>
            <a:off x="2224789"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5" name="object 135"/>
          <p:cNvSpPr/>
          <p:nvPr/>
        </p:nvSpPr>
        <p:spPr>
          <a:xfrm>
            <a:off x="23665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6" name="object 136"/>
          <p:cNvSpPr/>
          <p:nvPr/>
        </p:nvSpPr>
        <p:spPr>
          <a:xfrm>
            <a:off x="250830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7" name="object 137"/>
          <p:cNvSpPr/>
          <p:nvPr/>
        </p:nvSpPr>
        <p:spPr>
          <a:xfrm>
            <a:off x="265004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8" name="object 138"/>
          <p:cNvSpPr/>
          <p:nvPr/>
        </p:nvSpPr>
        <p:spPr>
          <a:xfrm>
            <a:off x="27917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39" name="object 139"/>
          <p:cNvSpPr/>
          <p:nvPr/>
        </p:nvSpPr>
        <p:spPr>
          <a:xfrm>
            <a:off x="293356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0" name="object 140"/>
          <p:cNvSpPr/>
          <p:nvPr/>
        </p:nvSpPr>
        <p:spPr>
          <a:xfrm>
            <a:off x="307530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1" name="object 141"/>
          <p:cNvSpPr/>
          <p:nvPr/>
        </p:nvSpPr>
        <p:spPr>
          <a:xfrm>
            <a:off x="321704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2" name="object 142"/>
          <p:cNvSpPr/>
          <p:nvPr/>
        </p:nvSpPr>
        <p:spPr>
          <a:xfrm>
            <a:off x="3358782"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3" name="object 143"/>
          <p:cNvSpPr/>
          <p:nvPr/>
        </p:nvSpPr>
        <p:spPr>
          <a:xfrm>
            <a:off x="350055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4" name="object 144"/>
          <p:cNvSpPr/>
          <p:nvPr/>
        </p:nvSpPr>
        <p:spPr>
          <a:xfrm>
            <a:off x="364229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5" name="object 145"/>
          <p:cNvSpPr/>
          <p:nvPr/>
        </p:nvSpPr>
        <p:spPr>
          <a:xfrm>
            <a:off x="378403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6" name="object 146"/>
          <p:cNvSpPr/>
          <p:nvPr/>
        </p:nvSpPr>
        <p:spPr>
          <a:xfrm>
            <a:off x="3925778"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7" name="object 147"/>
          <p:cNvSpPr/>
          <p:nvPr/>
        </p:nvSpPr>
        <p:spPr>
          <a:xfrm>
            <a:off x="406755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8" name="object 148"/>
          <p:cNvSpPr/>
          <p:nvPr/>
        </p:nvSpPr>
        <p:spPr>
          <a:xfrm>
            <a:off x="420929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49" name="object 149"/>
          <p:cNvSpPr/>
          <p:nvPr/>
        </p:nvSpPr>
        <p:spPr>
          <a:xfrm>
            <a:off x="4351034"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0" name="object 150"/>
          <p:cNvSpPr/>
          <p:nvPr/>
        </p:nvSpPr>
        <p:spPr>
          <a:xfrm>
            <a:off x="4492775"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1" name="object 151"/>
          <p:cNvSpPr/>
          <p:nvPr/>
        </p:nvSpPr>
        <p:spPr>
          <a:xfrm>
            <a:off x="4634551"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2" name="object 152"/>
          <p:cNvSpPr/>
          <p:nvPr/>
        </p:nvSpPr>
        <p:spPr>
          <a:xfrm>
            <a:off x="151606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3" name="object 153"/>
          <p:cNvSpPr/>
          <p:nvPr/>
        </p:nvSpPr>
        <p:spPr>
          <a:xfrm>
            <a:off x="1657793"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4" name="object 154"/>
          <p:cNvSpPr/>
          <p:nvPr/>
        </p:nvSpPr>
        <p:spPr>
          <a:xfrm>
            <a:off x="1799570"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5" name="object 155"/>
          <p:cNvSpPr/>
          <p:nvPr/>
        </p:nvSpPr>
        <p:spPr>
          <a:xfrm>
            <a:off x="194130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6" name="object 156"/>
          <p:cNvSpPr/>
          <p:nvPr/>
        </p:nvSpPr>
        <p:spPr>
          <a:xfrm>
            <a:off x="208304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7" name="object 157"/>
          <p:cNvSpPr/>
          <p:nvPr/>
        </p:nvSpPr>
        <p:spPr>
          <a:xfrm>
            <a:off x="2224789"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8" name="object 158"/>
          <p:cNvSpPr/>
          <p:nvPr/>
        </p:nvSpPr>
        <p:spPr>
          <a:xfrm>
            <a:off x="23665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59" name="object 159"/>
          <p:cNvSpPr/>
          <p:nvPr/>
        </p:nvSpPr>
        <p:spPr>
          <a:xfrm>
            <a:off x="250830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0" name="object 160"/>
          <p:cNvSpPr/>
          <p:nvPr/>
        </p:nvSpPr>
        <p:spPr>
          <a:xfrm>
            <a:off x="265004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1" name="object 161"/>
          <p:cNvSpPr/>
          <p:nvPr/>
        </p:nvSpPr>
        <p:spPr>
          <a:xfrm>
            <a:off x="27917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2" name="object 162"/>
          <p:cNvSpPr/>
          <p:nvPr/>
        </p:nvSpPr>
        <p:spPr>
          <a:xfrm>
            <a:off x="293356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3" name="object 163"/>
          <p:cNvSpPr/>
          <p:nvPr/>
        </p:nvSpPr>
        <p:spPr>
          <a:xfrm>
            <a:off x="307530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4" name="object 164"/>
          <p:cNvSpPr/>
          <p:nvPr/>
        </p:nvSpPr>
        <p:spPr>
          <a:xfrm>
            <a:off x="321704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5" name="object 165"/>
          <p:cNvSpPr/>
          <p:nvPr/>
        </p:nvSpPr>
        <p:spPr>
          <a:xfrm>
            <a:off x="3358782"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6" name="object 166"/>
          <p:cNvSpPr/>
          <p:nvPr/>
        </p:nvSpPr>
        <p:spPr>
          <a:xfrm>
            <a:off x="350055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7" name="object 167"/>
          <p:cNvSpPr/>
          <p:nvPr/>
        </p:nvSpPr>
        <p:spPr>
          <a:xfrm>
            <a:off x="364229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8" name="object 168"/>
          <p:cNvSpPr/>
          <p:nvPr/>
        </p:nvSpPr>
        <p:spPr>
          <a:xfrm>
            <a:off x="378403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69" name="object 169"/>
          <p:cNvSpPr/>
          <p:nvPr/>
        </p:nvSpPr>
        <p:spPr>
          <a:xfrm>
            <a:off x="3925778"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0" name="object 170"/>
          <p:cNvSpPr/>
          <p:nvPr/>
        </p:nvSpPr>
        <p:spPr>
          <a:xfrm>
            <a:off x="406755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1" name="object 171"/>
          <p:cNvSpPr/>
          <p:nvPr/>
        </p:nvSpPr>
        <p:spPr>
          <a:xfrm>
            <a:off x="420929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2" name="object 172"/>
          <p:cNvSpPr/>
          <p:nvPr/>
        </p:nvSpPr>
        <p:spPr>
          <a:xfrm>
            <a:off x="4351034"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3" name="object 173"/>
          <p:cNvSpPr/>
          <p:nvPr/>
        </p:nvSpPr>
        <p:spPr>
          <a:xfrm>
            <a:off x="4492775"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4" name="object 174"/>
          <p:cNvSpPr/>
          <p:nvPr/>
        </p:nvSpPr>
        <p:spPr>
          <a:xfrm>
            <a:off x="4634551"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5" name="object 175"/>
          <p:cNvSpPr/>
          <p:nvPr/>
        </p:nvSpPr>
        <p:spPr>
          <a:xfrm>
            <a:off x="151606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6" name="object 176"/>
          <p:cNvSpPr/>
          <p:nvPr/>
        </p:nvSpPr>
        <p:spPr>
          <a:xfrm>
            <a:off x="1657793"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7" name="object 177"/>
          <p:cNvSpPr/>
          <p:nvPr/>
        </p:nvSpPr>
        <p:spPr>
          <a:xfrm>
            <a:off x="1799570"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8" name="object 178"/>
          <p:cNvSpPr/>
          <p:nvPr/>
        </p:nvSpPr>
        <p:spPr>
          <a:xfrm>
            <a:off x="194130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79" name="object 179"/>
          <p:cNvSpPr/>
          <p:nvPr/>
        </p:nvSpPr>
        <p:spPr>
          <a:xfrm>
            <a:off x="208304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0" name="object 180"/>
          <p:cNvSpPr/>
          <p:nvPr/>
        </p:nvSpPr>
        <p:spPr>
          <a:xfrm>
            <a:off x="2224789"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1" name="object 181"/>
          <p:cNvSpPr/>
          <p:nvPr/>
        </p:nvSpPr>
        <p:spPr>
          <a:xfrm>
            <a:off x="23665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2" name="object 182"/>
          <p:cNvSpPr/>
          <p:nvPr/>
        </p:nvSpPr>
        <p:spPr>
          <a:xfrm>
            <a:off x="250830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3" name="object 183"/>
          <p:cNvSpPr/>
          <p:nvPr/>
        </p:nvSpPr>
        <p:spPr>
          <a:xfrm>
            <a:off x="265004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4" name="object 184"/>
          <p:cNvSpPr/>
          <p:nvPr/>
        </p:nvSpPr>
        <p:spPr>
          <a:xfrm>
            <a:off x="27917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5" name="object 185"/>
          <p:cNvSpPr/>
          <p:nvPr/>
        </p:nvSpPr>
        <p:spPr>
          <a:xfrm>
            <a:off x="293356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6" name="object 186"/>
          <p:cNvSpPr/>
          <p:nvPr/>
        </p:nvSpPr>
        <p:spPr>
          <a:xfrm>
            <a:off x="307530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7" name="object 187"/>
          <p:cNvSpPr/>
          <p:nvPr/>
        </p:nvSpPr>
        <p:spPr>
          <a:xfrm>
            <a:off x="321704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8" name="object 188"/>
          <p:cNvSpPr/>
          <p:nvPr/>
        </p:nvSpPr>
        <p:spPr>
          <a:xfrm>
            <a:off x="3358782"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89" name="object 189"/>
          <p:cNvSpPr/>
          <p:nvPr/>
        </p:nvSpPr>
        <p:spPr>
          <a:xfrm>
            <a:off x="350055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0" name="object 190"/>
          <p:cNvSpPr/>
          <p:nvPr/>
        </p:nvSpPr>
        <p:spPr>
          <a:xfrm>
            <a:off x="364229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1" name="object 191"/>
          <p:cNvSpPr/>
          <p:nvPr/>
        </p:nvSpPr>
        <p:spPr>
          <a:xfrm>
            <a:off x="378403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2" name="object 192"/>
          <p:cNvSpPr/>
          <p:nvPr/>
        </p:nvSpPr>
        <p:spPr>
          <a:xfrm>
            <a:off x="3925778"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3" name="object 193"/>
          <p:cNvSpPr/>
          <p:nvPr/>
        </p:nvSpPr>
        <p:spPr>
          <a:xfrm>
            <a:off x="406755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4" name="object 194"/>
          <p:cNvSpPr/>
          <p:nvPr/>
        </p:nvSpPr>
        <p:spPr>
          <a:xfrm>
            <a:off x="420929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5" name="object 195"/>
          <p:cNvSpPr/>
          <p:nvPr/>
        </p:nvSpPr>
        <p:spPr>
          <a:xfrm>
            <a:off x="4351034"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6" name="object 196"/>
          <p:cNvSpPr/>
          <p:nvPr/>
        </p:nvSpPr>
        <p:spPr>
          <a:xfrm>
            <a:off x="4492775"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7" name="object 197"/>
          <p:cNvSpPr/>
          <p:nvPr/>
        </p:nvSpPr>
        <p:spPr>
          <a:xfrm>
            <a:off x="4634551"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8" name="object 198"/>
          <p:cNvSpPr/>
          <p:nvPr/>
        </p:nvSpPr>
        <p:spPr>
          <a:xfrm>
            <a:off x="151606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199" name="object 199"/>
          <p:cNvSpPr/>
          <p:nvPr/>
        </p:nvSpPr>
        <p:spPr>
          <a:xfrm>
            <a:off x="1657793"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0" name="object 200"/>
          <p:cNvSpPr/>
          <p:nvPr/>
        </p:nvSpPr>
        <p:spPr>
          <a:xfrm>
            <a:off x="1799570"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1" name="object 201"/>
          <p:cNvSpPr/>
          <p:nvPr/>
        </p:nvSpPr>
        <p:spPr>
          <a:xfrm>
            <a:off x="194130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2" name="object 202"/>
          <p:cNvSpPr/>
          <p:nvPr/>
        </p:nvSpPr>
        <p:spPr>
          <a:xfrm>
            <a:off x="208304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3" name="object 203"/>
          <p:cNvSpPr/>
          <p:nvPr/>
        </p:nvSpPr>
        <p:spPr>
          <a:xfrm>
            <a:off x="2224789"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4" name="object 204"/>
          <p:cNvSpPr/>
          <p:nvPr/>
        </p:nvSpPr>
        <p:spPr>
          <a:xfrm>
            <a:off x="23665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5" name="object 205"/>
          <p:cNvSpPr/>
          <p:nvPr/>
        </p:nvSpPr>
        <p:spPr>
          <a:xfrm>
            <a:off x="250830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6" name="object 206"/>
          <p:cNvSpPr/>
          <p:nvPr/>
        </p:nvSpPr>
        <p:spPr>
          <a:xfrm>
            <a:off x="265004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7" name="object 207"/>
          <p:cNvSpPr/>
          <p:nvPr/>
        </p:nvSpPr>
        <p:spPr>
          <a:xfrm>
            <a:off x="27917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8" name="object 208"/>
          <p:cNvSpPr/>
          <p:nvPr/>
        </p:nvSpPr>
        <p:spPr>
          <a:xfrm>
            <a:off x="293356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09" name="object 209"/>
          <p:cNvSpPr/>
          <p:nvPr/>
        </p:nvSpPr>
        <p:spPr>
          <a:xfrm>
            <a:off x="307530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0" name="object 210"/>
          <p:cNvSpPr/>
          <p:nvPr/>
        </p:nvSpPr>
        <p:spPr>
          <a:xfrm>
            <a:off x="321704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1" name="object 211"/>
          <p:cNvSpPr/>
          <p:nvPr/>
        </p:nvSpPr>
        <p:spPr>
          <a:xfrm>
            <a:off x="3358782"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2" name="object 212"/>
          <p:cNvSpPr/>
          <p:nvPr/>
        </p:nvSpPr>
        <p:spPr>
          <a:xfrm>
            <a:off x="350055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3" name="object 213"/>
          <p:cNvSpPr/>
          <p:nvPr/>
        </p:nvSpPr>
        <p:spPr>
          <a:xfrm>
            <a:off x="364229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4" name="object 214"/>
          <p:cNvSpPr/>
          <p:nvPr/>
        </p:nvSpPr>
        <p:spPr>
          <a:xfrm>
            <a:off x="378403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5" name="object 215"/>
          <p:cNvSpPr/>
          <p:nvPr/>
        </p:nvSpPr>
        <p:spPr>
          <a:xfrm>
            <a:off x="3925778"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6" name="object 216"/>
          <p:cNvSpPr/>
          <p:nvPr/>
        </p:nvSpPr>
        <p:spPr>
          <a:xfrm>
            <a:off x="406755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7" name="object 217"/>
          <p:cNvSpPr/>
          <p:nvPr/>
        </p:nvSpPr>
        <p:spPr>
          <a:xfrm>
            <a:off x="420929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8" name="object 218"/>
          <p:cNvSpPr/>
          <p:nvPr/>
        </p:nvSpPr>
        <p:spPr>
          <a:xfrm>
            <a:off x="4351034"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19" name="object 219"/>
          <p:cNvSpPr/>
          <p:nvPr/>
        </p:nvSpPr>
        <p:spPr>
          <a:xfrm>
            <a:off x="4492775"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0" name="object 220"/>
          <p:cNvSpPr/>
          <p:nvPr/>
        </p:nvSpPr>
        <p:spPr>
          <a:xfrm>
            <a:off x="4634551"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1" name="object 221"/>
          <p:cNvSpPr/>
          <p:nvPr/>
        </p:nvSpPr>
        <p:spPr>
          <a:xfrm>
            <a:off x="151606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2" name="object 222"/>
          <p:cNvSpPr/>
          <p:nvPr/>
        </p:nvSpPr>
        <p:spPr>
          <a:xfrm>
            <a:off x="1657793"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3" name="object 223"/>
          <p:cNvSpPr/>
          <p:nvPr/>
        </p:nvSpPr>
        <p:spPr>
          <a:xfrm>
            <a:off x="1799570"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4" name="object 224"/>
          <p:cNvSpPr/>
          <p:nvPr/>
        </p:nvSpPr>
        <p:spPr>
          <a:xfrm>
            <a:off x="194130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5" name="object 225"/>
          <p:cNvSpPr/>
          <p:nvPr/>
        </p:nvSpPr>
        <p:spPr>
          <a:xfrm>
            <a:off x="208304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6" name="object 226"/>
          <p:cNvSpPr/>
          <p:nvPr/>
        </p:nvSpPr>
        <p:spPr>
          <a:xfrm>
            <a:off x="2224789"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7" name="object 227"/>
          <p:cNvSpPr/>
          <p:nvPr/>
        </p:nvSpPr>
        <p:spPr>
          <a:xfrm>
            <a:off x="23665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8" name="object 228"/>
          <p:cNvSpPr/>
          <p:nvPr/>
        </p:nvSpPr>
        <p:spPr>
          <a:xfrm>
            <a:off x="250830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29" name="object 229"/>
          <p:cNvSpPr/>
          <p:nvPr/>
        </p:nvSpPr>
        <p:spPr>
          <a:xfrm>
            <a:off x="265004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0" name="object 230"/>
          <p:cNvSpPr/>
          <p:nvPr/>
        </p:nvSpPr>
        <p:spPr>
          <a:xfrm>
            <a:off x="27917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1" name="object 231"/>
          <p:cNvSpPr/>
          <p:nvPr/>
        </p:nvSpPr>
        <p:spPr>
          <a:xfrm>
            <a:off x="293356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2" name="object 232"/>
          <p:cNvSpPr/>
          <p:nvPr/>
        </p:nvSpPr>
        <p:spPr>
          <a:xfrm>
            <a:off x="307530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3" name="object 233"/>
          <p:cNvSpPr/>
          <p:nvPr/>
        </p:nvSpPr>
        <p:spPr>
          <a:xfrm>
            <a:off x="321704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4" name="object 234"/>
          <p:cNvSpPr/>
          <p:nvPr/>
        </p:nvSpPr>
        <p:spPr>
          <a:xfrm>
            <a:off x="3358782"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5" name="object 235"/>
          <p:cNvSpPr/>
          <p:nvPr/>
        </p:nvSpPr>
        <p:spPr>
          <a:xfrm>
            <a:off x="350055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6" name="object 236"/>
          <p:cNvSpPr/>
          <p:nvPr/>
        </p:nvSpPr>
        <p:spPr>
          <a:xfrm>
            <a:off x="364229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7" name="object 237"/>
          <p:cNvSpPr/>
          <p:nvPr/>
        </p:nvSpPr>
        <p:spPr>
          <a:xfrm>
            <a:off x="378403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8" name="object 238"/>
          <p:cNvSpPr/>
          <p:nvPr/>
        </p:nvSpPr>
        <p:spPr>
          <a:xfrm>
            <a:off x="3925778"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39" name="object 239"/>
          <p:cNvSpPr/>
          <p:nvPr/>
        </p:nvSpPr>
        <p:spPr>
          <a:xfrm>
            <a:off x="406755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0" name="object 240"/>
          <p:cNvSpPr/>
          <p:nvPr/>
        </p:nvSpPr>
        <p:spPr>
          <a:xfrm>
            <a:off x="420929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1" name="object 241"/>
          <p:cNvSpPr/>
          <p:nvPr/>
        </p:nvSpPr>
        <p:spPr>
          <a:xfrm>
            <a:off x="4351034"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2" name="object 242"/>
          <p:cNvSpPr/>
          <p:nvPr/>
        </p:nvSpPr>
        <p:spPr>
          <a:xfrm>
            <a:off x="4492775"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3" name="object 243"/>
          <p:cNvSpPr/>
          <p:nvPr/>
        </p:nvSpPr>
        <p:spPr>
          <a:xfrm>
            <a:off x="4634551"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4" name="object 244"/>
          <p:cNvSpPr/>
          <p:nvPr/>
        </p:nvSpPr>
        <p:spPr>
          <a:xfrm>
            <a:off x="151606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5" name="object 245"/>
          <p:cNvSpPr/>
          <p:nvPr/>
        </p:nvSpPr>
        <p:spPr>
          <a:xfrm>
            <a:off x="1657793"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6" name="object 246"/>
          <p:cNvSpPr/>
          <p:nvPr/>
        </p:nvSpPr>
        <p:spPr>
          <a:xfrm>
            <a:off x="1799570"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7" name="object 247"/>
          <p:cNvSpPr/>
          <p:nvPr/>
        </p:nvSpPr>
        <p:spPr>
          <a:xfrm>
            <a:off x="194130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8" name="object 248"/>
          <p:cNvSpPr/>
          <p:nvPr/>
        </p:nvSpPr>
        <p:spPr>
          <a:xfrm>
            <a:off x="208304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49" name="object 249"/>
          <p:cNvSpPr/>
          <p:nvPr/>
        </p:nvSpPr>
        <p:spPr>
          <a:xfrm>
            <a:off x="2224789"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0" name="object 250"/>
          <p:cNvSpPr/>
          <p:nvPr/>
        </p:nvSpPr>
        <p:spPr>
          <a:xfrm>
            <a:off x="23665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1" name="object 251"/>
          <p:cNvSpPr/>
          <p:nvPr/>
        </p:nvSpPr>
        <p:spPr>
          <a:xfrm>
            <a:off x="250830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2" name="object 252"/>
          <p:cNvSpPr/>
          <p:nvPr/>
        </p:nvSpPr>
        <p:spPr>
          <a:xfrm>
            <a:off x="265004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3" name="object 253"/>
          <p:cNvSpPr/>
          <p:nvPr/>
        </p:nvSpPr>
        <p:spPr>
          <a:xfrm>
            <a:off x="27917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4" name="object 254"/>
          <p:cNvSpPr/>
          <p:nvPr/>
        </p:nvSpPr>
        <p:spPr>
          <a:xfrm>
            <a:off x="293356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5" name="object 255"/>
          <p:cNvSpPr/>
          <p:nvPr/>
        </p:nvSpPr>
        <p:spPr>
          <a:xfrm>
            <a:off x="307530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6" name="object 256"/>
          <p:cNvSpPr/>
          <p:nvPr/>
        </p:nvSpPr>
        <p:spPr>
          <a:xfrm>
            <a:off x="321704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7" name="object 257"/>
          <p:cNvSpPr/>
          <p:nvPr/>
        </p:nvSpPr>
        <p:spPr>
          <a:xfrm>
            <a:off x="3358782"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8" name="object 258"/>
          <p:cNvSpPr/>
          <p:nvPr/>
        </p:nvSpPr>
        <p:spPr>
          <a:xfrm>
            <a:off x="350055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59" name="object 259"/>
          <p:cNvSpPr/>
          <p:nvPr/>
        </p:nvSpPr>
        <p:spPr>
          <a:xfrm>
            <a:off x="364229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0" name="object 260"/>
          <p:cNvSpPr/>
          <p:nvPr/>
        </p:nvSpPr>
        <p:spPr>
          <a:xfrm>
            <a:off x="378403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1" name="object 261"/>
          <p:cNvSpPr/>
          <p:nvPr/>
        </p:nvSpPr>
        <p:spPr>
          <a:xfrm>
            <a:off x="3925778"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2" name="object 262"/>
          <p:cNvSpPr/>
          <p:nvPr/>
        </p:nvSpPr>
        <p:spPr>
          <a:xfrm>
            <a:off x="406755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3" name="object 263"/>
          <p:cNvSpPr/>
          <p:nvPr/>
        </p:nvSpPr>
        <p:spPr>
          <a:xfrm>
            <a:off x="420929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4" name="object 264"/>
          <p:cNvSpPr/>
          <p:nvPr/>
        </p:nvSpPr>
        <p:spPr>
          <a:xfrm>
            <a:off x="4351034"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5" name="object 265"/>
          <p:cNvSpPr/>
          <p:nvPr/>
        </p:nvSpPr>
        <p:spPr>
          <a:xfrm>
            <a:off x="4492775"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6" name="object 266"/>
          <p:cNvSpPr/>
          <p:nvPr/>
        </p:nvSpPr>
        <p:spPr>
          <a:xfrm>
            <a:off x="4634551"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7" name="object 267"/>
          <p:cNvSpPr/>
          <p:nvPr/>
        </p:nvSpPr>
        <p:spPr>
          <a:xfrm>
            <a:off x="151606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8" name="object 268"/>
          <p:cNvSpPr/>
          <p:nvPr/>
        </p:nvSpPr>
        <p:spPr>
          <a:xfrm>
            <a:off x="1657793"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69" name="object 269"/>
          <p:cNvSpPr/>
          <p:nvPr/>
        </p:nvSpPr>
        <p:spPr>
          <a:xfrm>
            <a:off x="1799570"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0" name="object 270"/>
          <p:cNvSpPr/>
          <p:nvPr/>
        </p:nvSpPr>
        <p:spPr>
          <a:xfrm>
            <a:off x="194130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1" name="object 271"/>
          <p:cNvSpPr/>
          <p:nvPr/>
        </p:nvSpPr>
        <p:spPr>
          <a:xfrm>
            <a:off x="208304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2" name="object 272"/>
          <p:cNvSpPr/>
          <p:nvPr/>
        </p:nvSpPr>
        <p:spPr>
          <a:xfrm>
            <a:off x="2224789"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3" name="object 273"/>
          <p:cNvSpPr/>
          <p:nvPr/>
        </p:nvSpPr>
        <p:spPr>
          <a:xfrm>
            <a:off x="23665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4" name="object 274"/>
          <p:cNvSpPr/>
          <p:nvPr/>
        </p:nvSpPr>
        <p:spPr>
          <a:xfrm>
            <a:off x="250830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5" name="object 275"/>
          <p:cNvSpPr/>
          <p:nvPr/>
        </p:nvSpPr>
        <p:spPr>
          <a:xfrm>
            <a:off x="265004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6" name="object 276"/>
          <p:cNvSpPr/>
          <p:nvPr/>
        </p:nvSpPr>
        <p:spPr>
          <a:xfrm>
            <a:off x="27917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7" name="object 277"/>
          <p:cNvSpPr/>
          <p:nvPr/>
        </p:nvSpPr>
        <p:spPr>
          <a:xfrm>
            <a:off x="293356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8" name="object 278"/>
          <p:cNvSpPr/>
          <p:nvPr/>
        </p:nvSpPr>
        <p:spPr>
          <a:xfrm>
            <a:off x="307530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79" name="object 279"/>
          <p:cNvSpPr/>
          <p:nvPr/>
        </p:nvSpPr>
        <p:spPr>
          <a:xfrm>
            <a:off x="321704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0" name="object 280"/>
          <p:cNvSpPr/>
          <p:nvPr/>
        </p:nvSpPr>
        <p:spPr>
          <a:xfrm>
            <a:off x="3358782"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1" name="object 281"/>
          <p:cNvSpPr/>
          <p:nvPr/>
        </p:nvSpPr>
        <p:spPr>
          <a:xfrm>
            <a:off x="350055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2" name="object 282"/>
          <p:cNvSpPr/>
          <p:nvPr/>
        </p:nvSpPr>
        <p:spPr>
          <a:xfrm>
            <a:off x="364229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3" name="object 283"/>
          <p:cNvSpPr/>
          <p:nvPr/>
        </p:nvSpPr>
        <p:spPr>
          <a:xfrm>
            <a:off x="378403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4" name="object 284"/>
          <p:cNvSpPr/>
          <p:nvPr/>
        </p:nvSpPr>
        <p:spPr>
          <a:xfrm>
            <a:off x="3925778"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5" name="object 285"/>
          <p:cNvSpPr/>
          <p:nvPr/>
        </p:nvSpPr>
        <p:spPr>
          <a:xfrm>
            <a:off x="406755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6" name="object 286"/>
          <p:cNvSpPr/>
          <p:nvPr/>
        </p:nvSpPr>
        <p:spPr>
          <a:xfrm>
            <a:off x="420929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7" name="object 287"/>
          <p:cNvSpPr/>
          <p:nvPr/>
        </p:nvSpPr>
        <p:spPr>
          <a:xfrm>
            <a:off x="4351034"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8" name="object 288"/>
          <p:cNvSpPr/>
          <p:nvPr/>
        </p:nvSpPr>
        <p:spPr>
          <a:xfrm>
            <a:off x="4492775"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89" name="object 289"/>
          <p:cNvSpPr/>
          <p:nvPr/>
        </p:nvSpPr>
        <p:spPr>
          <a:xfrm>
            <a:off x="4634551"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0" name="object 290"/>
          <p:cNvSpPr/>
          <p:nvPr/>
        </p:nvSpPr>
        <p:spPr>
          <a:xfrm>
            <a:off x="151606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1" name="object 291"/>
          <p:cNvSpPr/>
          <p:nvPr/>
        </p:nvSpPr>
        <p:spPr>
          <a:xfrm>
            <a:off x="1657793"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2" name="object 292"/>
          <p:cNvSpPr/>
          <p:nvPr/>
        </p:nvSpPr>
        <p:spPr>
          <a:xfrm>
            <a:off x="1799570"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3" name="object 293"/>
          <p:cNvSpPr/>
          <p:nvPr/>
        </p:nvSpPr>
        <p:spPr>
          <a:xfrm>
            <a:off x="194130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4" name="object 294"/>
          <p:cNvSpPr/>
          <p:nvPr/>
        </p:nvSpPr>
        <p:spPr>
          <a:xfrm>
            <a:off x="208304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5" name="object 295"/>
          <p:cNvSpPr/>
          <p:nvPr/>
        </p:nvSpPr>
        <p:spPr>
          <a:xfrm>
            <a:off x="2224789"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6" name="object 296"/>
          <p:cNvSpPr/>
          <p:nvPr/>
        </p:nvSpPr>
        <p:spPr>
          <a:xfrm>
            <a:off x="23665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7" name="object 297"/>
          <p:cNvSpPr/>
          <p:nvPr/>
        </p:nvSpPr>
        <p:spPr>
          <a:xfrm>
            <a:off x="250830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8" name="object 298"/>
          <p:cNvSpPr/>
          <p:nvPr/>
        </p:nvSpPr>
        <p:spPr>
          <a:xfrm>
            <a:off x="265004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299" name="object 299"/>
          <p:cNvSpPr/>
          <p:nvPr/>
        </p:nvSpPr>
        <p:spPr>
          <a:xfrm>
            <a:off x="27917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0" name="object 300"/>
          <p:cNvSpPr/>
          <p:nvPr/>
        </p:nvSpPr>
        <p:spPr>
          <a:xfrm>
            <a:off x="293356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1" name="object 301"/>
          <p:cNvSpPr/>
          <p:nvPr/>
        </p:nvSpPr>
        <p:spPr>
          <a:xfrm>
            <a:off x="307530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2" name="object 302"/>
          <p:cNvSpPr/>
          <p:nvPr/>
        </p:nvSpPr>
        <p:spPr>
          <a:xfrm>
            <a:off x="321704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3" name="object 303"/>
          <p:cNvSpPr/>
          <p:nvPr/>
        </p:nvSpPr>
        <p:spPr>
          <a:xfrm>
            <a:off x="3358782"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4" name="object 304"/>
          <p:cNvSpPr/>
          <p:nvPr/>
        </p:nvSpPr>
        <p:spPr>
          <a:xfrm>
            <a:off x="350055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5" name="object 305"/>
          <p:cNvSpPr/>
          <p:nvPr/>
        </p:nvSpPr>
        <p:spPr>
          <a:xfrm>
            <a:off x="364229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6" name="object 306"/>
          <p:cNvSpPr/>
          <p:nvPr/>
        </p:nvSpPr>
        <p:spPr>
          <a:xfrm>
            <a:off x="378403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7" name="object 307"/>
          <p:cNvSpPr/>
          <p:nvPr/>
        </p:nvSpPr>
        <p:spPr>
          <a:xfrm>
            <a:off x="3925778"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8" name="object 308"/>
          <p:cNvSpPr/>
          <p:nvPr/>
        </p:nvSpPr>
        <p:spPr>
          <a:xfrm>
            <a:off x="406755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09" name="object 309"/>
          <p:cNvSpPr/>
          <p:nvPr/>
        </p:nvSpPr>
        <p:spPr>
          <a:xfrm>
            <a:off x="420929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0" name="object 310"/>
          <p:cNvSpPr/>
          <p:nvPr/>
        </p:nvSpPr>
        <p:spPr>
          <a:xfrm>
            <a:off x="4351034"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1" name="object 311"/>
          <p:cNvSpPr/>
          <p:nvPr/>
        </p:nvSpPr>
        <p:spPr>
          <a:xfrm>
            <a:off x="4492775"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2" name="object 312"/>
          <p:cNvSpPr/>
          <p:nvPr/>
        </p:nvSpPr>
        <p:spPr>
          <a:xfrm>
            <a:off x="4634551"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3" name="object 313"/>
          <p:cNvSpPr/>
          <p:nvPr/>
        </p:nvSpPr>
        <p:spPr>
          <a:xfrm>
            <a:off x="151606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4" name="object 314"/>
          <p:cNvSpPr/>
          <p:nvPr/>
        </p:nvSpPr>
        <p:spPr>
          <a:xfrm>
            <a:off x="1657793"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5" name="object 315"/>
          <p:cNvSpPr/>
          <p:nvPr/>
        </p:nvSpPr>
        <p:spPr>
          <a:xfrm>
            <a:off x="1799570"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6" name="object 316"/>
          <p:cNvSpPr/>
          <p:nvPr/>
        </p:nvSpPr>
        <p:spPr>
          <a:xfrm>
            <a:off x="194130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7" name="object 317"/>
          <p:cNvSpPr/>
          <p:nvPr/>
        </p:nvSpPr>
        <p:spPr>
          <a:xfrm>
            <a:off x="208304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8" name="object 318"/>
          <p:cNvSpPr/>
          <p:nvPr/>
        </p:nvSpPr>
        <p:spPr>
          <a:xfrm>
            <a:off x="2224789"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19" name="object 319"/>
          <p:cNvSpPr/>
          <p:nvPr/>
        </p:nvSpPr>
        <p:spPr>
          <a:xfrm>
            <a:off x="23665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0" name="object 320"/>
          <p:cNvSpPr/>
          <p:nvPr/>
        </p:nvSpPr>
        <p:spPr>
          <a:xfrm>
            <a:off x="250830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1" name="object 321"/>
          <p:cNvSpPr/>
          <p:nvPr/>
        </p:nvSpPr>
        <p:spPr>
          <a:xfrm>
            <a:off x="265004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2" name="object 322"/>
          <p:cNvSpPr/>
          <p:nvPr/>
        </p:nvSpPr>
        <p:spPr>
          <a:xfrm>
            <a:off x="27917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3" name="object 323"/>
          <p:cNvSpPr/>
          <p:nvPr/>
        </p:nvSpPr>
        <p:spPr>
          <a:xfrm>
            <a:off x="293356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4" name="object 324"/>
          <p:cNvSpPr/>
          <p:nvPr/>
        </p:nvSpPr>
        <p:spPr>
          <a:xfrm>
            <a:off x="307530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5" name="object 325"/>
          <p:cNvSpPr/>
          <p:nvPr/>
        </p:nvSpPr>
        <p:spPr>
          <a:xfrm>
            <a:off x="321704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6" name="object 326"/>
          <p:cNvSpPr/>
          <p:nvPr/>
        </p:nvSpPr>
        <p:spPr>
          <a:xfrm>
            <a:off x="3358782"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7" name="object 327"/>
          <p:cNvSpPr/>
          <p:nvPr/>
        </p:nvSpPr>
        <p:spPr>
          <a:xfrm>
            <a:off x="350055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8" name="object 328"/>
          <p:cNvSpPr/>
          <p:nvPr/>
        </p:nvSpPr>
        <p:spPr>
          <a:xfrm>
            <a:off x="364229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29" name="object 329"/>
          <p:cNvSpPr/>
          <p:nvPr/>
        </p:nvSpPr>
        <p:spPr>
          <a:xfrm>
            <a:off x="378403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0" name="object 330"/>
          <p:cNvSpPr/>
          <p:nvPr/>
        </p:nvSpPr>
        <p:spPr>
          <a:xfrm>
            <a:off x="3925778"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1" name="object 331"/>
          <p:cNvSpPr/>
          <p:nvPr/>
        </p:nvSpPr>
        <p:spPr>
          <a:xfrm>
            <a:off x="406755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2" name="object 332"/>
          <p:cNvSpPr/>
          <p:nvPr/>
        </p:nvSpPr>
        <p:spPr>
          <a:xfrm>
            <a:off x="420929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3" name="object 333"/>
          <p:cNvSpPr/>
          <p:nvPr/>
        </p:nvSpPr>
        <p:spPr>
          <a:xfrm>
            <a:off x="4351034"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4" name="object 334"/>
          <p:cNvSpPr/>
          <p:nvPr/>
        </p:nvSpPr>
        <p:spPr>
          <a:xfrm>
            <a:off x="4492775"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5" name="object 335"/>
          <p:cNvSpPr/>
          <p:nvPr/>
        </p:nvSpPr>
        <p:spPr>
          <a:xfrm>
            <a:off x="4634551"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6" name="object 336"/>
          <p:cNvSpPr/>
          <p:nvPr/>
        </p:nvSpPr>
        <p:spPr>
          <a:xfrm>
            <a:off x="151606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7" name="object 337"/>
          <p:cNvSpPr/>
          <p:nvPr/>
        </p:nvSpPr>
        <p:spPr>
          <a:xfrm>
            <a:off x="1657793"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8" name="object 338"/>
          <p:cNvSpPr/>
          <p:nvPr/>
        </p:nvSpPr>
        <p:spPr>
          <a:xfrm>
            <a:off x="1799570"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39" name="object 339"/>
          <p:cNvSpPr/>
          <p:nvPr/>
        </p:nvSpPr>
        <p:spPr>
          <a:xfrm>
            <a:off x="194130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0" name="object 340"/>
          <p:cNvSpPr/>
          <p:nvPr/>
        </p:nvSpPr>
        <p:spPr>
          <a:xfrm>
            <a:off x="208304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1" name="object 341"/>
          <p:cNvSpPr/>
          <p:nvPr/>
        </p:nvSpPr>
        <p:spPr>
          <a:xfrm>
            <a:off x="2224789"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2" name="object 342"/>
          <p:cNvSpPr/>
          <p:nvPr/>
        </p:nvSpPr>
        <p:spPr>
          <a:xfrm>
            <a:off x="23665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3" name="object 343"/>
          <p:cNvSpPr/>
          <p:nvPr/>
        </p:nvSpPr>
        <p:spPr>
          <a:xfrm>
            <a:off x="250830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4" name="object 344"/>
          <p:cNvSpPr/>
          <p:nvPr/>
        </p:nvSpPr>
        <p:spPr>
          <a:xfrm>
            <a:off x="265004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5" name="object 345"/>
          <p:cNvSpPr/>
          <p:nvPr/>
        </p:nvSpPr>
        <p:spPr>
          <a:xfrm>
            <a:off x="27917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6" name="object 346"/>
          <p:cNvSpPr/>
          <p:nvPr/>
        </p:nvSpPr>
        <p:spPr>
          <a:xfrm>
            <a:off x="293356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7" name="object 347"/>
          <p:cNvSpPr/>
          <p:nvPr/>
        </p:nvSpPr>
        <p:spPr>
          <a:xfrm>
            <a:off x="307530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8" name="object 348"/>
          <p:cNvSpPr/>
          <p:nvPr/>
        </p:nvSpPr>
        <p:spPr>
          <a:xfrm>
            <a:off x="321704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49" name="object 349"/>
          <p:cNvSpPr/>
          <p:nvPr/>
        </p:nvSpPr>
        <p:spPr>
          <a:xfrm>
            <a:off x="3358782"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0" name="object 350"/>
          <p:cNvSpPr/>
          <p:nvPr/>
        </p:nvSpPr>
        <p:spPr>
          <a:xfrm>
            <a:off x="350055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1" name="object 351"/>
          <p:cNvSpPr/>
          <p:nvPr/>
        </p:nvSpPr>
        <p:spPr>
          <a:xfrm>
            <a:off x="364229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2" name="object 352"/>
          <p:cNvSpPr/>
          <p:nvPr/>
        </p:nvSpPr>
        <p:spPr>
          <a:xfrm>
            <a:off x="378403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3" name="object 353"/>
          <p:cNvSpPr/>
          <p:nvPr/>
        </p:nvSpPr>
        <p:spPr>
          <a:xfrm>
            <a:off x="3925778"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4" name="object 354"/>
          <p:cNvSpPr/>
          <p:nvPr/>
        </p:nvSpPr>
        <p:spPr>
          <a:xfrm>
            <a:off x="406755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5" name="object 355"/>
          <p:cNvSpPr/>
          <p:nvPr/>
        </p:nvSpPr>
        <p:spPr>
          <a:xfrm>
            <a:off x="420929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6" name="object 356"/>
          <p:cNvSpPr/>
          <p:nvPr/>
        </p:nvSpPr>
        <p:spPr>
          <a:xfrm>
            <a:off x="4351034"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7" name="object 357"/>
          <p:cNvSpPr/>
          <p:nvPr/>
        </p:nvSpPr>
        <p:spPr>
          <a:xfrm>
            <a:off x="4492775"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8" name="object 358"/>
          <p:cNvSpPr/>
          <p:nvPr/>
        </p:nvSpPr>
        <p:spPr>
          <a:xfrm>
            <a:off x="4634551"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59" name="object 359"/>
          <p:cNvSpPr/>
          <p:nvPr/>
        </p:nvSpPr>
        <p:spPr>
          <a:xfrm>
            <a:off x="151606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0" name="object 360"/>
          <p:cNvSpPr/>
          <p:nvPr/>
        </p:nvSpPr>
        <p:spPr>
          <a:xfrm>
            <a:off x="1657793"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1" name="object 361"/>
          <p:cNvSpPr/>
          <p:nvPr/>
        </p:nvSpPr>
        <p:spPr>
          <a:xfrm>
            <a:off x="1799570"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2" name="object 362"/>
          <p:cNvSpPr/>
          <p:nvPr/>
        </p:nvSpPr>
        <p:spPr>
          <a:xfrm>
            <a:off x="194130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3" name="object 363"/>
          <p:cNvSpPr/>
          <p:nvPr/>
        </p:nvSpPr>
        <p:spPr>
          <a:xfrm>
            <a:off x="208304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4" name="object 364"/>
          <p:cNvSpPr/>
          <p:nvPr/>
        </p:nvSpPr>
        <p:spPr>
          <a:xfrm>
            <a:off x="2224789"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5" name="object 365"/>
          <p:cNvSpPr/>
          <p:nvPr/>
        </p:nvSpPr>
        <p:spPr>
          <a:xfrm>
            <a:off x="23665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6" name="object 366"/>
          <p:cNvSpPr/>
          <p:nvPr/>
        </p:nvSpPr>
        <p:spPr>
          <a:xfrm>
            <a:off x="250830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7" name="object 367"/>
          <p:cNvSpPr/>
          <p:nvPr/>
        </p:nvSpPr>
        <p:spPr>
          <a:xfrm>
            <a:off x="265004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8" name="object 368"/>
          <p:cNvSpPr/>
          <p:nvPr/>
        </p:nvSpPr>
        <p:spPr>
          <a:xfrm>
            <a:off x="27917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69" name="object 369"/>
          <p:cNvSpPr/>
          <p:nvPr/>
        </p:nvSpPr>
        <p:spPr>
          <a:xfrm>
            <a:off x="293356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0" name="object 370"/>
          <p:cNvSpPr/>
          <p:nvPr/>
        </p:nvSpPr>
        <p:spPr>
          <a:xfrm>
            <a:off x="307530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1" name="object 371"/>
          <p:cNvSpPr/>
          <p:nvPr/>
        </p:nvSpPr>
        <p:spPr>
          <a:xfrm>
            <a:off x="321704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2" name="object 372"/>
          <p:cNvSpPr/>
          <p:nvPr/>
        </p:nvSpPr>
        <p:spPr>
          <a:xfrm>
            <a:off x="3358782"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3" name="object 373"/>
          <p:cNvSpPr/>
          <p:nvPr/>
        </p:nvSpPr>
        <p:spPr>
          <a:xfrm>
            <a:off x="350055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4" name="object 374"/>
          <p:cNvSpPr/>
          <p:nvPr/>
        </p:nvSpPr>
        <p:spPr>
          <a:xfrm>
            <a:off x="364229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5" name="object 375"/>
          <p:cNvSpPr/>
          <p:nvPr/>
        </p:nvSpPr>
        <p:spPr>
          <a:xfrm>
            <a:off x="378403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6" name="object 376"/>
          <p:cNvSpPr/>
          <p:nvPr/>
        </p:nvSpPr>
        <p:spPr>
          <a:xfrm>
            <a:off x="3925778"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7" name="object 377"/>
          <p:cNvSpPr/>
          <p:nvPr/>
        </p:nvSpPr>
        <p:spPr>
          <a:xfrm>
            <a:off x="406755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8" name="object 378"/>
          <p:cNvSpPr/>
          <p:nvPr/>
        </p:nvSpPr>
        <p:spPr>
          <a:xfrm>
            <a:off x="420929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79" name="object 379"/>
          <p:cNvSpPr/>
          <p:nvPr/>
        </p:nvSpPr>
        <p:spPr>
          <a:xfrm>
            <a:off x="4351034"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0" name="object 380"/>
          <p:cNvSpPr/>
          <p:nvPr/>
        </p:nvSpPr>
        <p:spPr>
          <a:xfrm>
            <a:off x="4492775"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1" name="object 381"/>
          <p:cNvSpPr/>
          <p:nvPr/>
        </p:nvSpPr>
        <p:spPr>
          <a:xfrm>
            <a:off x="4634551"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2" name="object 382"/>
          <p:cNvSpPr/>
          <p:nvPr/>
        </p:nvSpPr>
        <p:spPr>
          <a:xfrm>
            <a:off x="151606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3" name="object 383"/>
          <p:cNvSpPr/>
          <p:nvPr/>
        </p:nvSpPr>
        <p:spPr>
          <a:xfrm>
            <a:off x="1657793"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4" name="object 384"/>
          <p:cNvSpPr/>
          <p:nvPr/>
        </p:nvSpPr>
        <p:spPr>
          <a:xfrm>
            <a:off x="1799570"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5" name="object 385"/>
          <p:cNvSpPr/>
          <p:nvPr/>
        </p:nvSpPr>
        <p:spPr>
          <a:xfrm>
            <a:off x="194130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6" name="object 386"/>
          <p:cNvSpPr/>
          <p:nvPr/>
        </p:nvSpPr>
        <p:spPr>
          <a:xfrm>
            <a:off x="208304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7" name="object 387"/>
          <p:cNvSpPr/>
          <p:nvPr/>
        </p:nvSpPr>
        <p:spPr>
          <a:xfrm>
            <a:off x="2224789"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8" name="object 388"/>
          <p:cNvSpPr/>
          <p:nvPr/>
        </p:nvSpPr>
        <p:spPr>
          <a:xfrm>
            <a:off x="23665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89" name="object 389"/>
          <p:cNvSpPr/>
          <p:nvPr/>
        </p:nvSpPr>
        <p:spPr>
          <a:xfrm>
            <a:off x="250830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0" name="object 390"/>
          <p:cNvSpPr/>
          <p:nvPr/>
        </p:nvSpPr>
        <p:spPr>
          <a:xfrm>
            <a:off x="265004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1" name="object 391"/>
          <p:cNvSpPr/>
          <p:nvPr/>
        </p:nvSpPr>
        <p:spPr>
          <a:xfrm>
            <a:off x="27917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2" name="object 392"/>
          <p:cNvSpPr/>
          <p:nvPr/>
        </p:nvSpPr>
        <p:spPr>
          <a:xfrm>
            <a:off x="293356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3" name="object 393"/>
          <p:cNvSpPr/>
          <p:nvPr/>
        </p:nvSpPr>
        <p:spPr>
          <a:xfrm>
            <a:off x="307530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4" name="object 394"/>
          <p:cNvSpPr/>
          <p:nvPr/>
        </p:nvSpPr>
        <p:spPr>
          <a:xfrm>
            <a:off x="321704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5" name="object 395"/>
          <p:cNvSpPr/>
          <p:nvPr/>
        </p:nvSpPr>
        <p:spPr>
          <a:xfrm>
            <a:off x="3358782"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6" name="object 396"/>
          <p:cNvSpPr/>
          <p:nvPr/>
        </p:nvSpPr>
        <p:spPr>
          <a:xfrm>
            <a:off x="350055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7" name="object 397"/>
          <p:cNvSpPr/>
          <p:nvPr/>
        </p:nvSpPr>
        <p:spPr>
          <a:xfrm>
            <a:off x="364229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8" name="object 398"/>
          <p:cNvSpPr/>
          <p:nvPr/>
        </p:nvSpPr>
        <p:spPr>
          <a:xfrm>
            <a:off x="378403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399" name="object 399"/>
          <p:cNvSpPr/>
          <p:nvPr/>
        </p:nvSpPr>
        <p:spPr>
          <a:xfrm>
            <a:off x="3925778"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0" name="object 400"/>
          <p:cNvSpPr/>
          <p:nvPr/>
        </p:nvSpPr>
        <p:spPr>
          <a:xfrm>
            <a:off x="406755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1" name="object 401"/>
          <p:cNvSpPr/>
          <p:nvPr/>
        </p:nvSpPr>
        <p:spPr>
          <a:xfrm>
            <a:off x="420929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2" name="object 402"/>
          <p:cNvSpPr/>
          <p:nvPr/>
        </p:nvSpPr>
        <p:spPr>
          <a:xfrm>
            <a:off x="4351034"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3" name="object 403"/>
          <p:cNvSpPr/>
          <p:nvPr/>
        </p:nvSpPr>
        <p:spPr>
          <a:xfrm>
            <a:off x="4492775"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4" name="object 404"/>
          <p:cNvSpPr/>
          <p:nvPr/>
        </p:nvSpPr>
        <p:spPr>
          <a:xfrm>
            <a:off x="4634551"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5" name="object 405"/>
          <p:cNvSpPr/>
          <p:nvPr/>
        </p:nvSpPr>
        <p:spPr>
          <a:xfrm>
            <a:off x="151606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6" name="object 406"/>
          <p:cNvSpPr/>
          <p:nvPr/>
        </p:nvSpPr>
        <p:spPr>
          <a:xfrm>
            <a:off x="1657793"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7" name="object 407"/>
          <p:cNvSpPr/>
          <p:nvPr/>
        </p:nvSpPr>
        <p:spPr>
          <a:xfrm>
            <a:off x="1799570"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8" name="object 408"/>
          <p:cNvSpPr/>
          <p:nvPr/>
        </p:nvSpPr>
        <p:spPr>
          <a:xfrm>
            <a:off x="194130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09" name="object 409"/>
          <p:cNvSpPr/>
          <p:nvPr/>
        </p:nvSpPr>
        <p:spPr>
          <a:xfrm>
            <a:off x="208304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0" name="object 410"/>
          <p:cNvSpPr/>
          <p:nvPr/>
        </p:nvSpPr>
        <p:spPr>
          <a:xfrm>
            <a:off x="2224789"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1" name="object 411"/>
          <p:cNvSpPr/>
          <p:nvPr/>
        </p:nvSpPr>
        <p:spPr>
          <a:xfrm>
            <a:off x="23665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2" name="object 412"/>
          <p:cNvSpPr/>
          <p:nvPr/>
        </p:nvSpPr>
        <p:spPr>
          <a:xfrm>
            <a:off x="250830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3" name="object 413"/>
          <p:cNvSpPr/>
          <p:nvPr/>
        </p:nvSpPr>
        <p:spPr>
          <a:xfrm>
            <a:off x="265004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4" name="object 414"/>
          <p:cNvSpPr/>
          <p:nvPr/>
        </p:nvSpPr>
        <p:spPr>
          <a:xfrm>
            <a:off x="27917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5" name="object 415"/>
          <p:cNvSpPr/>
          <p:nvPr/>
        </p:nvSpPr>
        <p:spPr>
          <a:xfrm>
            <a:off x="293356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6" name="object 416"/>
          <p:cNvSpPr/>
          <p:nvPr/>
        </p:nvSpPr>
        <p:spPr>
          <a:xfrm>
            <a:off x="307530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7" name="object 417"/>
          <p:cNvSpPr/>
          <p:nvPr/>
        </p:nvSpPr>
        <p:spPr>
          <a:xfrm>
            <a:off x="321704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8" name="object 418"/>
          <p:cNvSpPr/>
          <p:nvPr/>
        </p:nvSpPr>
        <p:spPr>
          <a:xfrm>
            <a:off x="3358782"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19" name="object 419"/>
          <p:cNvSpPr/>
          <p:nvPr/>
        </p:nvSpPr>
        <p:spPr>
          <a:xfrm>
            <a:off x="350055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0" name="object 420"/>
          <p:cNvSpPr/>
          <p:nvPr/>
        </p:nvSpPr>
        <p:spPr>
          <a:xfrm>
            <a:off x="364229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1" name="object 421"/>
          <p:cNvSpPr/>
          <p:nvPr/>
        </p:nvSpPr>
        <p:spPr>
          <a:xfrm>
            <a:off x="378403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2" name="object 422"/>
          <p:cNvSpPr/>
          <p:nvPr/>
        </p:nvSpPr>
        <p:spPr>
          <a:xfrm>
            <a:off x="3925778"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3" name="object 423"/>
          <p:cNvSpPr/>
          <p:nvPr/>
        </p:nvSpPr>
        <p:spPr>
          <a:xfrm>
            <a:off x="406755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4" name="object 424"/>
          <p:cNvSpPr/>
          <p:nvPr/>
        </p:nvSpPr>
        <p:spPr>
          <a:xfrm>
            <a:off x="420929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5" name="object 425"/>
          <p:cNvSpPr/>
          <p:nvPr/>
        </p:nvSpPr>
        <p:spPr>
          <a:xfrm>
            <a:off x="4351034"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6" name="object 426"/>
          <p:cNvSpPr/>
          <p:nvPr/>
        </p:nvSpPr>
        <p:spPr>
          <a:xfrm>
            <a:off x="4492775"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7" name="object 427"/>
          <p:cNvSpPr/>
          <p:nvPr/>
        </p:nvSpPr>
        <p:spPr>
          <a:xfrm>
            <a:off x="4634551"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8" name="object 428"/>
          <p:cNvSpPr/>
          <p:nvPr/>
        </p:nvSpPr>
        <p:spPr>
          <a:xfrm>
            <a:off x="151606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29" name="object 429"/>
          <p:cNvSpPr/>
          <p:nvPr/>
        </p:nvSpPr>
        <p:spPr>
          <a:xfrm>
            <a:off x="1657793"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0" name="object 430"/>
          <p:cNvSpPr/>
          <p:nvPr/>
        </p:nvSpPr>
        <p:spPr>
          <a:xfrm>
            <a:off x="1799570"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1" name="object 431"/>
          <p:cNvSpPr/>
          <p:nvPr/>
        </p:nvSpPr>
        <p:spPr>
          <a:xfrm>
            <a:off x="194130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2" name="object 432"/>
          <p:cNvSpPr/>
          <p:nvPr/>
        </p:nvSpPr>
        <p:spPr>
          <a:xfrm>
            <a:off x="208304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3" name="object 433"/>
          <p:cNvSpPr/>
          <p:nvPr/>
        </p:nvSpPr>
        <p:spPr>
          <a:xfrm>
            <a:off x="2224789"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4" name="object 434"/>
          <p:cNvSpPr/>
          <p:nvPr/>
        </p:nvSpPr>
        <p:spPr>
          <a:xfrm>
            <a:off x="23665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5" name="object 435"/>
          <p:cNvSpPr/>
          <p:nvPr/>
        </p:nvSpPr>
        <p:spPr>
          <a:xfrm>
            <a:off x="250830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6" name="object 436"/>
          <p:cNvSpPr/>
          <p:nvPr/>
        </p:nvSpPr>
        <p:spPr>
          <a:xfrm>
            <a:off x="265004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7" name="object 437"/>
          <p:cNvSpPr/>
          <p:nvPr/>
        </p:nvSpPr>
        <p:spPr>
          <a:xfrm>
            <a:off x="27917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8" name="object 438"/>
          <p:cNvSpPr/>
          <p:nvPr/>
        </p:nvSpPr>
        <p:spPr>
          <a:xfrm>
            <a:off x="293356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39" name="object 439"/>
          <p:cNvSpPr/>
          <p:nvPr/>
        </p:nvSpPr>
        <p:spPr>
          <a:xfrm>
            <a:off x="307530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0" name="object 440"/>
          <p:cNvSpPr/>
          <p:nvPr/>
        </p:nvSpPr>
        <p:spPr>
          <a:xfrm>
            <a:off x="321704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1" name="object 441"/>
          <p:cNvSpPr/>
          <p:nvPr/>
        </p:nvSpPr>
        <p:spPr>
          <a:xfrm>
            <a:off x="3358782"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2" name="object 442"/>
          <p:cNvSpPr/>
          <p:nvPr/>
        </p:nvSpPr>
        <p:spPr>
          <a:xfrm>
            <a:off x="350055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3" name="object 443"/>
          <p:cNvSpPr/>
          <p:nvPr/>
        </p:nvSpPr>
        <p:spPr>
          <a:xfrm>
            <a:off x="364229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4" name="object 444"/>
          <p:cNvSpPr/>
          <p:nvPr/>
        </p:nvSpPr>
        <p:spPr>
          <a:xfrm>
            <a:off x="378403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5" name="object 445"/>
          <p:cNvSpPr/>
          <p:nvPr/>
        </p:nvSpPr>
        <p:spPr>
          <a:xfrm>
            <a:off x="3925778"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6" name="object 446"/>
          <p:cNvSpPr/>
          <p:nvPr/>
        </p:nvSpPr>
        <p:spPr>
          <a:xfrm>
            <a:off x="406755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7" name="object 447"/>
          <p:cNvSpPr/>
          <p:nvPr/>
        </p:nvSpPr>
        <p:spPr>
          <a:xfrm>
            <a:off x="420929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8" name="object 448"/>
          <p:cNvSpPr/>
          <p:nvPr/>
        </p:nvSpPr>
        <p:spPr>
          <a:xfrm>
            <a:off x="4351034"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49" name="object 449"/>
          <p:cNvSpPr/>
          <p:nvPr/>
        </p:nvSpPr>
        <p:spPr>
          <a:xfrm>
            <a:off x="4492775"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0" name="object 450"/>
          <p:cNvSpPr/>
          <p:nvPr/>
        </p:nvSpPr>
        <p:spPr>
          <a:xfrm>
            <a:off x="4634551"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1" name="object 451"/>
          <p:cNvSpPr/>
          <p:nvPr/>
        </p:nvSpPr>
        <p:spPr>
          <a:xfrm>
            <a:off x="151606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2" name="object 452"/>
          <p:cNvSpPr/>
          <p:nvPr/>
        </p:nvSpPr>
        <p:spPr>
          <a:xfrm>
            <a:off x="1657793"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3" name="object 453"/>
          <p:cNvSpPr/>
          <p:nvPr/>
        </p:nvSpPr>
        <p:spPr>
          <a:xfrm>
            <a:off x="1799570"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4" name="object 454"/>
          <p:cNvSpPr/>
          <p:nvPr/>
        </p:nvSpPr>
        <p:spPr>
          <a:xfrm>
            <a:off x="194130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5" name="object 455"/>
          <p:cNvSpPr/>
          <p:nvPr/>
        </p:nvSpPr>
        <p:spPr>
          <a:xfrm>
            <a:off x="208304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6" name="object 456"/>
          <p:cNvSpPr/>
          <p:nvPr/>
        </p:nvSpPr>
        <p:spPr>
          <a:xfrm>
            <a:off x="2224789"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7" name="object 457"/>
          <p:cNvSpPr/>
          <p:nvPr/>
        </p:nvSpPr>
        <p:spPr>
          <a:xfrm>
            <a:off x="23665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8" name="object 458"/>
          <p:cNvSpPr/>
          <p:nvPr/>
        </p:nvSpPr>
        <p:spPr>
          <a:xfrm>
            <a:off x="250830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59" name="object 459"/>
          <p:cNvSpPr/>
          <p:nvPr/>
        </p:nvSpPr>
        <p:spPr>
          <a:xfrm>
            <a:off x="265004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0" name="object 460"/>
          <p:cNvSpPr/>
          <p:nvPr/>
        </p:nvSpPr>
        <p:spPr>
          <a:xfrm>
            <a:off x="27917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1" name="object 461"/>
          <p:cNvSpPr/>
          <p:nvPr/>
        </p:nvSpPr>
        <p:spPr>
          <a:xfrm>
            <a:off x="293356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2" name="object 462"/>
          <p:cNvSpPr/>
          <p:nvPr/>
        </p:nvSpPr>
        <p:spPr>
          <a:xfrm>
            <a:off x="307530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3" name="object 463"/>
          <p:cNvSpPr/>
          <p:nvPr/>
        </p:nvSpPr>
        <p:spPr>
          <a:xfrm>
            <a:off x="321704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4" name="object 464"/>
          <p:cNvSpPr/>
          <p:nvPr/>
        </p:nvSpPr>
        <p:spPr>
          <a:xfrm>
            <a:off x="3358782"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5" name="object 465"/>
          <p:cNvSpPr/>
          <p:nvPr/>
        </p:nvSpPr>
        <p:spPr>
          <a:xfrm>
            <a:off x="350055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6" name="object 466"/>
          <p:cNvSpPr/>
          <p:nvPr/>
        </p:nvSpPr>
        <p:spPr>
          <a:xfrm>
            <a:off x="364229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7" name="object 467"/>
          <p:cNvSpPr/>
          <p:nvPr/>
        </p:nvSpPr>
        <p:spPr>
          <a:xfrm>
            <a:off x="378403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8" name="object 468"/>
          <p:cNvSpPr/>
          <p:nvPr/>
        </p:nvSpPr>
        <p:spPr>
          <a:xfrm>
            <a:off x="3925778"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69" name="object 469"/>
          <p:cNvSpPr/>
          <p:nvPr/>
        </p:nvSpPr>
        <p:spPr>
          <a:xfrm>
            <a:off x="406755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0" name="object 470"/>
          <p:cNvSpPr/>
          <p:nvPr/>
        </p:nvSpPr>
        <p:spPr>
          <a:xfrm>
            <a:off x="420929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1" name="object 471"/>
          <p:cNvSpPr/>
          <p:nvPr/>
        </p:nvSpPr>
        <p:spPr>
          <a:xfrm>
            <a:off x="4351034"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2" name="object 472"/>
          <p:cNvSpPr/>
          <p:nvPr/>
        </p:nvSpPr>
        <p:spPr>
          <a:xfrm>
            <a:off x="4492775"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3" name="object 473"/>
          <p:cNvSpPr/>
          <p:nvPr/>
        </p:nvSpPr>
        <p:spPr>
          <a:xfrm>
            <a:off x="4634551"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4" name="object 474"/>
          <p:cNvSpPr/>
          <p:nvPr/>
        </p:nvSpPr>
        <p:spPr>
          <a:xfrm>
            <a:off x="151606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5" name="object 475"/>
          <p:cNvSpPr/>
          <p:nvPr/>
        </p:nvSpPr>
        <p:spPr>
          <a:xfrm>
            <a:off x="1657793"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6" name="object 476"/>
          <p:cNvSpPr/>
          <p:nvPr/>
        </p:nvSpPr>
        <p:spPr>
          <a:xfrm>
            <a:off x="1799570"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7" name="object 477"/>
          <p:cNvSpPr/>
          <p:nvPr/>
        </p:nvSpPr>
        <p:spPr>
          <a:xfrm>
            <a:off x="194130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8" name="object 478"/>
          <p:cNvSpPr/>
          <p:nvPr/>
        </p:nvSpPr>
        <p:spPr>
          <a:xfrm>
            <a:off x="208304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79" name="object 479"/>
          <p:cNvSpPr/>
          <p:nvPr/>
        </p:nvSpPr>
        <p:spPr>
          <a:xfrm>
            <a:off x="2224789"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0" name="object 480"/>
          <p:cNvSpPr/>
          <p:nvPr/>
        </p:nvSpPr>
        <p:spPr>
          <a:xfrm>
            <a:off x="23665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1" name="object 481"/>
          <p:cNvSpPr/>
          <p:nvPr/>
        </p:nvSpPr>
        <p:spPr>
          <a:xfrm>
            <a:off x="250830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2" name="object 482"/>
          <p:cNvSpPr/>
          <p:nvPr/>
        </p:nvSpPr>
        <p:spPr>
          <a:xfrm>
            <a:off x="265004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3" name="object 483"/>
          <p:cNvSpPr/>
          <p:nvPr/>
        </p:nvSpPr>
        <p:spPr>
          <a:xfrm>
            <a:off x="27917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4" name="object 484"/>
          <p:cNvSpPr/>
          <p:nvPr/>
        </p:nvSpPr>
        <p:spPr>
          <a:xfrm>
            <a:off x="293356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5" name="object 485"/>
          <p:cNvSpPr/>
          <p:nvPr/>
        </p:nvSpPr>
        <p:spPr>
          <a:xfrm>
            <a:off x="307530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6" name="object 486"/>
          <p:cNvSpPr/>
          <p:nvPr/>
        </p:nvSpPr>
        <p:spPr>
          <a:xfrm>
            <a:off x="321704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7" name="object 487"/>
          <p:cNvSpPr/>
          <p:nvPr/>
        </p:nvSpPr>
        <p:spPr>
          <a:xfrm>
            <a:off x="3358782"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8" name="object 488"/>
          <p:cNvSpPr/>
          <p:nvPr/>
        </p:nvSpPr>
        <p:spPr>
          <a:xfrm>
            <a:off x="350055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89" name="object 489"/>
          <p:cNvSpPr/>
          <p:nvPr/>
        </p:nvSpPr>
        <p:spPr>
          <a:xfrm>
            <a:off x="364229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0" name="object 490"/>
          <p:cNvSpPr/>
          <p:nvPr/>
        </p:nvSpPr>
        <p:spPr>
          <a:xfrm>
            <a:off x="378403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1" name="object 491"/>
          <p:cNvSpPr/>
          <p:nvPr/>
        </p:nvSpPr>
        <p:spPr>
          <a:xfrm>
            <a:off x="3925778"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2" name="object 492"/>
          <p:cNvSpPr/>
          <p:nvPr/>
        </p:nvSpPr>
        <p:spPr>
          <a:xfrm>
            <a:off x="406755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3" name="object 493"/>
          <p:cNvSpPr/>
          <p:nvPr/>
        </p:nvSpPr>
        <p:spPr>
          <a:xfrm>
            <a:off x="420929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4" name="object 494"/>
          <p:cNvSpPr/>
          <p:nvPr/>
        </p:nvSpPr>
        <p:spPr>
          <a:xfrm>
            <a:off x="4351034"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5" name="object 495"/>
          <p:cNvSpPr/>
          <p:nvPr/>
        </p:nvSpPr>
        <p:spPr>
          <a:xfrm>
            <a:off x="4492775"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6" name="object 496"/>
          <p:cNvSpPr/>
          <p:nvPr/>
        </p:nvSpPr>
        <p:spPr>
          <a:xfrm>
            <a:off x="4634551"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7" name="object 497"/>
          <p:cNvSpPr/>
          <p:nvPr/>
        </p:nvSpPr>
        <p:spPr>
          <a:xfrm>
            <a:off x="88214"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8" name="object 498"/>
          <p:cNvSpPr/>
          <p:nvPr/>
        </p:nvSpPr>
        <p:spPr>
          <a:xfrm>
            <a:off x="22999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499" name="object 499"/>
          <p:cNvSpPr/>
          <p:nvPr/>
        </p:nvSpPr>
        <p:spPr>
          <a:xfrm>
            <a:off x="37173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0" name="object 500"/>
          <p:cNvSpPr/>
          <p:nvPr/>
        </p:nvSpPr>
        <p:spPr>
          <a:xfrm>
            <a:off x="51347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1" name="object 501"/>
          <p:cNvSpPr/>
          <p:nvPr/>
        </p:nvSpPr>
        <p:spPr>
          <a:xfrm>
            <a:off x="655210" y="475572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2" name="object 502"/>
          <p:cNvSpPr/>
          <p:nvPr/>
        </p:nvSpPr>
        <p:spPr>
          <a:xfrm>
            <a:off x="79698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3" name="object 503"/>
          <p:cNvSpPr/>
          <p:nvPr/>
        </p:nvSpPr>
        <p:spPr>
          <a:xfrm>
            <a:off x="93872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4" name="object 504"/>
          <p:cNvSpPr/>
          <p:nvPr/>
        </p:nvSpPr>
        <p:spPr>
          <a:xfrm>
            <a:off x="1080465"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5" name="object 505"/>
          <p:cNvSpPr/>
          <p:nvPr/>
        </p:nvSpPr>
        <p:spPr>
          <a:xfrm>
            <a:off x="1222206"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6" name="object 506"/>
          <p:cNvSpPr/>
          <p:nvPr/>
        </p:nvSpPr>
        <p:spPr>
          <a:xfrm>
            <a:off x="1363982" y="475572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7" name="object 507"/>
          <p:cNvSpPr/>
          <p:nvPr/>
        </p:nvSpPr>
        <p:spPr>
          <a:xfrm>
            <a:off x="88214"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8" name="object 508"/>
          <p:cNvSpPr/>
          <p:nvPr/>
        </p:nvSpPr>
        <p:spPr>
          <a:xfrm>
            <a:off x="22999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09" name="object 509"/>
          <p:cNvSpPr/>
          <p:nvPr/>
        </p:nvSpPr>
        <p:spPr>
          <a:xfrm>
            <a:off x="37173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0" name="object 510"/>
          <p:cNvSpPr/>
          <p:nvPr/>
        </p:nvSpPr>
        <p:spPr>
          <a:xfrm>
            <a:off x="51347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1" name="object 511"/>
          <p:cNvSpPr/>
          <p:nvPr/>
        </p:nvSpPr>
        <p:spPr>
          <a:xfrm>
            <a:off x="655210" y="491164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2" name="object 512"/>
          <p:cNvSpPr/>
          <p:nvPr/>
        </p:nvSpPr>
        <p:spPr>
          <a:xfrm>
            <a:off x="79698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3" name="object 513"/>
          <p:cNvSpPr/>
          <p:nvPr/>
        </p:nvSpPr>
        <p:spPr>
          <a:xfrm>
            <a:off x="93872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4" name="object 514"/>
          <p:cNvSpPr/>
          <p:nvPr/>
        </p:nvSpPr>
        <p:spPr>
          <a:xfrm>
            <a:off x="1080465"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5" name="object 515"/>
          <p:cNvSpPr/>
          <p:nvPr/>
        </p:nvSpPr>
        <p:spPr>
          <a:xfrm>
            <a:off x="1222206"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6" name="object 516"/>
          <p:cNvSpPr/>
          <p:nvPr/>
        </p:nvSpPr>
        <p:spPr>
          <a:xfrm>
            <a:off x="1363982" y="491164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7" name="object 517"/>
          <p:cNvSpPr/>
          <p:nvPr/>
        </p:nvSpPr>
        <p:spPr>
          <a:xfrm>
            <a:off x="88214"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8" name="object 518"/>
          <p:cNvSpPr/>
          <p:nvPr/>
        </p:nvSpPr>
        <p:spPr>
          <a:xfrm>
            <a:off x="22999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19" name="object 519"/>
          <p:cNvSpPr/>
          <p:nvPr/>
        </p:nvSpPr>
        <p:spPr>
          <a:xfrm>
            <a:off x="37173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0" name="object 520"/>
          <p:cNvSpPr/>
          <p:nvPr/>
        </p:nvSpPr>
        <p:spPr>
          <a:xfrm>
            <a:off x="51347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1" name="object 521"/>
          <p:cNvSpPr/>
          <p:nvPr/>
        </p:nvSpPr>
        <p:spPr>
          <a:xfrm>
            <a:off x="655210" y="506757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2" name="object 522"/>
          <p:cNvSpPr/>
          <p:nvPr/>
        </p:nvSpPr>
        <p:spPr>
          <a:xfrm>
            <a:off x="79698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3" name="object 523"/>
          <p:cNvSpPr/>
          <p:nvPr/>
        </p:nvSpPr>
        <p:spPr>
          <a:xfrm>
            <a:off x="93872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4" name="object 524"/>
          <p:cNvSpPr/>
          <p:nvPr/>
        </p:nvSpPr>
        <p:spPr>
          <a:xfrm>
            <a:off x="1080465"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5" name="object 525"/>
          <p:cNvSpPr/>
          <p:nvPr/>
        </p:nvSpPr>
        <p:spPr>
          <a:xfrm>
            <a:off x="1222206"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6" name="object 526"/>
          <p:cNvSpPr/>
          <p:nvPr/>
        </p:nvSpPr>
        <p:spPr>
          <a:xfrm>
            <a:off x="1363982" y="506757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27" name="object 527"/>
          <p:cNvSpPr/>
          <p:nvPr/>
        </p:nvSpPr>
        <p:spPr>
          <a:xfrm>
            <a:off x="88214"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8" name="object 528"/>
          <p:cNvSpPr/>
          <p:nvPr/>
        </p:nvSpPr>
        <p:spPr>
          <a:xfrm>
            <a:off x="22999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29" name="object 529"/>
          <p:cNvSpPr/>
          <p:nvPr/>
        </p:nvSpPr>
        <p:spPr>
          <a:xfrm>
            <a:off x="37173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0" name="object 530"/>
          <p:cNvSpPr/>
          <p:nvPr/>
        </p:nvSpPr>
        <p:spPr>
          <a:xfrm>
            <a:off x="51347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1" name="object 531"/>
          <p:cNvSpPr/>
          <p:nvPr/>
        </p:nvSpPr>
        <p:spPr>
          <a:xfrm>
            <a:off x="655210" y="5223493"/>
            <a:ext cx="42545" cy="42545"/>
          </a:xfrm>
          <a:custGeom>
            <a:avLst/>
            <a:gdLst/>
            <a:ahLst/>
            <a:cxnLst/>
            <a:rect l="l" t="t" r="r" b="b"/>
            <a:pathLst>
              <a:path w="42545"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2" name="object 532"/>
          <p:cNvSpPr/>
          <p:nvPr/>
        </p:nvSpPr>
        <p:spPr>
          <a:xfrm>
            <a:off x="79698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3" name="object 533"/>
          <p:cNvSpPr/>
          <p:nvPr/>
        </p:nvSpPr>
        <p:spPr>
          <a:xfrm>
            <a:off x="93872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4" name="object 534"/>
          <p:cNvSpPr/>
          <p:nvPr/>
        </p:nvSpPr>
        <p:spPr>
          <a:xfrm>
            <a:off x="1080465"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5" name="object 535"/>
          <p:cNvSpPr/>
          <p:nvPr/>
        </p:nvSpPr>
        <p:spPr>
          <a:xfrm>
            <a:off x="1222206"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6" name="object 536"/>
          <p:cNvSpPr/>
          <p:nvPr/>
        </p:nvSpPr>
        <p:spPr>
          <a:xfrm>
            <a:off x="1363982" y="5223493"/>
            <a:ext cx="42545" cy="42545"/>
          </a:xfrm>
          <a:custGeom>
            <a:avLst/>
            <a:gdLst/>
            <a:ahLst/>
            <a:cxnLst/>
            <a:rect l="l" t="t" r="r" b="b"/>
            <a:pathLst>
              <a:path w="42544" h="42545">
                <a:moveTo>
                  <a:pt x="21261" y="0"/>
                </a:moveTo>
                <a:lnTo>
                  <a:pt x="6644" y="5316"/>
                </a:lnTo>
                <a:lnTo>
                  <a:pt x="0" y="21266"/>
                </a:lnTo>
                <a:lnTo>
                  <a:pt x="6644" y="37210"/>
                </a:lnTo>
                <a:lnTo>
                  <a:pt x="21261" y="42524"/>
                </a:lnTo>
                <a:lnTo>
                  <a:pt x="35878" y="37210"/>
                </a:lnTo>
                <a:lnTo>
                  <a:pt x="42522" y="21266"/>
                </a:lnTo>
                <a:lnTo>
                  <a:pt x="35878" y="5316"/>
                </a:lnTo>
                <a:lnTo>
                  <a:pt x="21261" y="0"/>
                </a:lnTo>
                <a:close/>
              </a:path>
            </a:pathLst>
          </a:custGeom>
          <a:solidFill>
            <a:srgbClr val="000000">
              <a:alpha val="75000"/>
            </a:srgbClr>
          </a:solidFill>
        </p:spPr>
        <p:txBody>
          <a:bodyPr wrap="square" lIns="0" tIns="0" rIns="0" bIns="0" rtlCol="0"/>
          <a:lstStyle/>
          <a:p>
            <a:endParaRPr/>
          </a:p>
        </p:txBody>
      </p:sp>
      <p:sp>
        <p:nvSpPr>
          <p:cNvPr id="537" name="object 537"/>
          <p:cNvSpPr/>
          <p:nvPr/>
        </p:nvSpPr>
        <p:spPr>
          <a:xfrm>
            <a:off x="88214"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8" name="object 538"/>
          <p:cNvSpPr/>
          <p:nvPr/>
        </p:nvSpPr>
        <p:spPr>
          <a:xfrm>
            <a:off x="22999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39" name="object 539"/>
          <p:cNvSpPr/>
          <p:nvPr/>
        </p:nvSpPr>
        <p:spPr>
          <a:xfrm>
            <a:off x="37173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0" name="object 540"/>
          <p:cNvSpPr/>
          <p:nvPr/>
        </p:nvSpPr>
        <p:spPr>
          <a:xfrm>
            <a:off x="51347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1" name="object 541"/>
          <p:cNvSpPr/>
          <p:nvPr/>
        </p:nvSpPr>
        <p:spPr>
          <a:xfrm>
            <a:off x="655210" y="537942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2" name="object 542"/>
          <p:cNvSpPr/>
          <p:nvPr/>
        </p:nvSpPr>
        <p:spPr>
          <a:xfrm>
            <a:off x="79698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3" name="object 543"/>
          <p:cNvSpPr/>
          <p:nvPr/>
        </p:nvSpPr>
        <p:spPr>
          <a:xfrm>
            <a:off x="93872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4" name="object 544"/>
          <p:cNvSpPr/>
          <p:nvPr/>
        </p:nvSpPr>
        <p:spPr>
          <a:xfrm>
            <a:off x="1080465"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5" name="object 545"/>
          <p:cNvSpPr/>
          <p:nvPr/>
        </p:nvSpPr>
        <p:spPr>
          <a:xfrm>
            <a:off x="1222206"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6" name="object 546"/>
          <p:cNvSpPr/>
          <p:nvPr/>
        </p:nvSpPr>
        <p:spPr>
          <a:xfrm>
            <a:off x="1363982" y="537942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7" name="object 547"/>
          <p:cNvSpPr/>
          <p:nvPr/>
        </p:nvSpPr>
        <p:spPr>
          <a:xfrm>
            <a:off x="88214"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8" name="object 548"/>
          <p:cNvSpPr/>
          <p:nvPr/>
        </p:nvSpPr>
        <p:spPr>
          <a:xfrm>
            <a:off x="22999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49" name="object 549"/>
          <p:cNvSpPr/>
          <p:nvPr/>
        </p:nvSpPr>
        <p:spPr>
          <a:xfrm>
            <a:off x="37173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0" name="object 550"/>
          <p:cNvSpPr/>
          <p:nvPr/>
        </p:nvSpPr>
        <p:spPr>
          <a:xfrm>
            <a:off x="51347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1" name="object 551"/>
          <p:cNvSpPr/>
          <p:nvPr/>
        </p:nvSpPr>
        <p:spPr>
          <a:xfrm>
            <a:off x="655210" y="553535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2" name="object 552"/>
          <p:cNvSpPr/>
          <p:nvPr/>
        </p:nvSpPr>
        <p:spPr>
          <a:xfrm>
            <a:off x="79698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3" name="object 553"/>
          <p:cNvSpPr/>
          <p:nvPr/>
        </p:nvSpPr>
        <p:spPr>
          <a:xfrm>
            <a:off x="93872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4" name="object 554"/>
          <p:cNvSpPr/>
          <p:nvPr/>
        </p:nvSpPr>
        <p:spPr>
          <a:xfrm>
            <a:off x="1080465"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5" name="object 555"/>
          <p:cNvSpPr/>
          <p:nvPr/>
        </p:nvSpPr>
        <p:spPr>
          <a:xfrm>
            <a:off x="1222206"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6" name="object 556"/>
          <p:cNvSpPr/>
          <p:nvPr/>
        </p:nvSpPr>
        <p:spPr>
          <a:xfrm>
            <a:off x="1363982" y="553535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7" name="object 557"/>
          <p:cNvSpPr/>
          <p:nvPr/>
        </p:nvSpPr>
        <p:spPr>
          <a:xfrm>
            <a:off x="88214"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8" name="object 558"/>
          <p:cNvSpPr/>
          <p:nvPr/>
        </p:nvSpPr>
        <p:spPr>
          <a:xfrm>
            <a:off x="22999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59" name="object 559"/>
          <p:cNvSpPr/>
          <p:nvPr/>
        </p:nvSpPr>
        <p:spPr>
          <a:xfrm>
            <a:off x="37173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0" name="object 560"/>
          <p:cNvSpPr/>
          <p:nvPr/>
        </p:nvSpPr>
        <p:spPr>
          <a:xfrm>
            <a:off x="51347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1" name="object 561"/>
          <p:cNvSpPr/>
          <p:nvPr/>
        </p:nvSpPr>
        <p:spPr>
          <a:xfrm>
            <a:off x="655210" y="56912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2" name="object 562"/>
          <p:cNvSpPr/>
          <p:nvPr/>
        </p:nvSpPr>
        <p:spPr>
          <a:xfrm>
            <a:off x="79698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3" name="object 563"/>
          <p:cNvSpPr/>
          <p:nvPr/>
        </p:nvSpPr>
        <p:spPr>
          <a:xfrm>
            <a:off x="93872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4" name="object 564"/>
          <p:cNvSpPr/>
          <p:nvPr/>
        </p:nvSpPr>
        <p:spPr>
          <a:xfrm>
            <a:off x="1080465"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5" name="object 565"/>
          <p:cNvSpPr/>
          <p:nvPr/>
        </p:nvSpPr>
        <p:spPr>
          <a:xfrm>
            <a:off x="1222206"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6" name="object 566"/>
          <p:cNvSpPr/>
          <p:nvPr/>
        </p:nvSpPr>
        <p:spPr>
          <a:xfrm>
            <a:off x="1363982" y="56912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7" name="object 567"/>
          <p:cNvSpPr/>
          <p:nvPr/>
        </p:nvSpPr>
        <p:spPr>
          <a:xfrm>
            <a:off x="88214"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8" name="object 568"/>
          <p:cNvSpPr/>
          <p:nvPr/>
        </p:nvSpPr>
        <p:spPr>
          <a:xfrm>
            <a:off x="22999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69" name="object 569"/>
          <p:cNvSpPr/>
          <p:nvPr/>
        </p:nvSpPr>
        <p:spPr>
          <a:xfrm>
            <a:off x="37173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0" name="object 570"/>
          <p:cNvSpPr/>
          <p:nvPr/>
        </p:nvSpPr>
        <p:spPr>
          <a:xfrm>
            <a:off x="51347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1" name="object 571"/>
          <p:cNvSpPr/>
          <p:nvPr/>
        </p:nvSpPr>
        <p:spPr>
          <a:xfrm>
            <a:off x="655210" y="58471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2" name="object 572"/>
          <p:cNvSpPr/>
          <p:nvPr/>
        </p:nvSpPr>
        <p:spPr>
          <a:xfrm>
            <a:off x="79698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3" name="object 573"/>
          <p:cNvSpPr/>
          <p:nvPr/>
        </p:nvSpPr>
        <p:spPr>
          <a:xfrm>
            <a:off x="93872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4" name="object 574"/>
          <p:cNvSpPr/>
          <p:nvPr/>
        </p:nvSpPr>
        <p:spPr>
          <a:xfrm>
            <a:off x="1080465"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5" name="object 575"/>
          <p:cNvSpPr/>
          <p:nvPr/>
        </p:nvSpPr>
        <p:spPr>
          <a:xfrm>
            <a:off x="1222206"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6" name="object 576"/>
          <p:cNvSpPr/>
          <p:nvPr/>
        </p:nvSpPr>
        <p:spPr>
          <a:xfrm>
            <a:off x="1363982" y="58471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7" name="object 577"/>
          <p:cNvSpPr/>
          <p:nvPr/>
        </p:nvSpPr>
        <p:spPr>
          <a:xfrm>
            <a:off x="88214"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8" name="object 578"/>
          <p:cNvSpPr/>
          <p:nvPr/>
        </p:nvSpPr>
        <p:spPr>
          <a:xfrm>
            <a:off x="22999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79" name="object 579"/>
          <p:cNvSpPr/>
          <p:nvPr/>
        </p:nvSpPr>
        <p:spPr>
          <a:xfrm>
            <a:off x="37173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0" name="object 580"/>
          <p:cNvSpPr/>
          <p:nvPr/>
        </p:nvSpPr>
        <p:spPr>
          <a:xfrm>
            <a:off x="51347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1" name="object 581"/>
          <p:cNvSpPr/>
          <p:nvPr/>
        </p:nvSpPr>
        <p:spPr>
          <a:xfrm>
            <a:off x="655210" y="600310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2" name="object 582"/>
          <p:cNvSpPr/>
          <p:nvPr/>
        </p:nvSpPr>
        <p:spPr>
          <a:xfrm>
            <a:off x="79698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3" name="object 583"/>
          <p:cNvSpPr/>
          <p:nvPr/>
        </p:nvSpPr>
        <p:spPr>
          <a:xfrm>
            <a:off x="93872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4" name="object 584"/>
          <p:cNvSpPr/>
          <p:nvPr/>
        </p:nvSpPr>
        <p:spPr>
          <a:xfrm>
            <a:off x="1080465"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5" name="object 585"/>
          <p:cNvSpPr/>
          <p:nvPr/>
        </p:nvSpPr>
        <p:spPr>
          <a:xfrm>
            <a:off x="1222206"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6" name="object 586"/>
          <p:cNvSpPr/>
          <p:nvPr/>
        </p:nvSpPr>
        <p:spPr>
          <a:xfrm>
            <a:off x="1363982" y="600310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7" name="object 587"/>
          <p:cNvSpPr/>
          <p:nvPr/>
        </p:nvSpPr>
        <p:spPr>
          <a:xfrm>
            <a:off x="88214"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8" name="object 588"/>
          <p:cNvSpPr/>
          <p:nvPr/>
        </p:nvSpPr>
        <p:spPr>
          <a:xfrm>
            <a:off x="22999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89" name="object 589"/>
          <p:cNvSpPr/>
          <p:nvPr/>
        </p:nvSpPr>
        <p:spPr>
          <a:xfrm>
            <a:off x="37173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0" name="object 590"/>
          <p:cNvSpPr/>
          <p:nvPr/>
        </p:nvSpPr>
        <p:spPr>
          <a:xfrm>
            <a:off x="51347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1" name="object 591"/>
          <p:cNvSpPr/>
          <p:nvPr/>
        </p:nvSpPr>
        <p:spPr>
          <a:xfrm>
            <a:off x="655210" y="6159036"/>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2" name="object 592"/>
          <p:cNvSpPr/>
          <p:nvPr/>
        </p:nvSpPr>
        <p:spPr>
          <a:xfrm>
            <a:off x="79698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3" name="object 593"/>
          <p:cNvSpPr/>
          <p:nvPr/>
        </p:nvSpPr>
        <p:spPr>
          <a:xfrm>
            <a:off x="93872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4" name="object 594"/>
          <p:cNvSpPr/>
          <p:nvPr/>
        </p:nvSpPr>
        <p:spPr>
          <a:xfrm>
            <a:off x="1080465"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5" name="object 595"/>
          <p:cNvSpPr/>
          <p:nvPr/>
        </p:nvSpPr>
        <p:spPr>
          <a:xfrm>
            <a:off x="1222206"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6" name="object 596"/>
          <p:cNvSpPr/>
          <p:nvPr/>
        </p:nvSpPr>
        <p:spPr>
          <a:xfrm>
            <a:off x="1363982" y="6159036"/>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7" name="object 597"/>
          <p:cNvSpPr/>
          <p:nvPr/>
        </p:nvSpPr>
        <p:spPr>
          <a:xfrm>
            <a:off x="88214"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8" name="object 598"/>
          <p:cNvSpPr/>
          <p:nvPr/>
        </p:nvSpPr>
        <p:spPr>
          <a:xfrm>
            <a:off x="22999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599" name="object 599"/>
          <p:cNvSpPr/>
          <p:nvPr/>
        </p:nvSpPr>
        <p:spPr>
          <a:xfrm>
            <a:off x="37173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0" name="object 600"/>
          <p:cNvSpPr/>
          <p:nvPr/>
        </p:nvSpPr>
        <p:spPr>
          <a:xfrm>
            <a:off x="51347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1" name="object 601"/>
          <p:cNvSpPr/>
          <p:nvPr/>
        </p:nvSpPr>
        <p:spPr>
          <a:xfrm>
            <a:off x="655210" y="6314964"/>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2" name="object 602"/>
          <p:cNvSpPr/>
          <p:nvPr/>
        </p:nvSpPr>
        <p:spPr>
          <a:xfrm>
            <a:off x="79698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3" name="object 603"/>
          <p:cNvSpPr/>
          <p:nvPr/>
        </p:nvSpPr>
        <p:spPr>
          <a:xfrm>
            <a:off x="93872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4" name="object 604"/>
          <p:cNvSpPr/>
          <p:nvPr/>
        </p:nvSpPr>
        <p:spPr>
          <a:xfrm>
            <a:off x="1080465"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5" name="object 605"/>
          <p:cNvSpPr/>
          <p:nvPr/>
        </p:nvSpPr>
        <p:spPr>
          <a:xfrm>
            <a:off x="1222206"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6" name="object 606"/>
          <p:cNvSpPr/>
          <p:nvPr/>
        </p:nvSpPr>
        <p:spPr>
          <a:xfrm>
            <a:off x="1363982" y="6314964"/>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7" name="object 607"/>
          <p:cNvSpPr/>
          <p:nvPr/>
        </p:nvSpPr>
        <p:spPr>
          <a:xfrm>
            <a:off x="88214"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8" name="object 608"/>
          <p:cNvSpPr/>
          <p:nvPr/>
        </p:nvSpPr>
        <p:spPr>
          <a:xfrm>
            <a:off x="22999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09" name="object 609"/>
          <p:cNvSpPr/>
          <p:nvPr/>
        </p:nvSpPr>
        <p:spPr>
          <a:xfrm>
            <a:off x="37173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0" name="object 610"/>
          <p:cNvSpPr/>
          <p:nvPr/>
        </p:nvSpPr>
        <p:spPr>
          <a:xfrm>
            <a:off x="51347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1" name="object 611"/>
          <p:cNvSpPr/>
          <p:nvPr/>
        </p:nvSpPr>
        <p:spPr>
          <a:xfrm>
            <a:off x="655210" y="6470892"/>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2" name="object 612"/>
          <p:cNvSpPr/>
          <p:nvPr/>
        </p:nvSpPr>
        <p:spPr>
          <a:xfrm>
            <a:off x="79698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3" name="object 613"/>
          <p:cNvSpPr/>
          <p:nvPr/>
        </p:nvSpPr>
        <p:spPr>
          <a:xfrm>
            <a:off x="93872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4" name="object 614"/>
          <p:cNvSpPr/>
          <p:nvPr/>
        </p:nvSpPr>
        <p:spPr>
          <a:xfrm>
            <a:off x="1080465"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5" name="object 615"/>
          <p:cNvSpPr/>
          <p:nvPr/>
        </p:nvSpPr>
        <p:spPr>
          <a:xfrm>
            <a:off x="1222206"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6" name="object 616"/>
          <p:cNvSpPr/>
          <p:nvPr/>
        </p:nvSpPr>
        <p:spPr>
          <a:xfrm>
            <a:off x="1363982" y="6470892"/>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7" name="object 617"/>
          <p:cNvSpPr/>
          <p:nvPr/>
        </p:nvSpPr>
        <p:spPr>
          <a:xfrm>
            <a:off x="88214"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8" name="object 618"/>
          <p:cNvSpPr/>
          <p:nvPr/>
        </p:nvSpPr>
        <p:spPr>
          <a:xfrm>
            <a:off x="22999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19" name="object 619"/>
          <p:cNvSpPr/>
          <p:nvPr/>
        </p:nvSpPr>
        <p:spPr>
          <a:xfrm>
            <a:off x="37173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0" name="object 620"/>
          <p:cNvSpPr/>
          <p:nvPr/>
        </p:nvSpPr>
        <p:spPr>
          <a:xfrm>
            <a:off x="51347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1" name="object 621"/>
          <p:cNvSpPr/>
          <p:nvPr/>
        </p:nvSpPr>
        <p:spPr>
          <a:xfrm>
            <a:off x="655210" y="6626821"/>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2" name="object 622"/>
          <p:cNvSpPr/>
          <p:nvPr/>
        </p:nvSpPr>
        <p:spPr>
          <a:xfrm>
            <a:off x="79698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3" name="object 623"/>
          <p:cNvSpPr/>
          <p:nvPr/>
        </p:nvSpPr>
        <p:spPr>
          <a:xfrm>
            <a:off x="93872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4" name="object 624"/>
          <p:cNvSpPr/>
          <p:nvPr/>
        </p:nvSpPr>
        <p:spPr>
          <a:xfrm>
            <a:off x="1080465"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5" name="object 625"/>
          <p:cNvSpPr/>
          <p:nvPr/>
        </p:nvSpPr>
        <p:spPr>
          <a:xfrm>
            <a:off x="1222206"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6" name="object 626"/>
          <p:cNvSpPr/>
          <p:nvPr/>
        </p:nvSpPr>
        <p:spPr>
          <a:xfrm>
            <a:off x="1363982" y="6626821"/>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7" name="object 627"/>
          <p:cNvSpPr/>
          <p:nvPr/>
        </p:nvSpPr>
        <p:spPr>
          <a:xfrm>
            <a:off x="88214"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8" name="object 628"/>
          <p:cNvSpPr/>
          <p:nvPr/>
        </p:nvSpPr>
        <p:spPr>
          <a:xfrm>
            <a:off x="22999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29" name="object 629"/>
          <p:cNvSpPr/>
          <p:nvPr/>
        </p:nvSpPr>
        <p:spPr>
          <a:xfrm>
            <a:off x="37173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0" name="object 630"/>
          <p:cNvSpPr/>
          <p:nvPr/>
        </p:nvSpPr>
        <p:spPr>
          <a:xfrm>
            <a:off x="51347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1" name="object 631"/>
          <p:cNvSpPr/>
          <p:nvPr/>
        </p:nvSpPr>
        <p:spPr>
          <a:xfrm>
            <a:off x="655210" y="678275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2" name="object 632"/>
          <p:cNvSpPr/>
          <p:nvPr/>
        </p:nvSpPr>
        <p:spPr>
          <a:xfrm>
            <a:off x="79698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3" name="object 633"/>
          <p:cNvSpPr/>
          <p:nvPr/>
        </p:nvSpPr>
        <p:spPr>
          <a:xfrm>
            <a:off x="93872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4" name="object 634"/>
          <p:cNvSpPr/>
          <p:nvPr/>
        </p:nvSpPr>
        <p:spPr>
          <a:xfrm>
            <a:off x="1080465"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5" name="object 635"/>
          <p:cNvSpPr/>
          <p:nvPr/>
        </p:nvSpPr>
        <p:spPr>
          <a:xfrm>
            <a:off x="1222206"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6" name="object 636"/>
          <p:cNvSpPr/>
          <p:nvPr/>
        </p:nvSpPr>
        <p:spPr>
          <a:xfrm>
            <a:off x="1363982" y="678275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7" name="object 637"/>
          <p:cNvSpPr/>
          <p:nvPr/>
        </p:nvSpPr>
        <p:spPr>
          <a:xfrm>
            <a:off x="88214"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8" name="object 638"/>
          <p:cNvSpPr/>
          <p:nvPr/>
        </p:nvSpPr>
        <p:spPr>
          <a:xfrm>
            <a:off x="22999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39" name="object 639"/>
          <p:cNvSpPr/>
          <p:nvPr/>
        </p:nvSpPr>
        <p:spPr>
          <a:xfrm>
            <a:off x="37173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0" name="object 640"/>
          <p:cNvSpPr/>
          <p:nvPr/>
        </p:nvSpPr>
        <p:spPr>
          <a:xfrm>
            <a:off x="51347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1" name="object 641"/>
          <p:cNvSpPr/>
          <p:nvPr/>
        </p:nvSpPr>
        <p:spPr>
          <a:xfrm>
            <a:off x="655210" y="6938678"/>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2" name="object 642"/>
          <p:cNvSpPr/>
          <p:nvPr/>
        </p:nvSpPr>
        <p:spPr>
          <a:xfrm>
            <a:off x="79698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3" name="object 643"/>
          <p:cNvSpPr/>
          <p:nvPr/>
        </p:nvSpPr>
        <p:spPr>
          <a:xfrm>
            <a:off x="93872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4" name="object 644"/>
          <p:cNvSpPr/>
          <p:nvPr/>
        </p:nvSpPr>
        <p:spPr>
          <a:xfrm>
            <a:off x="1080465"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5" name="object 645"/>
          <p:cNvSpPr/>
          <p:nvPr/>
        </p:nvSpPr>
        <p:spPr>
          <a:xfrm>
            <a:off x="1222206"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6" name="object 646"/>
          <p:cNvSpPr/>
          <p:nvPr/>
        </p:nvSpPr>
        <p:spPr>
          <a:xfrm>
            <a:off x="1363982" y="6938678"/>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7" name="object 647"/>
          <p:cNvSpPr/>
          <p:nvPr/>
        </p:nvSpPr>
        <p:spPr>
          <a:xfrm>
            <a:off x="88214"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8" name="object 648"/>
          <p:cNvSpPr/>
          <p:nvPr/>
        </p:nvSpPr>
        <p:spPr>
          <a:xfrm>
            <a:off x="22999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49" name="object 649"/>
          <p:cNvSpPr/>
          <p:nvPr/>
        </p:nvSpPr>
        <p:spPr>
          <a:xfrm>
            <a:off x="37173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0" name="object 650"/>
          <p:cNvSpPr/>
          <p:nvPr/>
        </p:nvSpPr>
        <p:spPr>
          <a:xfrm>
            <a:off x="51347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1" name="object 651"/>
          <p:cNvSpPr/>
          <p:nvPr/>
        </p:nvSpPr>
        <p:spPr>
          <a:xfrm>
            <a:off x="655210" y="7094570"/>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2" name="object 652"/>
          <p:cNvSpPr/>
          <p:nvPr/>
        </p:nvSpPr>
        <p:spPr>
          <a:xfrm>
            <a:off x="79698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3" name="object 653"/>
          <p:cNvSpPr/>
          <p:nvPr/>
        </p:nvSpPr>
        <p:spPr>
          <a:xfrm>
            <a:off x="93872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4" name="object 654"/>
          <p:cNvSpPr/>
          <p:nvPr/>
        </p:nvSpPr>
        <p:spPr>
          <a:xfrm>
            <a:off x="1080465"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5" name="object 655"/>
          <p:cNvSpPr/>
          <p:nvPr/>
        </p:nvSpPr>
        <p:spPr>
          <a:xfrm>
            <a:off x="1222206"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6" name="object 656"/>
          <p:cNvSpPr/>
          <p:nvPr/>
        </p:nvSpPr>
        <p:spPr>
          <a:xfrm>
            <a:off x="1363982" y="7094570"/>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7" name="object 657"/>
          <p:cNvSpPr/>
          <p:nvPr/>
        </p:nvSpPr>
        <p:spPr>
          <a:xfrm>
            <a:off x="88214"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8" name="object 658"/>
          <p:cNvSpPr/>
          <p:nvPr/>
        </p:nvSpPr>
        <p:spPr>
          <a:xfrm>
            <a:off x="22999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59" name="object 659"/>
          <p:cNvSpPr/>
          <p:nvPr/>
        </p:nvSpPr>
        <p:spPr>
          <a:xfrm>
            <a:off x="37173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0" name="object 660"/>
          <p:cNvSpPr/>
          <p:nvPr/>
        </p:nvSpPr>
        <p:spPr>
          <a:xfrm>
            <a:off x="51347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1" name="object 661"/>
          <p:cNvSpPr/>
          <p:nvPr/>
        </p:nvSpPr>
        <p:spPr>
          <a:xfrm>
            <a:off x="655210" y="7250499"/>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2" name="object 662"/>
          <p:cNvSpPr/>
          <p:nvPr/>
        </p:nvSpPr>
        <p:spPr>
          <a:xfrm>
            <a:off x="79698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3" name="object 663"/>
          <p:cNvSpPr/>
          <p:nvPr/>
        </p:nvSpPr>
        <p:spPr>
          <a:xfrm>
            <a:off x="93872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4" name="object 664"/>
          <p:cNvSpPr/>
          <p:nvPr/>
        </p:nvSpPr>
        <p:spPr>
          <a:xfrm>
            <a:off x="1080465"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5" name="object 665"/>
          <p:cNvSpPr/>
          <p:nvPr/>
        </p:nvSpPr>
        <p:spPr>
          <a:xfrm>
            <a:off x="1222206"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6" name="object 666"/>
          <p:cNvSpPr/>
          <p:nvPr/>
        </p:nvSpPr>
        <p:spPr>
          <a:xfrm>
            <a:off x="1363982" y="7250499"/>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7" name="object 667"/>
          <p:cNvSpPr/>
          <p:nvPr/>
        </p:nvSpPr>
        <p:spPr>
          <a:xfrm>
            <a:off x="88214"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8" name="object 668"/>
          <p:cNvSpPr/>
          <p:nvPr/>
        </p:nvSpPr>
        <p:spPr>
          <a:xfrm>
            <a:off x="22999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69" name="object 669"/>
          <p:cNvSpPr/>
          <p:nvPr/>
        </p:nvSpPr>
        <p:spPr>
          <a:xfrm>
            <a:off x="37173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0" name="object 670"/>
          <p:cNvSpPr/>
          <p:nvPr/>
        </p:nvSpPr>
        <p:spPr>
          <a:xfrm>
            <a:off x="51347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1" name="object 671"/>
          <p:cNvSpPr/>
          <p:nvPr/>
        </p:nvSpPr>
        <p:spPr>
          <a:xfrm>
            <a:off x="655210" y="7406427"/>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2" name="object 672"/>
          <p:cNvSpPr/>
          <p:nvPr/>
        </p:nvSpPr>
        <p:spPr>
          <a:xfrm>
            <a:off x="79698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3" name="object 673"/>
          <p:cNvSpPr/>
          <p:nvPr/>
        </p:nvSpPr>
        <p:spPr>
          <a:xfrm>
            <a:off x="93872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4" name="object 674"/>
          <p:cNvSpPr/>
          <p:nvPr/>
        </p:nvSpPr>
        <p:spPr>
          <a:xfrm>
            <a:off x="1080465"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5" name="object 675"/>
          <p:cNvSpPr/>
          <p:nvPr/>
        </p:nvSpPr>
        <p:spPr>
          <a:xfrm>
            <a:off x="1222206"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6" name="object 676"/>
          <p:cNvSpPr/>
          <p:nvPr/>
        </p:nvSpPr>
        <p:spPr>
          <a:xfrm>
            <a:off x="1363982" y="7406427"/>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7" name="object 677"/>
          <p:cNvSpPr/>
          <p:nvPr/>
        </p:nvSpPr>
        <p:spPr>
          <a:xfrm>
            <a:off x="88214"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8" name="object 678"/>
          <p:cNvSpPr/>
          <p:nvPr/>
        </p:nvSpPr>
        <p:spPr>
          <a:xfrm>
            <a:off x="22999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79" name="object 679"/>
          <p:cNvSpPr/>
          <p:nvPr/>
        </p:nvSpPr>
        <p:spPr>
          <a:xfrm>
            <a:off x="37173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0" name="object 680"/>
          <p:cNvSpPr/>
          <p:nvPr/>
        </p:nvSpPr>
        <p:spPr>
          <a:xfrm>
            <a:off x="51347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1" name="object 681"/>
          <p:cNvSpPr/>
          <p:nvPr/>
        </p:nvSpPr>
        <p:spPr>
          <a:xfrm>
            <a:off x="655210" y="7562355"/>
            <a:ext cx="42545" cy="42545"/>
          </a:xfrm>
          <a:custGeom>
            <a:avLst/>
            <a:gdLst/>
            <a:ahLst/>
            <a:cxnLst/>
            <a:rect l="l" t="t" r="r" b="b"/>
            <a:pathLst>
              <a:path w="42545"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2" name="object 682"/>
          <p:cNvSpPr/>
          <p:nvPr/>
        </p:nvSpPr>
        <p:spPr>
          <a:xfrm>
            <a:off x="79698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3" name="object 683"/>
          <p:cNvSpPr/>
          <p:nvPr/>
        </p:nvSpPr>
        <p:spPr>
          <a:xfrm>
            <a:off x="93872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4" name="object 684"/>
          <p:cNvSpPr/>
          <p:nvPr/>
        </p:nvSpPr>
        <p:spPr>
          <a:xfrm>
            <a:off x="1080465"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5" name="object 685"/>
          <p:cNvSpPr/>
          <p:nvPr/>
        </p:nvSpPr>
        <p:spPr>
          <a:xfrm>
            <a:off x="1222206"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6" name="object 686"/>
          <p:cNvSpPr/>
          <p:nvPr/>
        </p:nvSpPr>
        <p:spPr>
          <a:xfrm>
            <a:off x="1363982" y="7562355"/>
            <a:ext cx="42545" cy="42545"/>
          </a:xfrm>
          <a:custGeom>
            <a:avLst/>
            <a:gdLst/>
            <a:ahLst/>
            <a:cxnLst/>
            <a:rect l="l" t="t" r="r" b="b"/>
            <a:pathLst>
              <a:path w="42544" h="42545">
                <a:moveTo>
                  <a:pt x="21261" y="0"/>
                </a:moveTo>
                <a:lnTo>
                  <a:pt x="6644" y="5314"/>
                </a:lnTo>
                <a:lnTo>
                  <a:pt x="0" y="21258"/>
                </a:lnTo>
                <a:lnTo>
                  <a:pt x="6644" y="37202"/>
                </a:lnTo>
                <a:lnTo>
                  <a:pt x="21261" y="42517"/>
                </a:lnTo>
                <a:lnTo>
                  <a:pt x="35878" y="37202"/>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7" name="object 687"/>
          <p:cNvSpPr/>
          <p:nvPr/>
        </p:nvSpPr>
        <p:spPr>
          <a:xfrm>
            <a:off x="88214"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8" name="object 688"/>
          <p:cNvSpPr/>
          <p:nvPr/>
        </p:nvSpPr>
        <p:spPr>
          <a:xfrm>
            <a:off x="22999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89" name="object 689"/>
          <p:cNvSpPr/>
          <p:nvPr/>
        </p:nvSpPr>
        <p:spPr>
          <a:xfrm>
            <a:off x="37173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0" name="object 690"/>
          <p:cNvSpPr/>
          <p:nvPr/>
        </p:nvSpPr>
        <p:spPr>
          <a:xfrm>
            <a:off x="51347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1" name="object 691"/>
          <p:cNvSpPr/>
          <p:nvPr/>
        </p:nvSpPr>
        <p:spPr>
          <a:xfrm>
            <a:off x="655210" y="771828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2" name="object 692"/>
          <p:cNvSpPr/>
          <p:nvPr/>
        </p:nvSpPr>
        <p:spPr>
          <a:xfrm>
            <a:off x="79698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3" name="object 693"/>
          <p:cNvSpPr/>
          <p:nvPr/>
        </p:nvSpPr>
        <p:spPr>
          <a:xfrm>
            <a:off x="93872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4" name="object 694"/>
          <p:cNvSpPr/>
          <p:nvPr/>
        </p:nvSpPr>
        <p:spPr>
          <a:xfrm>
            <a:off x="1080465"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5" name="object 695"/>
          <p:cNvSpPr/>
          <p:nvPr/>
        </p:nvSpPr>
        <p:spPr>
          <a:xfrm>
            <a:off x="1222206"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6" name="object 696"/>
          <p:cNvSpPr/>
          <p:nvPr/>
        </p:nvSpPr>
        <p:spPr>
          <a:xfrm>
            <a:off x="1363982" y="771828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7" name="object 697"/>
          <p:cNvSpPr/>
          <p:nvPr/>
        </p:nvSpPr>
        <p:spPr>
          <a:xfrm>
            <a:off x="88214"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8" name="object 698"/>
          <p:cNvSpPr/>
          <p:nvPr/>
        </p:nvSpPr>
        <p:spPr>
          <a:xfrm>
            <a:off x="22999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699" name="object 699"/>
          <p:cNvSpPr/>
          <p:nvPr/>
        </p:nvSpPr>
        <p:spPr>
          <a:xfrm>
            <a:off x="37173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0" name="object 700"/>
          <p:cNvSpPr/>
          <p:nvPr/>
        </p:nvSpPr>
        <p:spPr>
          <a:xfrm>
            <a:off x="51347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1" name="object 701"/>
          <p:cNvSpPr/>
          <p:nvPr/>
        </p:nvSpPr>
        <p:spPr>
          <a:xfrm>
            <a:off x="655210" y="7874213"/>
            <a:ext cx="42545" cy="42545"/>
          </a:xfrm>
          <a:custGeom>
            <a:avLst/>
            <a:gdLst/>
            <a:ahLst/>
            <a:cxnLst/>
            <a:rect l="l" t="t" r="r" b="b"/>
            <a:pathLst>
              <a:path w="42545"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2" name="object 702"/>
          <p:cNvSpPr/>
          <p:nvPr/>
        </p:nvSpPr>
        <p:spPr>
          <a:xfrm>
            <a:off x="79698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3" name="object 703"/>
          <p:cNvSpPr/>
          <p:nvPr/>
        </p:nvSpPr>
        <p:spPr>
          <a:xfrm>
            <a:off x="93872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4" name="object 704"/>
          <p:cNvSpPr/>
          <p:nvPr/>
        </p:nvSpPr>
        <p:spPr>
          <a:xfrm>
            <a:off x="1080465"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5" name="object 705"/>
          <p:cNvSpPr/>
          <p:nvPr/>
        </p:nvSpPr>
        <p:spPr>
          <a:xfrm>
            <a:off x="1222206"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6" name="object 706"/>
          <p:cNvSpPr/>
          <p:nvPr/>
        </p:nvSpPr>
        <p:spPr>
          <a:xfrm>
            <a:off x="1363982" y="7874213"/>
            <a:ext cx="42545" cy="42545"/>
          </a:xfrm>
          <a:custGeom>
            <a:avLst/>
            <a:gdLst/>
            <a:ahLst/>
            <a:cxnLst/>
            <a:rect l="l" t="t" r="r" b="b"/>
            <a:pathLst>
              <a:path w="42544" h="42545">
                <a:moveTo>
                  <a:pt x="21261" y="0"/>
                </a:moveTo>
                <a:lnTo>
                  <a:pt x="6644" y="5314"/>
                </a:lnTo>
                <a:lnTo>
                  <a:pt x="0" y="21258"/>
                </a:lnTo>
                <a:lnTo>
                  <a:pt x="6644" y="37208"/>
                </a:lnTo>
                <a:lnTo>
                  <a:pt x="21261" y="42524"/>
                </a:lnTo>
                <a:lnTo>
                  <a:pt x="35878" y="37208"/>
                </a:lnTo>
                <a:lnTo>
                  <a:pt x="42522" y="21258"/>
                </a:lnTo>
                <a:lnTo>
                  <a:pt x="35878" y="5314"/>
                </a:lnTo>
                <a:lnTo>
                  <a:pt x="21261" y="0"/>
                </a:lnTo>
                <a:close/>
              </a:path>
            </a:pathLst>
          </a:custGeom>
          <a:solidFill>
            <a:srgbClr val="000000">
              <a:alpha val="75000"/>
            </a:srgbClr>
          </a:solidFill>
        </p:spPr>
        <p:txBody>
          <a:bodyPr wrap="square" lIns="0" tIns="0" rIns="0" bIns="0" rtlCol="0"/>
          <a:lstStyle/>
          <a:p>
            <a:endParaRPr/>
          </a:p>
        </p:txBody>
      </p:sp>
      <p:sp>
        <p:nvSpPr>
          <p:cNvPr id="707" name="object 707"/>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708" name="Bilde 707" descr="Et bilde som inneholder tekst, Font, Grafikk, grafisk design&#10;&#10;KI-generert innhold kan være feil.">
            <a:extLst>
              <a:ext uri="{FF2B5EF4-FFF2-40B4-BE49-F238E27FC236}">
                <a16:creationId xmlns:a16="http://schemas.microsoft.com/office/drawing/2014/main" id="{BA1695EE-6B1E-A072-8ACC-ECAD6994E2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019665" y="822681"/>
            <a:ext cx="13223385" cy="1154162"/>
          </a:xfrm>
          <a:prstGeom prst="rect">
            <a:avLst/>
          </a:prstGeom>
        </p:spPr>
        <p:txBody>
          <a:bodyPr vert="horz" wrap="square" lIns="0" tIns="15240" rIns="0" bIns="0" rtlCol="0">
            <a:spAutoFit/>
          </a:bodyPr>
          <a:lstStyle/>
          <a:p>
            <a:pPr marL="12700">
              <a:lnSpc>
                <a:spcPct val="100000"/>
              </a:lnSpc>
              <a:spcBef>
                <a:spcPts val="120"/>
              </a:spcBef>
            </a:pPr>
            <a:r>
              <a:rPr lang="nb-NO" b="1" spc="625" dirty="0">
                <a:latin typeface="Helvetica Neue"/>
                <a:cs typeface="Helvetica Neue"/>
              </a:rPr>
              <a:t>Hvem kan benytte </a:t>
            </a:r>
            <a:r>
              <a:rPr b="1" spc="75" dirty="0">
                <a:latin typeface="Helvetica Neue"/>
                <a:cs typeface="Helvetica Neue"/>
              </a:rPr>
              <a:t>DISC?</a:t>
            </a:r>
          </a:p>
        </p:txBody>
      </p:sp>
      <p:sp>
        <p:nvSpPr>
          <p:cNvPr id="3" name="object 3"/>
          <p:cNvSpPr txBox="1"/>
          <p:nvPr/>
        </p:nvSpPr>
        <p:spPr>
          <a:xfrm>
            <a:off x="1136650" y="2517389"/>
            <a:ext cx="15293340" cy="1511952"/>
          </a:xfrm>
          <a:prstGeom prst="rect">
            <a:avLst/>
          </a:prstGeom>
        </p:spPr>
        <p:txBody>
          <a:bodyPr vert="horz" wrap="square" lIns="0" tIns="34290" rIns="0" bIns="0" rtlCol="0">
            <a:spAutoFit/>
          </a:bodyPr>
          <a:lstStyle/>
          <a:p>
            <a:r>
              <a:rPr lang="nb-NO" sz="3200" dirty="0">
                <a:latin typeface="Avenir Book" panose="02000503020000020003" pitchFamily="2" charset="0"/>
              </a:rPr>
              <a:t>DISC er et fleksibelt verktøy som kan brukes i hele organisasjonen, uansett nivå.</a:t>
            </a:r>
          </a:p>
          <a:p>
            <a:r>
              <a:rPr lang="nb-NO" sz="3200" dirty="0">
                <a:latin typeface="Avenir Book" panose="02000503020000020003" pitchFamily="2" charset="0"/>
              </a:rPr>
              <a:t>Analysen kartlegger personers prioriteringer – og disse kan videre brukes til å lage tydelige oversikter over:</a:t>
            </a:r>
          </a:p>
        </p:txBody>
      </p:sp>
      <p:pic>
        <p:nvPicPr>
          <p:cNvPr id="4" name="object 4"/>
          <p:cNvPicPr/>
          <p:nvPr/>
        </p:nvPicPr>
        <p:blipFill>
          <a:blip r:embed="rId2" cstate="print"/>
          <a:stretch>
            <a:fillRect/>
          </a:stretch>
        </p:blipFill>
        <p:spPr>
          <a:xfrm>
            <a:off x="310562" y="9767680"/>
            <a:ext cx="1201768" cy="1201768"/>
          </a:xfrm>
          <a:prstGeom prst="rect">
            <a:avLst/>
          </a:prstGeom>
        </p:spPr>
      </p:pic>
      <p:sp>
        <p:nvSpPr>
          <p:cNvPr id="6" name="object 6"/>
          <p:cNvSpPr txBox="1"/>
          <p:nvPr/>
        </p:nvSpPr>
        <p:spPr>
          <a:xfrm>
            <a:off x="10137126" y="4933294"/>
            <a:ext cx="7906384" cy="4289636"/>
          </a:xfrm>
          <a:prstGeom prst="rect">
            <a:avLst/>
          </a:prstGeom>
        </p:spPr>
        <p:txBody>
          <a:bodyPr vert="horz" wrap="square" lIns="0" tIns="275590" rIns="0" bIns="0" rtlCol="0">
            <a:spAutoFit/>
          </a:bodyPr>
          <a:lstStyle/>
          <a:p>
            <a:pPr marL="469900" indent="-457200">
              <a:lnSpc>
                <a:spcPct val="100000"/>
              </a:lnSpc>
              <a:spcBef>
                <a:spcPts val="2170"/>
              </a:spcBef>
              <a:buSzPct val="123333"/>
              <a:buFont typeface="Arial" panose="020B0604020202020204" pitchFamily="34" charset="0"/>
              <a:buChar char="•"/>
              <a:tabLst>
                <a:tab pos="396240" algn="l"/>
              </a:tabLst>
            </a:pPr>
            <a:r>
              <a:rPr lang="nb-NO" sz="3200" spc="145" dirty="0">
                <a:latin typeface="Avenir Book" panose="02000503020000020003" pitchFamily="2" charset="0"/>
                <a:cs typeface="Geneva"/>
              </a:rPr>
              <a:t>Enkeltpersoner
2 personer: Sammenligningsrapporten
3 eller flere personer:</a:t>
            </a:r>
          </a:p>
          <a:p>
            <a:pPr marL="12700">
              <a:lnSpc>
                <a:spcPct val="100000"/>
              </a:lnSpc>
              <a:buSzPct val="123333"/>
              <a:tabLst>
                <a:tab pos="396240" algn="l"/>
              </a:tabLst>
            </a:pPr>
            <a:r>
              <a:rPr lang="nb-NO" sz="3200" spc="145" dirty="0">
                <a:latin typeface="Avenir Book" panose="02000503020000020003" pitchFamily="2" charset="0"/>
                <a:cs typeface="Geneva"/>
              </a:rPr>
              <a:t> 	Teamrapporten</a:t>
            </a:r>
          </a:p>
          <a:p>
            <a:pPr marL="12700">
              <a:lnSpc>
                <a:spcPct val="100000"/>
              </a:lnSpc>
              <a:buSzPct val="123333"/>
              <a:tabLst>
                <a:tab pos="396240" algn="l"/>
              </a:tabLst>
            </a:pPr>
            <a:endParaRPr lang="nb-NO" sz="3200" spc="145" dirty="0">
              <a:latin typeface="Avenir Book" panose="02000503020000020003" pitchFamily="2" charset="0"/>
              <a:cs typeface="Geneva"/>
            </a:endParaRPr>
          </a:p>
          <a:p>
            <a:pPr marL="469900" indent="-457200">
              <a:lnSpc>
                <a:spcPct val="100000"/>
              </a:lnSpc>
              <a:buSzPct val="123333"/>
              <a:buFont typeface="Arial" panose="020B0604020202020204" pitchFamily="34" charset="0"/>
              <a:buChar char="•"/>
              <a:tabLst>
                <a:tab pos="396240" algn="l"/>
              </a:tabLst>
            </a:pPr>
            <a:r>
              <a:rPr lang="nb-NO" sz="3200" spc="145" dirty="0">
                <a:latin typeface="Avenir Book" panose="02000503020000020003" pitchFamily="2" charset="0"/>
                <a:cs typeface="Geneva"/>
              </a:rPr>
              <a:t>Hele organisasjoner</a:t>
            </a:r>
            <a:endParaRPr sz="3200" dirty="0">
              <a:latin typeface="Avenir Book" panose="02000503020000020003" pitchFamily="2" charset="0"/>
              <a:cs typeface="Geneva"/>
            </a:endParaRPr>
          </a:p>
        </p:txBody>
      </p:sp>
      <p:grpSp>
        <p:nvGrpSpPr>
          <p:cNvPr id="7" name="object 7"/>
          <p:cNvGrpSpPr/>
          <p:nvPr/>
        </p:nvGrpSpPr>
        <p:grpSpPr>
          <a:xfrm>
            <a:off x="1788389" y="4501219"/>
            <a:ext cx="7214234" cy="4565650"/>
            <a:chOff x="1788389" y="4501219"/>
            <a:chExt cx="7214234" cy="4565650"/>
          </a:xfrm>
        </p:grpSpPr>
        <p:sp>
          <p:nvSpPr>
            <p:cNvPr id="8" name="object 8"/>
            <p:cNvSpPr/>
            <p:nvPr/>
          </p:nvSpPr>
          <p:spPr>
            <a:xfrm>
              <a:off x="1814424" y="4812567"/>
              <a:ext cx="3268345" cy="4227830"/>
            </a:xfrm>
            <a:custGeom>
              <a:avLst/>
              <a:gdLst/>
              <a:ahLst/>
              <a:cxnLst/>
              <a:rect l="l" t="t" r="r" b="b"/>
              <a:pathLst>
                <a:path w="3268345" h="4227830">
                  <a:moveTo>
                    <a:pt x="0" y="4227818"/>
                  </a:moveTo>
                  <a:lnTo>
                    <a:pt x="3268129" y="4227818"/>
                  </a:lnTo>
                  <a:lnTo>
                    <a:pt x="3268129" y="0"/>
                  </a:lnTo>
                  <a:lnTo>
                    <a:pt x="0" y="0"/>
                  </a:lnTo>
                  <a:lnTo>
                    <a:pt x="0" y="4227818"/>
                  </a:lnTo>
                  <a:close/>
                </a:path>
              </a:pathLst>
            </a:custGeom>
            <a:ln w="51875">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122432" y="5188662"/>
              <a:ext cx="1452501" cy="103750"/>
            </a:xfrm>
            <a:prstGeom prst="rect">
              <a:avLst/>
            </a:prstGeom>
          </p:spPr>
        </p:pic>
        <p:sp>
          <p:nvSpPr>
            <p:cNvPr id="10" name="object 10"/>
            <p:cNvSpPr/>
            <p:nvPr/>
          </p:nvSpPr>
          <p:spPr>
            <a:xfrm>
              <a:off x="3306387" y="5123818"/>
              <a:ext cx="197485" cy="104139"/>
            </a:xfrm>
            <a:custGeom>
              <a:avLst/>
              <a:gdLst/>
              <a:ahLst/>
              <a:cxnLst/>
              <a:rect l="l" t="t" r="r" b="b"/>
              <a:pathLst>
                <a:path w="197485" h="104139">
                  <a:moveTo>
                    <a:pt x="0" y="103750"/>
                  </a:moveTo>
                  <a:lnTo>
                    <a:pt x="197216" y="103750"/>
                  </a:lnTo>
                  <a:lnTo>
                    <a:pt x="197216" y="0"/>
                  </a:lnTo>
                  <a:lnTo>
                    <a:pt x="0" y="0"/>
                  </a:lnTo>
                  <a:lnTo>
                    <a:pt x="0" y="103750"/>
                  </a:lnTo>
                  <a:close/>
                </a:path>
              </a:pathLst>
            </a:custGeom>
            <a:solidFill>
              <a:srgbClr val="000000">
                <a:alpha val="69999"/>
              </a:srgbClr>
            </a:solidFill>
          </p:spPr>
          <p:txBody>
            <a:bodyPr wrap="square" lIns="0" tIns="0" rIns="0" bIns="0" rtlCol="0"/>
            <a:lstStyle/>
            <a:p>
              <a:endParaRPr/>
            </a:p>
          </p:txBody>
        </p:sp>
        <p:sp>
          <p:nvSpPr>
            <p:cNvPr id="11" name="object 11"/>
            <p:cNvSpPr/>
            <p:nvPr/>
          </p:nvSpPr>
          <p:spPr>
            <a:xfrm>
              <a:off x="2190518" y="5175693"/>
              <a:ext cx="981710" cy="0"/>
            </a:xfrm>
            <a:custGeom>
              <a:avLst/>
              <a:gdLst/>
              <a:ahLst/>
              <a:cxnLst/>
              <a:rect l="l" t="t" r="r" b="b"/>
              <a:pathLst>
                <a:path w="981710">
                  <a:moveTo>
                    <a:pt x="0" y="0"/>
                  </a:moveTo>
                  <a:lnTo>
                    <a:pt x="981644" y="0"/>
                  </a:lnTo>
                </a:path>
              </a:pathLst>
            </a:custGeom>
            <a:ln w="103750">
              <a:solidFill>
                <a:srgbClr val="000000"/>
              </a:solidFill>
            </a:ln>
          </p:spPr>
          <p:txBody>
            <a:bodyPr wrap="square" lIns="0" tIns="0" rIns="0" bIns="0" rtlCol="0"/>
            <a:lstStyle/>
            <a:p>
              <a:endParaRPr/>
            </a:p>
          </p:txBody>
        </p:sp>
        <p:sp>
          <p:nvSpPr>
            <p:cNvPr id="12" name="object 12"/>
            <p:cNvSpPr/>
            <p:nvPr/>
          </p:nvSpPr>
          <p:spPr>
            <a:xfrm>
              <a:off x="2190518" y="8703197"/>
              <a:ext cx="337185" cy="0"/>
            </a:xfrm>
            <a:custGeom>
              <a:avLst/>
              <a:gdLst/>
              <a:ahLst/>
              <a:cxnLst/>
              <a:rect l="l" t="t" r="r" b="b"/>
              <a:pathLst>
                <a:path w="337185">
                  <a:moveTo>
                    <a:pt x="0" y="0"/>
                  </a:moveTo>
                  <a:lnTo>
                    <a:pt x="337187" y="0"/>
                  </a:lnTo>
                </a:path>
              </a:pathLst>
            </a:custGeom>
            <a:ln w="25937">
              <a:solidFill>
                <a:srgbClr val="000000"/>
              </a:solidFill>
            </a:ln>
          </p:spPr>
          <p:txBody>
            <a:bodyPr wrap="square" lIns="0" tIns="0" rIns="0" bIns="0" rtlCol="0"/>
            <a:lstStyle/>
            <a:p>
              <a:endParaRPr/>
            </a:p>
          </p:txBody>
        </p:sp>
        <p:sp>
          <p:nvSpPr>
            <p:cNvPr id="13" name="object 13"/>
            <p:cNvSpPr/>
            <p:nvPr/>
          </p:nvSpPr>
          <p:spPr>
            <a:xfrm>
              <a:off x="2190518" y="8768040"/>
              <a:ext cx="441325" cy="0"/>
            </a:xfrm>
            <a:custGeom>
              <a:avLst/>
              <a:gdLst/>
              <a:ahLst/>
              <a:cxnLst/>
              <a:rect l="l" t="t" r="r" b="b"/>
              <a:pathLst>
                <a:path w="441325">
                  <a:moveTo>
                    <a:pt x="0" y="0"/>
                  </a:moveTo>
                  <a:lnTo>
                    <a:pt x="440938" y="0"/>
                  </a:lnTo>
                </a:path>
              </a:pathLst>
            </a:custGeom>
            <a:ln w="25937">
              <a:solidFill>
                <a:srgbClr val="000000"/>
              </a:solidFill>
            </a:ln>
          </p:spPr>
          <p:txBody>
            <a:bodyPr wrap="square" lIns="0" tIns="0" rIns="0" bIns="0" rtlCol="0"/>
            <a:lstStyle/>
            <a:p>
              <a:endParaRPr/>
            </a:p>
          </p:txBody>
        </p:sp>
        <p:sp>
          <p:nvSpPr>
            <p:cNvPr id="14" name="object 14"/>
            <p:cNvSpPr/>
            <p:nvPr/>
          </p:nvSpPr>
          <p:spPr>
            <a:xfrm>
              <a:off x="4369270" y="8703197"/>
              <a:ext cx="337185" cy="0"/>
            </a:xfrm>
            <a:custGeom>
              <a:avLst/>
              <a:gdLst/>
              <a:ahLst/>
              <a:cxnLst/>
              <a:rect l="l" t="t" r="r" b="b"/>
              <a:pathLst>
                <a:path w="337185">
                  <a:moveTo>
                    <a:pt x="337187" y="0"/>
                  </a:moveTo>
                  <a:lnTo>
                    <a:pt x="0" y="0"/>
                  </a:lnTo>
                </a:path>
              </a:pathLst>
            </a:custGeom>
            <a:ln w="25937">
              <a:solidFill>
                <a:srgbClr val="000000"/>
              </a:solidFill>
            </a:ln>
          </p:spPr>
          <p:txBody>
            <a:bodyPr wrap="square" lIns="0" tIns="0" rIns="0" bIns="0" rtlCol="0"/>
            <a:lstStyle/>
            <a:p>
              <a:endParaRPr/>
            </a:p>
          </p:txBody>
        </p:sp>
        <p:sp>
          <p:nvSpPr>
            <p:cNvPr id="15" name="object 15"/>
            <p:cNvSpPr/>
            <p:nvPr/>
          </p:nvSpPr>
          <p:spPr>
            <a:xfrm>
              <a:off x="3668957" y="8768040"/>
              <a:ext cx="1037590" cy="0"/>
            </a:xfrm>
            <a:custGeom>
              <a:avLst/>
              <a:gdLst/>
              <a:ahLst/>
              <a:cxnLst/>
              <a:rect l="l" t="t" r="r" b="b"/>
              <a:pathLst>
                <a:path w="1037589">
                  <a:moveTo>
                    <a:pt x="1037501" y="0"/>
                  </a:moveTo>
                  <a:lnTo>
                    <a:pt x="0" y="0"/>
                  </a:lnTo>
                </a:path>
              </a:pathLst>
            </a:custGeom>
            <a:ln w="25937">
              <a:solidFill>
                <a:srgbClr val="000000"/>
              </a:solidFill>
            </a:ln>
          </p:spPr>
          <p:txBody>
            <a:bodyPr wrap="square" lIns="0" tIns="0" rIns="0" bIns="0" rtlCol="0"/>
            <a:lstStyle/>
            <a:p>
              <a:endParaRPr/>
            </a:p>
          </p:txBody>
        </p:sp>
        <p:sp>
          <p:nvSpPr>
            <p:cNvPr id="16" name="object 16"/>
            <p:cNvSpPr/>
            <p:nvPr/>
          </p:nvSpPr>
          <p:spPr>
            <a:xfrm>
              <a:off x="2190508" y="5383193"/>
              <a:ext cx="2308860" cy="2347595"/>
            </a:xfrm>
            <a:custGeom>
              <a:avLst/>
              <a:gdLst/>
              <a:ahLst/>
              <a:cxnLst/>
              <a:rect l="l" t="t" r="r" b="b"/>
              <a:pathLst>
                <a:path w="2308860" h="2347595">
                  <a:moveTo>
                    <a:pt x="1011567" y="2113915"/>
                  </a:moveTo>
                  <a:lnTo>
                    <a:pt x="90779" y="2113915"/>
                  </a:lnTo>
                  <a:lnTo>
                    <a:pt x="90779" y="2256574"/>
                  </a:lnTo>
                  <a:lnTo>
                    <a:pt x="1011567" y="2256574"/>
                  </a:lnTo>
                  <a:lnTo>
                    <a:pt x="1011567" y="2113915"/>
                  </a:lnTo>
                  <a:close/>
                </a:path>
                <a:path w="2308860" h="2347595">
                  <a:moveTo>
                    <a:pt x="1011567" y="765162"/>
                  </a:moveTo>
                  <a:lnTo>
                    <a:pt x="90779" y="765162"/>
                  </a:lnTo>
                  <a:lnTo>
                    <a:pt x="90779" y="998601"/>
                  </a:lnTo>
                  <a:lnTo>
                    <a:pt x="1011567" y="998601"/>
                  </a:lnTo>
                  <a:lnTo>
                    <a:pt x="1011567" y="765162"/>
                  </a:lnTo>
                  <a:close/>
                </a:path>
                <a:path w="2308860" h="2347595">
                  <a:moveTo>
                    <a:pt x="2295474" y="0"/>
                  </a:moveTo>
                  <a:lnTo>
                    <a:pt x="0" y="0"/>
                  </a:lnTo>
                  <a:lnTo>
                    <a:pt x="0" y="376097"/>
                  </a:lnTo>
                  <a:lnTo>
                    <a:pt x="2295474" y="376097"/>
                  </a:lnTo>
                  <a:lnTo>
                    <a:pt x="2295474" y="0"/>
                  </a:lnTo>
                  <a:close/>
                </a:path>
                <a:path w="2308860" h="2347595">
                  <a:moveTo>
                    <a:pt x="2308441" y="2113915"/>
                  </a:moveTo>
                  <a:lnTo>
                    <a:pt x="1387665" y="2113915"/>
                  </a:lnTo>
                  <a:lnTo>
                    <a:pt x="1387665" y="2347353"/>
                  </a:lnTo>
                  <a:lnTo>
                    <a:pt x="2308441" y="2347353"/>
                  </a:lnTo>
                  <a:lnTo>
                    <a:pt x="2308441" y="2113915"/>
                  </a:lnTo>
                  <a:close/>
                </a:path>
                <a:path w="2308860" h="2347595">
                  <a:moveTo>
                    <a:pt x="2308441" y="765162"/>
                  </a:moveTo>
                  <a:lnTo>
                    <a:pt x="1387665" y="765162"/>
                  </a:lnTo>
                  <a:lnTo>
                    <a:pt x="1387665" y="998601"/>
                  </a:lnTo>
                  <a:lnTo>
                    <a:pt x="2308441" y="998601"/>
                  </a:lnTo>
                  <a:lnTo>
                    <a:pt x="2308441" y="765162"/>
                  </a:lnTo>
                  <a:close/>
                </a:path>
              </a:pathLst>
            </a:custGeom>
            <a:solidFill>
              <a:srgbClr val="CBCAC8"/>
            </a:solidFill>
          </p:spPr>
          <p:txBody>
            <a:bodyPr wrap="square" lIns="0" tIns="0" rIns="0" bIns="0" rtlCol="0"/>
            <a:lstStyle/>
            <a:p>
              <a:endParaRPr/>
            </a:p>
          </p:txBody>
        </p:sp>
        <p:sp>
          <p:nvSpPr>
            <p:cNvPr id="17" name="object 17"/>
            <p:cNvSpPr/>
            <p:nvPr/>
          </p:nvSpPr>
          <p:spPr>
            <a:xfrm>
              <a:off x="2190518" y="5914912"/>
              <a:ext cx="1205230" cy="1254760"/>
            </a:xfrm>
            <a:custGeom>
              <a:avLst/>
              <a:gdLst/>
              <a:ahLst/>
              <a:cxnLst/>
              <a:rect l="l" t="t" r="r" b="b"/>
              <a:pathLst>
                <a:path w="1205229" h="1254759">
                  <a:moveTo>
                    <a:pt x="0" y="1254313"/>
                  </a:moveTo>
                  <a:lnTo>
                    <a:pt x="1204642" y="1254313"/>
                  </a:lnTo>
                  <a:lnTo>
                    <a:pt x="1204642" y="0"/>
                  </a:lnTo>
                  <a:lnTo>
                    <a:pt x="0" y="0"/>
                  </a:lnTo>
                  <a:lnTo>
                    <a:pt x="0" y="1254313"/>
                  </a:lnTo>
                  <a:close/>
                </a:path>
              </a:pathLst>
            </a:custGeom>
            <a:ln w="12968">
              <a:solidFill>
                <a:srgbClr val="5090AD"/>
              </a:solidFill>
            </a:ln>
          </p:spPr>
          <p:txBody>
            <a:bodyPr wrap="square" lIns="0" tIns="0" rIns="0" bIns="0" rtlCol="0"/>
            <a:lstStyle/>
            <a:p>
              <a:endParaRPr/>
            </a:p>
          </p:txBody>
        </p:sp>
        <p:sp>
          <p:nvSpPr>
            <p:cNvPr id="18" name="object 18"/>
            <p:cNvSpPr/>
            <p:nvPr/>
          </p:nvSpPr>
          <p:spPr>
            <a:xfrm>
              <a:off x="2190518" y="5914913"/>
              <a:ext cx="1205230" cy="160655"/>
            </a:xfrm>
            <a:custGeom>
              <a:avLst/>
              <a:gdLst/>
              <a:ahLst/>
              <a:cxnLst/>
              <a:rect l="l" t="t" r="r" b="b"/>
              <a:pathLst>
                <a:path w="1205229" h="160654">
                  <a:moveTo>
                    <a:pt x="1204642" y="0"/>
                  </a:moveTo>
                  <a:lnTo>
                    <a:pt x="0" y="0"/>
                  </a:lnTo>
                  <a:lnTo>
                    <a:pt x="0" y="160410"/>
                  </a:lnTo>
                  <a:lnTo>
                    <a:pt x="1204642" y="160410"/>
                  </a:lnTo>
                  <a:lnTo>
                    <a:pt x="1204642" y="0"/>
                  </a:lnTo>
                  <a:close/>
                </a:path>
              </a:pathLst>
            </a:custGeom>
            <a:solidFill>
              <a:srgbClr val="5090AD"/>
            </a:solidFill>
          </p:spPr>
          <p:txBody>
            <a:bodyPr wrap="square" lIns="0" tIns="0" rIns="0" bIns="0" rtlCol="0"/>
            <a:lstStyle/>
            <a:p>
              <a:endParaRPr/>
            </a:p>
          </p:txBody>
        </p:sp>
        <p:sp>
          <p:nvSpPr>
            <p:cNvPr id="19" name="object 19"/>
            <p:cNvSpPr/>
            <p:nvPr/>
          </p:nvSpPr>
          <p:spPr>
            <a:xfrm>
              <a:off x="3488847" y="5914913"/>
              <a:ext cx="1205230" cy="160655"/>
            </a:xfrm>
            <a:custGeom>
              <a:avLst/>
              <a:gdLst/>
              <a:ahLst/>
              <a:cxnLst/>
              <a:rect l="l" t="t" r="r" b="b"/>
              <a:pathLst>
                <a:path w="1205229" h="160654">
                  <a:moveTo>
                    <a:pt x="1204642" y="0"/>
                  </a:moveTo>
                  <a:lnTo>
                    <a:pt x="0" y="0"/>
                  </a:lnTo>
                  <a:lnTo>
                    <a:pt x="0" y="160410"/>
                  </a:lnTo>
                  <a:lnTo>
                    <a:pt x="1204642" y="160410"/>
                  </a:lnTo>
                  <a:lnTo>
                    <a:pt x="1204642" y="0"/>
                  </a:lnTo>
                  <a:close/>
                </a:path>
              </a:pathLst>
            </a:custGeom>
            <a:solidFill>
              <a:srgbClr val="F15B4E"/>
            </a:solidFill>
          </p:spPr>
          <p:txBody>
            <a:bodyPr wrap="square" lIns="0" tIns="0" rIns="0" bIns="0" rtlCol="0"/>
            <a:lstStyle/>
            <a:p>
              <a:endParaRPr/>
            </a:p>
          </p:txBody>
        </p:sp>
        <p:sp>
          <p:nvSpPr>
            <p:cNvPr id="20" name="object 20"/>
            <p:cNvSpPr/>
            <p:nvPr/>
          </p:nvSpPr>
          <p:spPr>
            <a:xfrm>
              <a:off x="3488847" y="5914912"/>
              <a:ext cx="1205230" cy="1254760"/>
            </a:xfrm>
            <a:custGeom>
              <a:avLst/>
              <a:gdLst/>
              <a:ahLst/>
              <a:cxnLst/>
              <a:rect l="l" t="t" r="r" b="b"/>
              <a:pathLst>
                <a:path w="1205229" h="1254759">
                  <a:moveTo>
                    <a:pt x="0" y="1254313"/>
                  </a:moveTo>
                  <a:lnTo>
                    <a:pt x="1204642" y="1254313"/>
                  </a:lnTo>
                  <a:lnTo>
                    <a:pt x="1204642" y="0"/>
                  </a:lnTo>
                  <a:lnTo>
                    <a:pt x="0" y="0"/>
                  </a:lnTo>
                  <a:lnTo>
                    <a:pt x="0" y="1254313"/>
                  </a:lnTo>
                  <a:close/>
                </a:path>
              </a:pathLst>
            </a:custGeom>
            <a:ln w="12968">
              <a:solidFill>
                <a:srgbClr val="F15B4E"/>
              </a:solidFill>
            </a:ln>
          </p:spPr>
          <p:txBody>
            <a:bodyPr wrap="square" lIns="0" tIns="0" rIns="0" bIns="0" rtlCol="0"/>
            <a:lstStyle/>
            <a:p>
              <a:endParaRPr/>
            </a:p>
          </p:txBody>
        </p:sp>
        <p:sp>
          <p:nvSpPr>
            <p:cNvPr id="21" name="object 21"/>
            <p:cNvSpPr/>
            <p:nvPr/>
          </p:nvSpPr>
          <p:spPr>
            <a:xfrm>
              <a:off x="2190518" y="7267321"/>
              <a:ext cx="1205230" cy="156845"/>
            </a:xfrm>
            <a:custGeom>
              <a:avLst/>
              <a:gdLst/>
              <a:ahLst/>
              <a:cxnLst/>
              <a:rect l="l" t="t" r="r" b="b"/>
              <a:pathLst>
                <a:path w="1205229" h="156845">
                  <a:moveTo>
                    <a:pt x="1204642" y="0"/>
                  </a:moveTo>
                  <a:lnTo>
                    <a:pt x="0" y="0"/>
                  </a:lnTo>
                  <a:lnTo>
                    <a:pt x="0" y="156338"/>
                  </a:lnTo>
                  <a:lnTo>
                    <a:pt x="1204642" y="156338"/>
                  </a:lnTo>
                  <a:lnTo>
                    <a:pt x="1204642" y="0"/>
                  </a:lnTo>
                  <a:close/>
                </a:path>
              </a:pathLst>
            </a:custGeom>
            <a:solidFill>
              <a:srgbClr val="80BA5B"/>
            </a:solidFill>
          </p:spPr>
          <p:txBody>
            <a:bodyPr wrap="square" lIns="0" tIns="0" rIns="0" bIns="0" rtlCol="0"/>
            <a:lstStyle/>
            <a:p>
              <a:endParaRPr/>
            </a:p>
          </p:txBody>
        </p:sp>
        <p:sp>
          <p:nvSpPr>
            <p:cNvPr id="22" name="object 22"/>
            <p:cNvSpPr/>
            <p:nvPr/>
          </p:nvSpPr>
          <p:spPr>
            <a:xfrm>
              <a:off x="2190518" y="7267321"/>
              <a:ext cx="1205230" cy="1254760"/>
            </a:xfrm>
            <a:custGeom>
              <a:avLst/>
              <a:gdLst/>
              <a:ahLst/>
              <a:cxnLst/>
              <a:rect l="l" t="t" r="r" b="b"/>
              <a:pathLst>
                <a:path w="1205229" h="1254759">
                  <a:moveTo>
                    <a:pt x="0" y="1254313"/>
                  </a:moveTo>
                  <a:lnTo>
                    <a:pt x="1204642" y="1254313"/>
                  </a:lnTo>
                  <a:lnTo>
                    <a:pt x="1204642" y="0"/>
                  </a:lnTo>
                  <a:lnTo>
                    <a:pt x="0" y="0"/>
                  </a:lnTo>
                  <a:lnTo>
                    <a:pt x="0" y="1254313"/>
                  </a:lnTo>
                  <a:close/>
                </a:path>
              </a:pathLst>
            </a:custGeom>
            <a:ln w="12968">
              <a:solidFill>
                <a:srgbClr val="80BA5B"/>
              </a:solidFill>
            </a:ln>
          </p:spPr>
          <p:txBody>
            <a:bodyPr wrap="square" lIns="0" tIns="0" rIns="0" bIns="0" rtlCol="0"/>
            <a:lstStyle/>
            <a:p>
              <a:endParaRPr/>
            </a:p>
          </p:txBody>
        </p:sp>
        <p:sp>
          <p:nvSpPr>
            <p:cNvPr id="23" name="object 23"/>
            <p:cNvSpPr/>
            <p:nvPr/>
          </p:nvSpPr>
          <p:spPr>
            <a:xfrm>
              <a:off x="3488847" y="7267321"/>
              <a:ext cx="1205230" cy="156845"/>
            </a:xfrm>
            <a:custGeom>
              <a:avLst/>
              <a:gdLst/>
              <a:ahLst/>
              <a:cxnLst/>
              <a:rect l="l" t="t" r="r" b="b"/>
              <a:pathLst>
                <a:path w="1205229" h="156845">
                  <a:moveTo>
                    <a:pt x="1204642" y="0"/>
                  </a:moveTo>
                  <a:lnTo>
                    <a:pt x="0" y="0"/>
                  </a:lnTo>
                  <a:lnTo>
                    <a:pt x="0" y="156338"/>
                  </a:lnTo>
                  <a:lnTo>
                    <a:pt x="1204642" y="156338"/>
                  </a:lnTo>
                  <a:lnTo>
                    <a:pt x="1204642" y="0"/>
                  </a:lnTo>
                  <a:close/>
                </a:path>
              </a:pathLst>
            </a:custGeom>
            <a:solidFill>
              <a:srgbClr val="F2D351"/>
            </a:solidFill>
          </p:spPr>
          <p:txBody>
            <a:bodyPr wrap="square" lIns="0" tIns="0" rIns="0" bIns="0" rtlCol="0"/>
            <a:lstStyle/>
            <a:p>
              <a:endParaRPr/>
            </a:p>
          </p:txBody>
        </p:sp>
        <p:sp>
          <p:nvSpPr>
            <p:cNvPr id="24" name="object 24"/>
            <p:cNvSpPr/>
            <p:nvPr/>
          </p:nvSpPr>
          <p:spPr>
            <a:xfrm>
              <a:off x="3488847" y="7267321"/>
              <a:ext cx="1205230" cy="1254760"/>
            </a:xfrm>
            <a:custGeom>
              <a:avLst/>
              <a:gdLst/>
              <a:ahLst/>
              <a:cxnLst/>
              <a:rect l="l" t="t" r="r" b="b"/>
              <a:pathLst>
                <a:path w="1205229" h="1254759">
                  <a:moveTo>
                    <a:pt x="0" y="1254313"/>
                  </a:moveTo>
                  <a:lnTo>
                    <a:pt x="1204642" y="1254313"/>
                  </a:lnTo>
                  <a:lnTo>
                    <a:pt x="1204642" y="0"/>
                  </a:lnTo>
                  <a:lnTo>
                    <a:pt x="0" y="0"/>
                  </a:lnTo>
                  <a:lnTo>
                    <a:pt x="0" y="1254313"/>
                  </a:lnTo>
                  <a:close/>
                </a:path>
              </a:pathLst>
            </a:custGeom>
            <a:ln w="12968">
              <a:solidFill>
                <a:srgbClr val="F2D351"/>
              </a:solidFill>
            </a:ln>
          </p:spPr>
          <p:txBody>
            <a:bodyPr wrap="square" lIns="0" tIns="0" rIns="0" bIns="0" rtlCol="0"/>
            <a:lstStyle/>
            <a:p>
              <a:endParaRPr/>
            </a:p>
          </p:txBody>
        </p:sp>
        <p:sp>
          <p:nvSpPr>
            <p:cNvPr id="25" name="object 25"/>
            <p:cNvSpPr/>
            <p:nvPr/>
          </p:nvSpPr>
          <p:spPr>
            <a:xfrm>
              <a:off x="2449894" y="6537413"/>
              <a:ext cx="804545" cy="0"/>
            </a:xfrm>
            <a:custGeom>
              <a:avLst/>
              <a:gdLst/>
              <a:ahLst/>
              <a:cxnLst/>
              <a:rect l="l" t="t" r="r" b="b"/>
              <a:pathLst>
                <a:path w="804545">
                  <a:moveTo>
                    <a:pt x="0" y="0"/>
                  </a:moveTo>
                  <a:lnTo>
                    <a:pt x="804063" y="0"/>
                  </a:lnTo>
                </a:path>
              </a:pathLst>
            </a:custGeom>
            <a:ln w="51875">
              <a:solidFill>
                <a:srgbClr val="CBCAC8"/>
              </a:solidFill>
            </a:ln>
          </p:spPr>
          <p:txBody>
            <a:bodyPr wrap="square" lIns="0" tIns="0" rIns="0" bIns="0" rtlCol="0"/>
            <a:lstStyle/>
            <a:p>
              <a:endParaRPr/>
            </a:p>
          </p:txBody>
        </p:sp>
        <p:sp>
          <p:nvSpPr>
            <p:cNvPr id="26" name="object 26"/>
            <p:cNvSpPr/>
            <p:nvPr/>
          </p:nvSpPr>
          <p:spPr>
            <a:xfrm>
              <a:off x="2449894" y="6667101"/>
              <a:ext cx="739775" cy="0"/>
            </a:xfrm>
            <a:custGeom>
              <a:avLst/>
              <a:gdLst/>
              <a:ahLst/>
              <a:cxnLst/>
              <a:rect l="l" t="t" r="r" b="b"/>
              <a:pathLst>
                <a:path w="739775">
                  <a:moveTo>
                    <a:pt x="0" y="0"/>
                  </a:moveTo>
                  <a:lnTo>
                    <a:pt x="739219" y="0"/>
                  </a:lnTo>
                </a:path>
              </a:pathLst>
            </a:custGeom>
            <a:ln w="51875">
              <a:solidFill>
                <a:srgbClr val="CBCAC8"/>
              </a:solidFill>
            </a:ln>
          </p:spPr>
          <p:txBody>
            <a:bodyPr wrap="square" lIns="0" tIns="0" rIns="0" bIns="0" rtlCol="0"/>
            <a:lstStyle/>
            <a:p>
              <a:endParaRPr/>
            </a:p>
          </p:txBody>
        </p:sp>
        <p:sp>
          <p:nvSpPr>
            <p:cNvPr id="27" name="object 27"/>
            <p:cNvSpPr/>
            <p:nvPr/>
          </p:nvSpPr>
          <p:spPr>
            <a:xfrm>
              <a:off x="2449894" y="6796788"/>
              <a:ext cx="791210" cy="0"/>
            </a:xfrm>
            <a:custGeom>
              <a:avLst/>
              <a:gdLst/>
              <a:ahLst/>
              <a:cxnLst/>
              <a:rect l="l" t="t" r="r" b="b"/>
              <a:pathLst>
                <a:path w="791210">
                  <a:moveTo>
                    <a:pt x="0" y="0"/>
                  </a:moveTo>
                  <a:lnTo>
                    <a:pt x="791094" y="0"/>
                  </a:lnTo>
                </a:path>
              </a:pathLst>
            </a:custGeom>
            <a:ln w="51875">
              <a:solidFill>
                <a:srgbClr val="CBCAC8"/>
              </a:solidFill>
            </a:ln>
          </p:spPr>
          <p:txBody>
            <a:bodyPr wrap="square" lIns="0" tIns="0" rIns="0" bIns="0" rtlCol="0"/>
            <a:lstStyle/>
            <a:p>
              <a:endParaRPr/>
            </a:p>
          </p:txBody>
        </p:sp>
        <p:sp>
          <p:nvSpPr>
            <p:cNvPr id="28" name="object 28"/>
            <p:cNvSpPr/>
            <p:nvPr/>
          </p:nvSpPr>
          <p:spPr>
            <a:xfrm>
              <a:off x="2449894" y="6926477"/>
              <a:ext cx="661670" cy="0"/>
            </a:xfrm>
            <a:custGeom>
              <a:avLst/>
              <a:gdLst/>
              <a:ahLst/>
              <a:cxnLst/>
              <a:rect l="l" t="t" r="r" b="b"/>
              <a:pathLst>
                <a:path w="661669">
                  <a:moveTo>
                    <a:pt x="0" y="0"/>
                  </a:moveTo>
                  <a:lnTo>
                    <a:pt x="661407" y="0"/>
                  </a:lnTo>
                </a:path>
              </a:pathLst>
            </a:custGeom>
            <a:ln w="51875">
              <a:solidFill>
                <a:srgbClr val="CBCAC8"/>
              </a:solidFill>
            </a:ln>
          </p:spPr>
          <p:txBody>
            <a:bodyPr wrap="square" lIns="0" tIns="0" rIns="0" bIns="0" rtlCol="0"/>
            <a:lstStyle/>
            <a:p>
              <a:endParaRPr/>
            </a:p>
          </p:txBody>
        </p:sp>
        <p:sp>
          <p:nvSpPr>
            <p:cNvPr id="29" name="object 29"/>
            <p:cNvSpPr/>
            <p:nvPr/>
          </p:nvSpPr>
          <p:spPr>
            <a:xfrm>
              <a:off x="3746770" y="6537413"/>
              <a:ext cx="804545" cy="0"/>
            </a:xfrm>
            <a:custGeom>
              <a:avLst/>
              <a:gdLst/>
              <a:ahLst/>
              <a:cxnLst/>
              <a:rect l="l" t="t" r="r" b="b"/>
              <a:pathLst>
                <a:path w="804545">
                  <a:moveTo>
                    <a:pt x="0" y="0"/>
                  </a:moveTo>
                  <a:lnTo>
                    <a:pt x="804063" y="0"/>
                  </a:lnTo>
                </a:path>
              </a:pathLst>
            </a:custGeom>
            <a:ln w="51875">
              <a:solidFill>
                <a:srgbClr val="CBCAC8"/>
              </a:solidFill>
            </a:ln>
          </p:spPr>
          <p:txBody>
            <a:bodyPr wrap="square" lIns="0" tIns="0" rIns="0" bIns="0" rtlCol="0"/>
            <a:lstStyle/>
            <a:p>
              <a:endParaRPr/>
            </a:p>
          </p:txBody>
        </p:sp>
        <p:sp>
          <p:nvSpPr>
            <p:cNvPr id="30" name="object 30"/>
            <p:cNvSpPr/>
            <p:nvPr/>
          </p:nvSpPr>
          <p:spPr>
            <a:xfrm>
              <a:off x="3746770" y="6667101"/>
              <a:ext cx="739775" cy="0"/>
            </a:xfrm>
            <a:custGeom>
              <a:avLst/>
              <a:gdLst/>
              <a:ahLst/>
              <a:cxnLst/>
              <a:rect l="l" t="t" r="r" b="b"/>
              <a:pathLst>
                <a:path w="739775">
                  <a:moveTo>
                    <a:pt x="0" y="0"/>
                  </a:moveTo>
                  <a:lnTo>
                    <a:pt x="739219" y="0"/>
                  </a:lnTo>
                </a:path>
              </a:pathLst>
            </a:custGeom>
            <a:ln w="51875">
              <a:solidFill>
                <a:srgbClr val="CBCAC8"/>
              </a:solidFill>
            </a:ln>
          </p:spPr>
          <p:txBody>
            <a:bodyPr wrap="square" lIns="0" tIns="0" rIns="0" bIns="0" rtlCol="0"/>
            <a:lstStyle/>
            <a:p>
              <a:endParaRPr/>
            </a:p>
          </p:txBody>
        </p:sp>
        <p:sp>
          <p:nvSpPr>
            <p:cNvPr id="31" name="object 31"/>
            <p:cNvSpPr/>
            <p:nvPr/>
          </p:nvSpPr>
          <p:spPr>
            <a:xfrm>
              <a:off x="3746770" y="6796788"/>
              <a:ext cx="791210" cy="0"/>
            </a:xfrm>
            <a:custGeom>
              <a:avLst/>
              <a:gdLst/>
              <a:ahLst/>
              <a:cxnLst/>
              <a:rect l="l" t="t" r="r" b="b"/>
              <a:pathLst>
                <a:path w="791210">
                  <a:moveTo>
                    <a:pt x="0" y="0"/>
                  </a:moveTo>
                  <a:lnTo>
                    <a:pt x="791094" y="0"/>
                  </a:lnTo>
                </a:path>
              </a:pathLst>
            </a:custGeom>
            <a:ln w="51875">
              <a:solidFill>
                <a:srgbClr val="CBCAC8"/>
              </a:solidFill>
            </a:ln>
          </p:spPr>
          <p:txBody>
            <a:bodyPr wrap="square" lIns="0" tIns="0" rIns="0" bIns="0" rtlCol="0"/>
            <a:lstStyle/>
            <a:p>
              <a:endParaRPr/>
            </a:p>
          </p:txBody>
        </p:sp>
        <p:sp>
          <p:nvSpPr>
            <p:cNvPr id="32" name="object 32"/>
            <p:cNvSpPr/>
            <p:nvPr/>
          </p:nvSpPr>
          <p:spPr>
            <a:xfrm>
              <a:off x="3746770" y="6926477"/>
              <a:ext cx="661670" cy="0"/>
            </a:xfrm>
            <a:custGeom>
              <a:avLst/>
              <a:gdLst/>
              <a:ahLst/>
              <a:cxnLst/>
              <a:rect l="l" t="t" r="r" b="b"/>
              <a:pathLst>
                <a:path w="661670">
                  <a:moveTo>
                    <a:pt x="0" y="0"/>
                  </a:moveTo>
                  <a:lnTo>
                    <a:pt x="661407" y="0"/>
                  </a:lnTo>
                </a:path>
              </a:pathLst>
            </a:custGeom>
            <a:ln w="51875">
              <a:solidFill>
                <a:srgbClr val="CBCAC8"/>
              </a:solidFill>
            </a:ln>
          </p:spPr>
          <p:txBody>
            <a:bodyPr wrap="square" lIns="0" tIns="0" rIns="0" bIns="0" rtlCol="0"/>
            <a:lstStyle/>
            <a:p>
              <a:endParaRPr/>
            </a:p>
          </p:txBody>
        </p:sp>
        <p:sp>
          <p:nvSpPr>
            <p:cNvPr id="33" name="object 33"/>
            <p:cNvSpPr/>
            <p:nvPr/>
          </p:nvSpPr>
          <p:spPr>
            <a:xfrm>
              <a:off x="2449894" y="7795383"/>
              <a:ext cx="544830" cy="0"/>
            </a:xfrm>
            <a:custGeom>
              <a:avLst/>
              <a:gdLst/>
              <a:ahLst/>
              <a:cxnLst/>
              <a:rect l="l" t="t" r="r" b="b"/>
              <a:pathLst>
                <a:path w="544830">
                  <a:moveTo>
                    <a:pt x="0" y="0"/>
                  </a:moveTo>
                  <a:lnTo>
                    <a:pt x="544688" y="0"/>
                  </a:lnTo>
                </a:path>
              </a:pathLst>
            </a:custGeom>
            <a:ln w="51875">
              <a:solidFill>
                <a:srgbClr val="CBCAC8"/>
              </a:solidFill>
            </a:ln>
          </p:spPr>
          <p:txBody>
            <a:bodyPr wrap="square" lIns="0" tIns="0" rIns="0" bIns="0" rtlCol="0"/>
            <a:lstStyle/>
            <a:p>
              <a:endParaRPr/>
            </a:p>
          </p:txBody>
        </p:sp>
        <p:sp>
          <p:nvSpPr>
            <p:cNvPr id="34" name="object 34"/>
            <p:cNvSpPr/>
            <p:nvPr/>
          </p:nvSpPr>
          <p:spPr>
            <a:xfrm>
              <a:off x="2449894" y="7925071"/>
              <a:ext cx="739775" cy="0"/>
            </a:xfrm>
            <a:custGeom>
              <a:avLst/>
              <a:gdLst/>
              <a:ahLst/>
              <a:cxnLst/>
              <a:rect l="l" t="t" r="r" b="b"/>
              <a:pathLst>
                <a:path w="739775">
                  <a:moveTo>
                    <a:pt x="0" y="0"/>
                  </a:moveTo>
                  <a:lnTo>
                    <a:pt x="739219" y="0"/>
                  </a:lnTo>
                </a:path>
              </a:pathLst>
            </a:custGeom>
            <a:ln w="51875">
              <a:solidFill>
                <a:srgbClr val="CBCAC8"/>
              </a:solidFill>
            </a:ln>
          </p:spPr>
          <p:txBody>
            <a:bodyPr wrap="square" lIns="0" tIns="0" rIns="0" bIns="0" rtlCol="0"/>
            <a:lstStyle/>
            <a:p>
              <a:endParaRPr/>
            </a:p>
          </p:txBody>
        </p:sp>
        <p:sp>
          <p:nvSpPr>
            <p:cNvPr id="35" name="object 35"/>
            <p:cNvSpPr/>
            <p:nvPr/>
          </p:nvSpPr>
          <p:spPr>
            <a:xfrm>
              <a:off x="2449894" y="8054758"/>
              <a:ext cx="635635" cy="0"/>
            </a:xfrm>
            <a:custGeom>
              <a:avLst/>
              <a:gdLst/>
              <a:ahLst/>
              <a:cxnLst/>
              <a:rect l="l" t="t" r="r" b="b"/>
              <a:pathLst>
                <a:path w="635635">
                  <a:moveTo>
                    <a:pt x="0" y="0"/>
                  </a:moveTo>
                  <a:lnTo>
                    <a:pt x="635469" y="0"/>
                  </a:lnTo>
                </a:path>
              </a:pathLst>
            </a:custGeom>
            <a:ln w="51875">
              <a:solidFill>
                <a:srgbClr val="CBCAC8"/>
              </a:solidFill>
            </a:ln>
          </p:spPr>
          <p:txBody>
            <a:bodyPr wrap="square" lIns="0" tIns="0" rIns="0" bIns="0" rtlCol="0"/>
            <a:lstStyle/>
            <a:p>
              <a:endParaRPr/>
            </a:p>
          </p:txBody>
        </p:sp>
        <p:sp>
          <p:nvSpPr>
            <p:cNvPr id="36" name="object 36"/>
            <p:cNvSpPr/>
            <p:nvPr/>
          </p:nvSpPr>
          <p:spPr>
            <a:xfrm>
              <a:off x="2449894" y="8184446"/>
              <a:ext cx="791210" cy="0"/>
            </a:xfrm>
            <a:custGeom>
              <a:avLst/>
              <a:gdLst/>
              <a:ahLst/>
              <a:cxnLst/>
              <a:rect l="l" t="t" r="r" b="b"/>
              <a:pathLst>
                <a:path w="791210">
                  <a:moveTo>
                    <a:pt x="0" y="0"/>
                  </a:moveTo>
                  <a:lnTo>
                    <a:pt x="791094" y="0"/>
                  </a:lnTo>
                </a:path>
              </a:pathLst>
            </a:custGeom>
            <a:ln w="51875">
              <a:solidFill>
                <a:srgbClr val="CBCAC8"/>
              </a:solidFill>
            </a:ln>
          </p:spPr>
          <p:txBody>
            <a:bodyPr wrap="square" lIns="0" tIns="0" rIns="0" bIns="0" rtlCol="0"/>
            <a:lstStyle/>
            <a:p>
              <a:endParaRPr/>
            </a:p>
          </p:txBody>
        </p:sp>
        <p:sp>
          <p:nvSpPr>
            <p:cNvPr id="37" name="object 37"/>
            <p:cNvSpPr/>
            <p:nvPr/>
          </p:nvSpPr>
          <p:spPr>
            <a:xfrm>
              <a:off x="3746770" y="7886165"/>
              <a:ext cx="635635" cy="0"/>
            </a:xfrm>
            <a:custGeom>
              <a:avLst/>
              <a:gdLst/>
              <a:ahLst/>
              <a:cxnLst/>
              <a:rect l="l" t="t" r="r" b="b"/>
              <a:pathLst>
                <a:path w="635635">
                  <a:moveTo>
                    <a:pt x="0" y="0"/>
                  </a:moveTo>
                  <a:lnTo>
                    <a:pt x="635469" y="0"/>
                  </a:lnTo>
                </a:path>
              </a:pathLst>
            </a:custGeom>
            <a:ln w="51875">
              <a:solidFill>
                <a:srgbClr val="CBCAC8"/>
              </a:solidFill>
            </a:ln>
          </p:spPr>
          <p:txBody>
            <a:bodyPr wrap="square" lIns="0" tIns="0" rIns="0" bIns="0" rtlCol="0"/>
            <a:lstStyle/>
            <a:p>
              <a:endParaRPr/>
            </a:p>
          </p:txBody>
        </p:sp>
        <p:sp>
          <p:nvSpPr>
            <p:cNvPr id="38" name="object 38"/>
            <p:cNvSpPr/>
            <p:nvPr/>
          </p:nvSpPr>
          <p:spPr>
            <a:xfrm>
              <a:off x="3746770" y="8015853"/>
              <a:ext cx="570865" cy="0"/>
            </a:xfrm>
            <a:custGeom>
              <a:avLst/>
              <a:gdLst/>
              <a:ahLst/>
              <a:cxnLst/>
              <a:rect l="l" t="t" r="r" b="b"/>
              <a:pathLst>
                <a:path w="570864">
                  <a:moveTo>
                    <a:pt x="0" y="0"/>
                  </a:moveTo>
                  <a:lnTo>
                    <a:pt x="570625" y="0"/>
                  </a:lnTo>
                </a:path>
              </a:pathLst>
            </a:custGeom>
            <a:ln w="51875">
              <a:solidFill>
                <a:srgbClr val="CBCAC8"/>
              </a:solidFill>
            </a:ln>
          </p:spPr>
          <p:txBody>
            <a:bodyPr wrap="square" lIns="0" tIns="0" rIns="0" bIns="0" rtlCol="0"/>
            <a:lstStyle/>
            <a:p>
              <a:endParaRPr/>
            </a:p>
          </p:txBody>
        </p:sp>
        <p:sp>
          <p:nvSpPr>
            <p:cNvPr id="39" name="object 39"/>
            <p:cNvSpPr/>
            <p:nvPr/>
          </p:nvSpPr>
          <p:spPr>
            <a:xfrm>
              <a:off x="3746770" y="8145540"/>
              <a:ext cx="661670" cy="0"/>
            </a:xfrm>
            <a:custGeom>
              <a:avLst/>
              <a:gdLst/>
              <a:ahLst/>
              <a:cxnLst/>
              <a:rect l="l" t="t" r="r" b="b"/>
              <a:pathLst>
                <a:path w="661670">
                  <a:moveTo>
                    <a:pt x="0" y="0"/>
                  </a:moveTo>
                  <a:lnTo>
                    <a:pt x="661407" y="0"/>
                  </a:lnTo>
                </a:path>
              </a:pathLst>
            </a:custGeom>
            <a:ln w="51875">
              <a:solidFill>
                <a:srgbClr val="CBCAC8"/>
              </a:solidFill>
            </a:ln>
          </p:spPr>
          <p:txBody>
            <a:bodyPr wrap="square" lIns="0" tIns="0" rIns="0" bIns="0" rtlCol="0"/>
            <a:lstStyle/>
            <a:p>
              <a:endParaRPr/>
            </a:p>
          </p:txBody>
        </p:sp>
        <p:sp>
          <p:nvSpPr>
            <p:cNvPr id="40" name="object 40"/>
            <p:cNvSpPr/>
            <p:nvPr/>
          </p:nvSpPr>
          <p:spPr>
            <a:xfrm>
              <a:off x="3746770" y="8275228"/>
              <a:ext cx="752475" cy="0"/>
            </a:xfrm>
            <a:custGeom>
              <a:avLst/>
              <a:gdLst/>
              <a:ahLst/>
              <a:cxnLst/>
              <a:rect l="l" t="t" r="r" b="b"/>
              <a:pathLst>
                <a:path w="752475">
                  <a:moveTo>
                    <a:pt x="0" y="0"/>
                  </a:moveTo>
                  <a:lnTo>
                    <a:pt x="752188" y="0"/>
                  </a:lnTo>
                </a:path>
              </a:pathLst>
            </a:custGeom>
            <a:ln w="51875">
              <a:solidFill>
                <a:srgbClr val="CBCAC8"/>
              </a:solidFill>
            </a:ln>
          </p:spPr>
          <p:txBody>
            <a:bodyPr wrap="square" lIns="0" tIns="0" rIns="0" bIns="0" rtlCol="0"/>
            <a:lstStyle/>
            <a:p>
              <a:endParaRPr/>
            </a:p>
          </p:txBody>
        </p:sp>
        <p:sp>
          <p:nvSpPr>
            <p:cNvPr id="41" name="object 41"/>
            <p:cNvSpPr/>
            <p:nvPr/>
          </p:nvSpPr>
          <p:spPr>
            <a:xfrm>
              <a:off x="5708270" y="4812567"/>
              <a:ext cx="3268345" cy="4227830"/>
            </a:xfrm>
            <a:custGeom>
              <a:avLst/>
              <a:gdLst/>
              <a:ahLst/>
              <a:cxnLst/>
              <a:rect l="l" t="t" r="r" b="b"/>
              <a:pathLst>
                <a:path w="3268345" h="4227830">
                  <a:moveTo>
                    <a:pt x="0" y="4227818"/>
                  </a:moveTo>
                  <a:lnTo>
                    <a:pt x="3268129" y="4227818"/>
                  </a:lnTo>
                  <a:lnTo>
                    <a:pt x="3268129" y="0"/>
                  </a:lnTo>
                  <a:lnTo>
                    <a:pt x="0" y="0"/>
                  </a:lnTo>
                  <a:lnTo>
                    <a:pt x="0" y="4227818"/>
                  </a:lnTo>
                  <a:close/>
                </a:path>
              </a:pathLst>
            </a:custGeom>
            <a:ln w="51875">
              <a:solidFill>
                <a:srgbClr val="000000"/>
              </a:solidFill>
            </a:ln>
          </p:spPr>
          <p:txBody>
            <a:bodyPr wrap="square" lIns="0" tIns="0" rIns="0" bIns="0" rtlCol="0"/>
            <a:lstStyle/>
            <a:p>
              <a:endParaRPr/>
            </a:p>
          </p:txBody>
        </p:sp>
        <p:pic>
          <p:nvPicPr>
            <p:cNvPr id="42" name="object 42"/>
            <p:cNvPicPr/>
            <p:nvPr/>
          </p:nvPicPr>
          <p:blipFill>
            <a:blip r:embed="rId3" cstate="print"/>
            <a:stretch>
              <a:fillRect/>
            </a:stretch>
          </p:blipFill>
          <p:spPr>
            <a:xfrm>
              <a:off x="6016278" y="5188662"/>
              <a:ext cx="1452501" cy="103750"/>
            </a:xfrm>
            <a:prstGeom prst="rect">
              <a:avLst/>
            </a:prstGeom>
          </p:spPr>
        </p:pic>
        <p:sp>
          <p:nvSpPr>
            <p:cNvPr id="43" name="object 43"/>
            <p:cNvSpPr/>
            <p:nvPr/>
          </p:nvSpPr>
          <p:spPr>
            <a:xfrm>
              <a:off x="6901950" y="5175693"/>
              <a:ext cx="495934" cy="0"/>
            </a:xfrm>
            <a:custGeom>
              <a:avLst/>
              <a:gdLst/>
              <a:ahLst/>
              <a:cxnLst/>
              <a:rect l="l" t="t" r="r" b="b"/>
              <a:pathLst>
                <a:path w="495934">
                  <a:moveTo>
                    <a:pt x="0" y="0"/>
                  </a:moveTo>
                  <a:lnTo>
                    <a:pt x="495497" y="0"/>
                  </a:lnTo>
                </a:path>
              </a:pathLst>
            </a:custGeom>
            <a:ln w="103750">
              <a:solidFill>
                <a:srgbClr val="000000"/>
              </a:solidFill>
            </a:ln>
          </p:spPr>
          <p:txBody>
            <a:bodyPr wrap="square" lIns="0" tIns="0" rIns="0" bIns="0" rtlCol="0"/>
            <a:lstStyle/>
            <a:p>
              <a:endParaRPr/>
            </a:p>
          </p:txBody>
        </p:sp>
        <p:sp>
          <p:nvSpPr>
            <p:cNvPr id="44" name="object 44"/>
            <p:cNvSpPr/>
            <p:nvPr/>
          </p:nvSpPr>
          <p:spPr>
            <a:xfrm>
              <a:off x="6084364" y="5175693"/>
              <a:ext cx="683895" cy="0"/>
            </a:xfrm>
            <a:custGeom>
              <a:avLst/>
              <a:gdLst/>
              <a:ahLst/>
              <a:cxnLst/>
              <a:rect l="l" t="t" r="r" b="b"/>
              <a:pathLst>
                <a:path w="683895">
                  <a:moveTo>
                    <a:pt x="0" y="0"/>
                  </a:moveTo>
                  <a:lnTo>
                    <a:pt x="683363" y="0"/>
                  </a:lnTo>
                </a:path>
              </a:pathLst>
            </a:custGeom>
            <a:ln w="103750">
              <a:solidFill>
                <a:srgbClr val="000000"/>
              </a:solidFill>
            </a:ln>
          </p:spPr>
          <p:txBody>
            <a:bodyPr wrap="square" lIns="0" tIns="0" rIns="0" bIns="0" rtlCol="0"/>
            <a:lstStyle/>
            <a:p>
              <a:endParaRPr/>
            </a:p>
          </p:txBody>
        </p:sp>
        <p:sp>
          <p:nvSpPr>
            <p:cNvPr id="45" name="object 45"/>
            <p:cNvSpPr/>
            <p:nvPr/>
          </p:nvSpPr>
          <p:spPr>
            <a:xfrm>
              <a:off x="6084364" y="8703197"/>
              <a:ext cx="337185" cy="0"/>
            </a:xfrm>
            <a:custGeom>
              <a:avLst/>
              <a:gdLst/>
              <a:ahLst/>
              <a:cxnLst/>
              <a:rect l="l" t="t" r="r" b="b"/>
              <a:pathLst>
                <a:path w="337185">
                  <a:moveTo>
                    <a:pt x="0" y="0"/>
                  </a:moveTo>
                  <a:lnTo>
                    <a:pt x="337187" y="0"/>
                  </a:lnTo>
                </a:path>
              </a:pathLst>
            </a:custGeom>
            <a:ln w="25937">
              <a:solidFill>
                <a:srgbClr val="000000"/>
              </a:solidFill>
            </a:ln>
          </p:spPr>
          <p:txBody>
            <a:bodyPr wrap="square" lIns="0" tIns="0" rIns="0" bIns="0" rtlCol="0"/>
            <a:lstStyle/>
            <a:p>
              <a:endParaRPr/>
            </a:p>
          </p:txBody>
        </p:sp>
        <p:sp>
          <p:nvSpPr>
            <p:cNvPr id="46" name="object 46"/>
            <p:cNvSpPr/>
            <p:nvPr/>
          </p:nvSpPr>
          <p:spPr>
            <a:xfrm>
              <a:off x="6084364" y="8768040"/>
              <a:ext cx="441325" cy="0"/>
            </a:xfrm>
            <a:custGeom>
              <a:avLst/>
              <a:gdLst/>
              <a:ahLst/>
              <a:cxnLst/>
              <a:rect l="l" t="t" r="r" b="b"/>
              <a:pathLst>
                <a:path w="441325">
                  <a:moveTo>
                    <a:pt x="0" y="0"/>
                  </a:moveTo>
                  <a:lnTo>
                    <a:pt x="440938" y="0"/>
                  </a:lnTo>
                </a:path>
              </a:pathLst>
            </a:custGeom>
            <a:ln w="25937">
              <a:solidFill>
                <a:srgbClr val="000000"/>
              </a:solidFill>
            </a:ln>
          </p:spPr>
          <p:txBody>
            <a:bodyPr wrap="square" lIns="0" tIns="0" rIns="0" bIns="0" rtlCol="0"/>
            <a:lstStyle/>
            <a:p>
              <a:endParaRPr/>
            </a:p>
          </p:txBody>
        </p:sp>
        <p:sp>
          <p:nvSpPr>
            <p:cNvPr id="47" name="object 47"/>
            <p:cNvSpPr/>
            <p:nvPr/>
          </p:nvSpPr>
          <p:spPr>
            <a:xfrm>
              <a:off x="8263116" y="8703197"/>
              <a:ext cx="337185" cy="0"/>
            </a:xfrm>
            <a:custGeom>
              <a:avLst/>
              <a:gdLst/>
              <a:ahLst/>
              <a:cxnLst/>
              <a:rect l="l" t="t" r="r" b="b"/>
              <a:pathLst>
                <a:path w="337184">
                  <a:moveTo>
                    <a:pt x="337187" y="0"/>
                  </a:moveTo>
                  <a:lnTo>
                    <a:pt x="0" y="0"/>
                  </a:lnTo>
                </a:path>
              </a:pathLst>
            </a:custGeom>
            <a:ln w="25937">
              <a:solidFill>
                <a:srgbClr val="000000"/>
              </a:solidFill>
            </a:ln>
          </p:spPr>
          <p:txBody>
            <a:bodyPr wrap="square" lIns="0" tIns="0" rIns="0" bIns="0" rtlCol="0"/>
            <a:lstStyle/>
            <a:p>
              <a:endParaRPr/>
            </a:p>
          </p:txBody>
        </p:sp>
        <p:sp>
          <p:nvSpPr>
            <p:cNvPr id="48" name="object 48"/>
            <p:cNvSpPr/>
            <p:nvPr/>
          </p:nvSpPr>
          <p:spPr>
            <a:xfrm>
              <a:off x="7562803" y="8768040"/>
              <a:ext cx="1037590" cy="0"/>
            </a:xfrm>
            <a:custGeom>
              <a:avLst/>
              <a:gdLst/>
              <a:ahLst/>
              <a:cxnLst/>
              <a:rect l="l" t="t" r="r" b="b"/>
              <a:pathLst>
                <a:path w="1037590">
                  <a:moveTo>
                    <a:pt x="1037501" y="0"/>
                  </a:moveTo>
                  <a:lnTo>
                    <a:pt x="0" y="0"/>
                  </a:lnTo>
                </a:path>
              </a:pathLst>
            </a:custGeom>
            <a:ln w="25937">
              <a:solidFill>
                <a:srgbClr val="000000"/>
              </a:solidFill>
            </a:ln>
          </p:spPr>
          <p:txBody>
            <a:bodyPr wrap="square" lIns="0" tIns="0" rIns="0" bIns="0" rtlCol="0"/>
            <a:lstStyle/>
            <a:p>
              <a:endParaRPr/>
            </a:p>
          </p:txBody>
        </p:sp>
        <p:sp>
          <p:nvSpPr>
            <p:cNvPr id="49" name="object 49"/>
            <p:cNvSpPr/>
            <p:nvPr/>
          </p:nvSpPr>
          <p:spPr>
            <a:xfrm>
              <a:off x="6084364" y="5396162"/>
              <a:ext cx="2295525" cy="285750"/>
            </a:xfrm>
            <a:custGeom>
              <a:avLst/>
              <a:gdLst/>
              <a:ahLst/>
              <a:cxnLst/>
              <a:rect l="l" t="t" r="r" b="b"/>
              <a:pathLst>
                <a:path w="2295525" h="285750">
                  <a:moveTo>
                    <a:pt x="2295471" y="0"/>
                  </a:moveTo>
                  <a:lnTo>
                    <a:pt x="0" y="0"/>
                  </a:lnTo>
                  <a:lnTo>
                    <a:pt x="0" y="285312"/>
                  </a:lnTo>
                  <a:lnTo>
                    <a:pt x="2295471" y="285312"/>
                  </a:lnTo>
                  <a:lnTo>
                    <a:pt x="2295471" y="0"/>
                  </a:lnTo>
                  <a:close/>
                </a:path>
              </a:pathLst>
            </a:custGeom>
            <a:solidFill>
              <a:srgbClr val="CBCAC8"/>
            </a:solidFill>
          </p:spPr>
          <p:txBody>
            <a:bodyPr wrap="square" lIns="0" tIns="0" rIns="0" bIns="0" rtlCol="0"/>
            <a:lstStyle/>
            <a:p>
              <a:endParaRPr/>
            </a:p>
          </p:txBody>
        </p:sp>
        <p:sp>
          <p:nvSpPr>
            <p:cNvPr id="50" name="object 50"/>
            <p:cNvSpPr/>
            <p:nvPr/>
          </p:nvSpPr>
          <p:spPr>
            <a:xfrm>
              <a:off x="6060706" y="5880359"/>
              <a:ext cx="282575" cy="45720"/>
            </a:xfrm>
            <a:custGeom>
              <a:avLst/>
              <a:gdLst/>
              <a:ahLst/>
              <a:cxnLst/>
              <a:rect l="l" t="t" r="r" b="b"/>
              <a:pathLst>
                <a:path w="282575" h="45720">
                  <a:moveTo>
                    <a:pt x="33489" y="44894"/>
                  </a:moveTo>
                  <a:lnTo>
                    <a:pt x="31572" y="42151"/>
                  </a:lnTo>
                  <a:lnTo>
                    <a:pt x="22618" y="28829"/>
                  </a:lnTo>
                  <a:lnTo>
                    <a:pt x="21158" y="26644"/>
                  </a:lnTo>
                  <a:lnTo>
                    <a:pt x="23647" y="25552"/>
                  </a:lnTo>
                  <a:lnTo>
                    <a:pt x="25565" y="24041"/>
                  </a:lnTo>
                  <a:lnTo>
                    <a:pt x="27292" y="21602"/>
                  </a:lnTo>
                  <a:lnTo>
                    <a:pt x="28270" y="20218"/>
                  </a:lnTo>
                  <a:lnTo>
                    <a:pt x="28943" y="18021"/>
                  </a:lnTo>
                  <a:lnTo>
                    <a:pt x="28943" y="11328"/>
                  </a:lnTo>
                  <a:lnTo>
                    <a:pt x="28486" y="10287"/>
                  </a:lnTo>
                  <a:lnTo>
                    <a:pt x="27571" y="8191"/>
                  </a:lnTo>
                  <a:lnTo>
                    <a:pt x="22123" y="4038"/>
                  </a:lnTo>
                  <a:lnTo>
                    <a:pt x="19977" y="3517"/>
                  </a:lnTo>
                  <a:lnTo>
                    <a:pt x="19977" y="13792"/>
                  </a:lnTo>
                  <a:lnTo>
                    <a:pt x="19862" y="18021"/>
                  </a:lnTo>
                  <a:lnTo>
                    <a:pt x="19316" y="19253"/>
                  </a:lnTo>
                  <a:lnTo>
                    <a:pt x="16637" y="21132"/>
                  </a:lnTo>
                  <a:lnTo>
                    <a:pt x="14566" y="21602"/>
                  </a:lnTo>
                  <a:lnTo>
                    <a:pt x="8902" y="21602"/>
                  </a:lnTo>
                  <a:lnTo>
                    <a:pt x="8902" y="10287"/>
                  </a:lnTo>
                  <a:lnTo>
                    <a:pt x="14465" y="10287"/>
                  </a:lnTo>
                  <a:lnTo>
                    <a:pt x="16573" y="10693"/>
                  </a:lnTo>
                  <a:lnTo>
                    <a:pt x="17919" y="11557"/>
                  </a:lnTo>
                  <a:lnTo>
                    <a:pt x="19304" y="12382"/>
                  </a:lnTo>
                  <a:lnTo>
                    <a:pt x="19977" y="13792"/>
                  </a:lnTo>
                  <a:lnTo>
                    <a:pt x="19977" y="3517"/>
                  </a:lnTo>
                  <a:lnTo>
                    <a:pt x="17894" y="2997"/>
                  </a:lnTo>
                  <a:lnTo>
                    <a:pt x="0" y="2997"/>
                  </a:lnTo>
                  <a:lnTo>
                    <a:pt x="0" y="44894"/>
                  </a:lnTo>
                  <a:lnTo>
                    <a:pt x="8902" y="44894"/>
                  </a:lnTo>
                  <a:lnTo>
                    <a:pt x="8902" y="28829"/>
                  </a:lnTo>
                  <a:lnTo>
                    <a:pt x="13614" y="28829"/>
                  </a:lnTo>
                  <a:lnTo>
                    <a:pt x="23622" y="44894"/>
                  </a:lnTo>
                  <a:lnTo>
                    <a:pt x="33489" y="44894"/>
                  </a:lnTo>
                  <a:close/>
                </a:path>
                <a:path w="282575" h="45720">
                  <a:moveTo>
                    <a:pt x="65633" y="22275"/>
                  </a:moveTo>
                  <a:lnTo>
                    <a:pt x="64490" y="19062"/>
                  </a:lnTo>
                  <a:lnTo>
                    <a:pt x="64376" y="18707"/>
                  </a:lnTo>
                  <a:lnTo>
                    <a:pt x="64147" y="18478"/>
                  </a:lnTo>
                  <a:lnTo>
                    <a:pt x="59321" y="13550"/>
                  </a:lnTo>
                  <a:lnTo>
                    <a:pt x="57429" y="12865"/>
                  </a:lnTo>
                  <a:lnTo>
                    <a:pt x="57429" y="25234"/>
                  </a:lnTo>
                  <a:lnTo>
                    <a:pt x="45161" y="25234"/>
                  </a:lnTo>
                  <a:lnTo>
                    <a:pt x="49466" y="18478"/>
                  </a:lnTo>
                  <a:lnTo>
                    <a:pt x="53187" y="18478"/>
                  </a:lnTo>
                  <a:lnTo>
                    <a:pt x="54660" y="19062"/>
                  </a:lnTo>
                  <a:lnTo>
                    <a:pt x="56832" y="21424"/>
                  </a:lnTo>
                  <a:lnTo>
                    <a:pt x="57391" y="23075"/>
                  </a:lnTo>
                  <a:lnTo>
                    <a:pt x="57429" y="25234"/>
                  </a:lnTo>
                  <a:lnTo>
                    <a:pt x="57429" y="12865"/>
                  </a:lnTo>
                  <a:lnTo>
                    <a:pt x="55803" y="12268"/>
                  </a:lnTo>
                  <a:lnTo>
                    <a:pt x="46532" y="12268"/>
                  </a:lnTo>
                  <a:lnTo>
                    <a:pt x="42824" y="13728"/>
                  </a:lnTo>
                  <a:lnTo>
                    <a:pt x="37465" y="19596"/>
                  </a:lnTo>
                  <a:lnTo>
                    <a:pt x="36106" y="23736"/>
                  </a:lnTo>
                  <a:lnTo>
                    <a:pt x="36106" y="34328"/>
                  </a:lnTo>
                  <a:lnTo>
                    <a:pt x="37566" y="38341"/>
                  </a:lnTo>
                  <a:lnTo>
                    <a:pt x="43370" y="44043"/>
                  </a:lnTo>
                  <a:lnTo>
                    <a:pt x="47409" y="45466"/>
                  </a:lnTo>
                  <a:lnTo>
                    <a:pt x="55054" y="45466"/>
                  </a:lnTo>
                  <a:lnTo>
                    <a:pt x="57188" y="45275"/>
                  </a:lnTo>
                  <a:lnTo>
                    <a:pt x="60667" y="44538"/>
                  </a:lnTo>
                  <a:lnTo>
                    <a:pt x="62064" y="44043"/>
                  </a:lnTo>
                  <a:lnTo>
                    <a:pt x="63830" y="43205"/>
                  </a:lnTo>
                  <a:lnTo>
                    <a:pt x="63830" y="38963"/>
                  </a:lnTo>
                  <a:lnTo>
                    <a:pt x="63830" y="36449"/>
                  </a:lnTo>
                  <a:lnTo>
                    <a:pt x="61950" y="37325"/>
                  </a:lnTo>
                  <a:lnTo>
                    <a:pt x="60159" y="37973"/>
                  </a:lnTo>
                  <a:lnTo>
                    <a:pt x="56718" y="38760"/>
                  </a:lnTo>
                  <a:lnTo>
                    <a:pt x="54889" y="38963"/>
                  </a:lnTo>
                  <a:lnTo>
                    <a:pt x="50482" y="38963"/>
                  </a:lnTo>
                  <a:lnTo>
                    <a:pt x="48768" y="38341"/>
                  </a:lnTo>
                  <a:lnTo>
                    <a:pt x="48628" y="38341"/>
                  </a:lnTo>
                  <a:lnTo>
                    <a:pt x="45796" y="35471"/>
                  </a:lnTo>
                  <a:lnTo>
                    <a:pt x="45072" y="33528"/>
                  </a:lnTo>
                  <a:lnTo>
                    <a:pt x="44970" y="31051"/>
                  </a:lnTo>
                  <a:lnTo>
                    <a:pt x="65633" y="31051"/>
                  </a:lnTo>
                  <a:lnTo>
                    <a:pt x="65633" y="25234"/>
                  </a:lnTo>
                  <a:lnTo>
                    <a:pt x="65633" y="22275"/>
                  </a:lnTo>
                  <a:close/>
                </a:path>
                <a:path w="282575" h="45720">
                  <a:moveTo>
                    <a:pt x="93497" y="1333"/>
                  </a:moveTo>
                  <a:lnTo>
                    <a:pt x="91160" y="431"/>
                  </a:lnTo>
                  <a:lnTo>
                    <a:pt x="88468" y="0"/>
                  </a:lnTo>
                  <a:lnTo>
                    <a:pt x="81495" y="0"/>
                  </a:lnTo>
                  <a:lnTo>
                    <a:pt x="78613" y="825"/>
                  </a:lnTo>
                  <a:lnTo>
                    <a:pt x="75031" y="4203"/>
                  </a:lnTo>
                  <a:lnTo>
                    <a:pt x="74142" y="6921"/>
                  </a:lnTo>
                  <a:lnTo>
                    <a:pt x="74142" y="12865"/>
                  </a:lnTo>
                  <a:lnTo>
                    <a:pt x="69329" y="15214"/>
                  </a:lnTo>
                  <a:lnTo>
                    <a:pt x="69329" y="19418"/>
                  </a:lnTo>
                  <a:lnTo>
                    <a:pt x="74142" y="19418"/>
                  </a:lnTo>
                  <a:lnTo>
                    <a:pt x="74142" y="44894"/>
                  </a:lnTo>
                  <a:lnTo>
                    <a:pt x="82867" y="44894"/>
                  </a:lnTo>
                  <a:lnTo>
                    <a:pt x="82867" y="19418"/>
                  </a:lnTo>
                  <a:lnTo>
                    <a:pt x="90424" y="19418"/>
                  </a:lnTo>
                  <a:lnTo>
                    <a:pt x="90424" y="12865"/>
                  </a:lnTo>
                  <a:lnTo>
                    <a:pt x="82867" y="12865"/>
                  </a:lnTo>
                  <a:lnTo>
                    <a:pt x="82867" y="9715"/>
                  </a:lnTo>
                  <a:lnTo>
                    <a:pt x="83146" y="8775"/>
                  </a:lnTo>
                  <a:lnTo>
                    <a:pt x="84251" y="7289"/>
                  </a:lnTo>
                  <a:lnTo>
                    <a:pt x="85153" y="6921"/>
                  </a:lnTo>
                  <a:lnTo>
                    <a:pt x="87884" y="6921"/>
                  </a:lnTo>
                  <a:lnTo>
                    <a:pt x="89941" y="7289"/>
                  </a:lnTo>
                  <a:lnTo>
                    <a:pt x="89750" y="7289"/>
                  </a:lnTo>
                  <a:lnTo>
                    <a:pt x="91274" y="7759"/>
                  </a:lnTo>
                  <a:lnTo>
                    <a:pt x="91440" y="7289"/>
                  </a:lnTo>
                  <a:lnTo>
                    <a:pt x="91567" y="6921"/>
                  </a:lnTo>
                  <a:lnTo>
                    <a:pt x="93497" y="1333"/>
                  </a:lnTo>
                  <a:close/>
                </a:path>
                <a:path w="282575" h="45720">
                  <a:moveTo>
                    <a:pt x="104190" y="304"/>
                  </a:moveTo>
                  <a:lnTo>
                    <a:pt x="95440" y="304"/>
                  </a:lnTo>
                  <a:lnTo>
                    <a:pt x="95440" y="44894"/>
                  </a:lnTo>
                  <a:lnTo>
                    <a:pt x="104190" y="44894"/>
                  </a:lnTo>
                  <a:lnTo>
                    <a:pt x="104190" y="304"/>
                  </a:lnTo>
                  <a:close/>
                </a:path>
                <a:path w="282575" h="45720">
                  <a:moveTo>
                    <a:pt x="140893" y="22275"/>
                  </a:moveTo>
                  <a:lnTo>
                    <a:pt x="139763" y="19062"/>
                  </a:lnTo>
                  <a:lnTo>
                    <a:pt x="139636" y="18707"/>
                  </a:lnTo>
                  <a:lnTo>
                    <a:pt x="139407" y="18478"/>
                  </a:lnTo>
                  <a:lnTo>
                    <a:pt x="134594" y="13550"/>
                  </a:lnTo>
                  <a:lnTo>
                    <a:pt x="132702" y="12865"/>
                  </a:lnTo>
                  <a:lnTo>
                    <a:pt x="132702" y="25234"/>
                  </a:lnTo>
                  <a:lnTo>
                    <a:pt x="120434" y="25234"/>
                  </a:lnTo>
                  <a:lnTo>
                    <a:pt x="124739" y="18478"/>
                  </a:lnTo>
                  <a:lnTo>
                    <a:pt x="128460" y="18478"/>
                  </a:lnTo>
                  <a:lnTo>
                    <a:pt x="129921" y="19062"/>
                  </a:lnTo>
                  <a:lnTo>
                    <a:pt x="132105" y="21424"/>
                  </a:lnTo>
                  <a:lnTo>
                    <a:pt x="132664" y="23075"/>
                  </a:lnTo>
                  <a:lnTo>
                    <a:pt x="132702" y="25234"/>
                  </a:lnTo>
                  <a:lnTo>
                    <a:pt x="132702" y="12865"/>
                  </a:lnTo>
                  <a:lnTo>
                    <a:pt x="131064" y="12268"/>
                  </a:lnTo>
                  <a:lnTo>
                    <a:pt x="121805" y="12268"/>
                  </a:lnTo>
                  <a:lnTo>
                    <a:pt x="118097" y="13728"/>
                  </a:lnTo>
                  <a:lnTo>
                    <a:pt x="112725" y="19596"/>
                  </a:lnTo>
                  <a:lnTo>
                    <a:pt x="111379" y="23736"/>
                  </a:lnTo>
                  <a:lnTo>
                    <a:pt x="111379" y="34328"/>
                  </a:lnTo>
                  <a:lnTo>
                    <a:pt x="112826" y="38341"/>
                  </a:lnTo>
                  <a:lnTo>
                    <a:pt x="118643" y="44043"/>
                  </a:lnTo>
                  <a:lnTo>
                    <a:pt x="122669" y="45466"/>
                  </a:lnTo>
                  <a:lnTo>
                    <a:pt x="130327" y="45466"/>
                  </a:lnTo>
                  <a:lnTo>
                    <a:pt x="132448" y="45275"/>
                  </a:lnTo>
                  <a:lnTo>
                    <a:pt x="135928" y="44538"/>
                  </a:lnTo>
                  <a:lnTo>
                    <a:pt x="137337" y="44043"/>
                  </a:lnTo>
                  <a:lnTo>
                    <a:pt x="139090" y="43205"/>
                  </a:lnTo>
                  <a:lnTo>
                    <a:pt x="139090" y="38963"/>
                  </a:lnTo>
                  <a:lnTo>
                    <a:pt x="139090" y="36449"/>
                  </a:lnTo>
                  <a:lnTo>
                    <a:pt x="137210" y="37325"/>
                  </a:lnTo>
                  <a:lnTo>
                    <a:pt x="135420" y="37973"/>
                  </a:lnTo>
                  <a:lnTo>
                    <a:pt x="131991" y="38760"/>
                  </a:lnTo>
                  <a:lnTo>
                    <a:pt x="130162" y="38963"/>
                  </a:lnTo>
                  <a:lnTo>
                    <a:pt x="125742" y="38963"/>
                  </a:lnTo>
                  <a:lnTo>
                    <a:pt x="124028" y="38341"/>
                  </a:lnTo>
                  <a:lnTo>
                    <a:pt x="123888" y="38341"/>
                  </a:lnTo>
                  <a:lnTo>
                    <a:pt x="121069" y="35471"/>
                  </a:lnTo>
                  <a:lnTo>
                    <a:pt x="120345" y="33528"/>
                  </a:lnTo>
                  <a:lnTo>
                    <a:pt x="120230" y="31051"/>
                  </a:lnTo>
                  <a:lnTo>
                    <a:pt x="140893" y="31051"/>
                  </a:lnTo>
                  <a:lnTo>
                    <a:pt x="140893" y="25234"/>
                  </a:lnTo>
                  <a:lnTo>
                    <a:pt x="140893" y="22275"/>
                  </a:lnTo>
                  <a:close/>
                </a:path>
                <a:path w="282575" h="45720">
                  <a:moveTo>
                    <a:pt x="171742" y="14427"/>
                  </a:moveTo>
                  <a:lnTo>
                    <a:pt x="168808" y="12992"/>
                  </a:lnTo>
                  <a:lnTo>
                    <a:pt x="165493" y="12255"/>
                  </a:lnTo>
                  <a:lnTo>
                    <a:pt x="156705" y="12255"/>
                  </a:lnTo>
                  <a:lnTo>
                    <a:pt x="152831" y="13703"/>
                  </a:lnTo>
                  <a:lnTo>
                    <a:pt x="147396" y="19443"/>
                  </a:lnTo>
                  <a:lnTo>
                    <a:pt x="146050" y="23596"/>
                  </a:lnTo>
                  <a:lnTo>
                    <a:pt x="146050" y="39992"/>
                  </a:lnTo>
                  <a:lnTo>
                    <a:pt x="151028" y="45466"/>
                  </a:lnTo>
                  <a:lnTo>
                    <a:pt x="160997" y="45466"/>
                  </a:lnTo>
                  <a:lnTo>
                    <a:pt x="163207" y="45466"/>
                  </a:lnTo>
                  <a:lnTo>
                    <a:pt x="165023" y="45300"/>
                  </a:lnTo>
                  <a:lnTo>
                    <a:pt x="167906" y="44602"/>
                  </a:lnTo>
                  <a:lnTo>
                    <a:pt x="169341" y="43980"/>
                  </a:lnTo>
                  <a:lnTo>
                    <a:pt x="170738" y="43078"/>
                  </a:lnTo>
                  <a:lnTo>
                    <a:pt x="170738" y="35610"/>
                  </a:lnTo>
                  <a:lnTo>
                    <a:pt x="169316" y="36550"/>
                  </a:lnTo>
                  <a:lnTo>
                    <a:pt x="167881" y="37261"/>
                  </a:lnTo>
                  <a:lnTo>
                    <a:pt x="165023" y="38176"/>
                  </a:lnTo>
                  <a:lnTo>
                    <a:pt x="163449" y="38379"/>
                  </a:lnTo>
                  <a:lnTo>
                    <a:pt x="157226" y="38379"/>
                  </a:lnTo>
                  <a:lnTo>
                    <a:pt x="154952" y="35255"/>
                  </a:lnTo>
                  <a:lnTo>
                    <a:pt x="154952" y="22529"/>
                  </a:lnTo>
                  <a:lnTo>
                    <a:pt x="157226" y="19304"/>
                  </a:lnTo>
                  <a:lnTo>
                    <a:pt x="162966" y="19304"/>
                  </a:lnTo>
                  <a:lnTo>
                    <a:pt x="164134" y="19481"/>
                  </a:lnTo>
                  <a:lnTo>
                    <a:pt x="166509" y="20193"/>
                  </a:lnTo>
                  <a:lnTo>
                    <a:pt x="169176" y="21196"/>
                  </a:lnTo>
                  <a:lnTo>
                    <a:pt x="171742" y="14427"/>
                  </a:lnTo>
                  <a:close/>
                </a:path>
                <a:path w="282575" h="45720">
                  <a:moveTo>
                    <a:pt x="197180" y="37503"/>
                  </a:moveTo>
                  <a:lnTo>
                    <a:pt x="195033" y="38176"/>
                  </a:lnTo>
                  <a:lnTo>
                    <a:pt x="193192" y="38493"/>
                  </a:lnTo>
                  <a:lnTo>
                    <a:pt x="191681" y="38493"/>
                  </a:lnTo>
                  <a:lnTo>
                    <a:pt x="190525" y="38493"/>
                  </a:lnTo>
                  <a:lnTo>
                    <a:pt x="189598" y="38214"/>
                  </a:lnTo>
                  <a:lnTo>
                    <a:pt x="188201" y="37033"/>
                  </a:lnTo>
                  <a:lnTo>
                    <a:pt x="187858" y="36093"/>
                  </a:lnTo>
                  <a:lnTo>
                    <a:pt x="187858" y="19418"/>
                  </a:lnTo>
                  <a:lnTo>
                    <a:pt x="196824" y="19418"/>
                  </a:lnTo>
                  <a:lnTo>
                    <a:pt x="196824" y="12852"/>
                  </a:lnTo>
                  <a:lnTo>
                    <a:pt x="187858" y="12852"/>
                  </a:lnTo>
                  <a:lnTo>
                    <a:pt x="187858" y="6032"/>
                  </a:lnTo>
                  <a:lnTo>
                    <a:pt x="182257" y="6032"/>
                  </a:lnTo>
                  <a:lnTo>
                    <a:pt x="179743" y="12801"/>
                  </a:lnTo>
                  <a:lnTo>
                    <a:pt x="174929" y="15722"/>
                  </a:lnTo>
                  <a:lnTo>
                    <a:pt x="174929" y="19418"/>
                  </a:lnTo>
                  <a:lnTo>
                    <a:pt x="179120" y="19418"/>
                  </a:lnTo>
                  <a:lnTo>
                    <a:pt x="179120" y="38392"/>
                  </a:lnTo>
                  <a:lnTo>
                    <a:pt x="179920" y="41033"/>
                  </a:lnTo>
                  <a:lnTo>
                    <a:pt x="183108" y="44589"/>
                  </a:lnTo>
                  <a:lnTo>
                    <a:pt x="185648" y="45466"/>
                  </a:lnTo>
                  <a:lnTo>
                    <a:pt x="192328" y="45466"/>
                  </a:lnTo>
                  <a:lnTo>
                    <a:pt x="194995" y="44983"/>
                  </a:lnTo>
                  <a:lnTo>
                    <a:pt x="197180" y="44005"/>
                  </a:lnTo>
                  <a:lnTo>
                    <a:pt x="197180" y="37503"/>
                  </a:lnTo>
                  <a:close/>
                </a:path>
                <a:path w="282575" h="45720">
                  <a:moveTo>
                    <a:pt x="212382" y="12865"/>
                  </a:moveTo>
                  <a:lnTo>
                    <a:pt x="203644" y="12865"/>
                  </a:lnTo>
                  <a:lnTo>
                    <a:pt x="203644" y="44894"/>
                  </a:lnTo>
                  <a:lnTo>
                    <a:pt x="212382" y="44894"/>
                  </a:lnTo>
                  <a:lnTo>
                    <a:pt x="212382" y="12865"/>
                  </a:lnTo>
                  <a:close/>
                </a:path>
                <a:path w="282575" h="45720">
                  <a:moveTo>
                    <a:pt x="212788" y="1739"/>
                  </a:moveTo>
                  <a:lnTo>
                    <a:pt x="211188" y="304"/>
                  </a:lnTo>
                  <a:lnTo>
                    <a:pt x="204863" y="304"/>
                  </a:lnTo>
                  <a:lnTo>
                    <a:pt x="203276" y="1739"/>
                  </a:lnTo>
                  <a:lnTo>
                    <a:pt x="203276" y="7442"/>
                  </a:lnTo>
                  <a:lnTo>
                    <a:pt x="204863" y="8877"/>
                  </a:lnTo>
                  <a:lnTo>
                    <a:pt x="209613" y="8877"/>
                  </a:lnTo>
                  <a:lnTo>
                    <a:pt x="210807" y="8496"/>
                  </a:lnTo>
                  <a:lnTo>
                    <a:pt x="212382" y="6985"/>
                  </a:lnTo>
                  <a:lnTo>
                    <a:pt x="212788" y="5930"/>
                  </a:lnTo>
                  <a:lnTo>
                    <a:pt x="212788" y="1739"/>
                  </a:lnTo>
                  <a:close/>
                </a:path>
                <a:path w="282575" h="45720">
                  <a:moveTo>
                    <a:pt x="250355" y="12865"/>
                  </a:moveTo>
                  <a:lnTo>
                    <a:pt x="241211" y="12865"/>
                  </a:lnTo>
                  <a:lnTo>
                    <a:pt x="235051" y="31115"/>
                  </a:lnTo>
                  <a:lnTo>
                    <a:pt x="234289" y="33655"/>
                  </a:lnTo>
                  <a:lnTo>
                    <a:pt x="233845" y="35839"/>
                  </a:lnTo>
                  <a:lnTo>
                    <a:pt x="233768" y="37668"/>
                  </a:lnTo>
                  <a:lnTo>
                    <a:pt x="233591" y="37668"/>
                  </a:lnTo>
                  <a:lnTo>
                    <a:pt x="233413" y="35610"/>
                  </a:lnTo>
                  <a:lnTo>
                    <a:pt x="232994" y="33413"/>
                  </a:lnTo>
                  <a:lnTo>
                    <a:pt x="232283" y="31115"/>
                  </a:lnTo>
                  <a:lnTo>
                    <a:pt x="226110" y="12865"/>
                  </a:lnTo>
                  <a:lnTo>
                    <a:pt x="216966" y="12865"/>
                  </a:lnTo>
                  <a:lnTo>
                    <a:pt x="229171" y="44894"/>
                  </a:lnTo>
                  <a:lnTo>
                    <a:pt x="238137" y="44894"/>
                  </a:lnTo>
                  <a:lnTo>
                    <a:pt x="250355" y="12865"/>
                  </a:lnTo>
                  <a:close/>
                </a:path>
                <a:path w="282575" h="45720">
                  <a:moveTo>
                    <a:pt x="282486" y="22275"/>
                  </a:moveTo>
                  <a:lnTo>
                    <a:pt x="281355" y="19062"/>
                  </a:lnTo>
                  <a:lnTo>
                    <a:pt x="281228" y="18707"/>
                  </a:lnTo>
                  <a:lnTo>
                    <a:pt x="281000" y="18478"/>
                  </a:lnTo>
                  <a:lnTo>
                    <a:pt x="276186" y="13550"/>
                  </a:lnTo>
                  <a:lnTo>
                    <a:pt x="274294" y="12865"/>
                  </a:lnTo>
                  <a:lnTo>
                    <a:pt x="274294" y="25234"/>
                  </a:lnTo>
                  <a:lnTo>
                    <a:pt x="262026" y="25234"/>
                  </a:lnTo>
                  <a:lnTo>
                    <a:pt x="266331" y="18478"/>
                  </a:lnTo>
                  <a:lnTo>
                    <a:pt x="270052" y="18478"/>
                  </a:lnTo>
                  <a:lnTo>
                    <a:pt x="271513" y="19062"/>
                  </a:lnTo>
                  <a:lnTo>
                    <a:pt x="273697" y="21424"/>
                  </a:lnTo>
                  <a:lnTo>
                    <a:pt x="274256" y="23075"/>
                  </a:lnTo>
                  <a:lnTo>
                    <a:pt x="274294" y="25234"/>
                  </a:lnTo>
                  <a:lnTo>
                    <a:pt x="274294" y="12865"/>
                  </a:lnTo>
                  <a:lnTo>
                    <a:pt x="272656" y="12268"/>
                  </a:lnTo>
                  <a:lnTo>
                    <a:pt x="263398" y="12268"/>
                  </a:lnTo>
                  <a:lnTo>
                    <a:pt x="259689" y="13728"/>
                  </a:lnTo>
                  <a:lnTo>
                    <a:pt x="254317" y="19596"/>
                  </a:lnTo>
                  <a:lnTo>
                    <a:pt x="252971" y="23736"/>
                  </a:lnTo>
                  <a:lnTo>
                    <a:pt x="252971" y="34328"/>
                  </a:lnTo>
                  <a:lnTo>
                    <a:pt x="254419" y="38341"/>
                  </a:lnTo>
                  <a:lnTo>
                    <a:pt x="260235" y="44043"/>
                  </a:lnTo>
                  <a:lnTo>
                    <a:pt x="264261" y="45466"/>
                  </a:lnTo>
                  <a:lnTo>
                    <a:pt x="271919" y="45466"/>
                  </a:lnTo>
                  <a:lnTo>
                    <a:pt x="274040" y="45275"/>
                  </a:lnTo>
                  <a:lnTo>
                    <a:pt x="277520" y="44538"/>
                  </a:lnTo>
                  <a:lnTo>
                    <a:pt x="278930" y="44043"/>
                  </a:lnTo>
                  <a:lnTo>
                    <a:pt x="280682" y="43205"/>
                  </a:lnTo>
                  <a:lnTo>
                    <a:pt x="280682" y="38963"/>
                  </a:lnTo>
                  <a:lnTo>
                    <a:pt x="280682" y="36449"/>
                  </a:lnTo>
                  <a:lnTo>
                    <a:pt x="278803" y="37325"/>
                  </a:lnTo>
                  <a:lnTo>
                    <a:pt x="277012" y="37973"/>
                  </a:lnTo>
                  <a:lnTo>
                    <a:pt x="273583" y="38760"/>
                  </a:lnTo>
                  <a:lnTo>
                    <a:pt x="271754" y="38963"/>
                  </a:lnTo>
                  <a:lnTo>
                    <a:pt x="267335" y="38963"/>
                  </a:lnTo>
                  <a:lnTo>
                    <a:pt x="265620" y="38341"/>
                  </a:lnTo>
                  <a:lnTo>
                    <a:pt x="265480" y="38341"/>
                  </a:lnTo>
                  <a:lnTo>
                    <a:pt x="262661" y="35471"/>
                  </a:lnTo>
                  <a:lnTo>
                    <a:pt x="261937" y="33528"/>
                  </a:lnTo>
                  <a:lnTo>
                    <a:pt x="261823" y="31051"/>
                  </a:lnTo>
                  <a:lnTo>
                    <a:pt x="282486" y="31051"/>
                  </a:lnTo>
                  <a:lnTo>
                    <a:pt x="282486" y="25234"/>
                  </a:lnTo>
                  <a:lnTo>
                    <a:pt x="282486" y="22275"/>
                  </a:lnTo>
                  <a:close/>
                </a:path>
              </a:pathLst>
            </a:custGeom>
            <a:solidFill>
              <a:srgbClr val="C0BDBB"/>
            </a:solidFill>
          </p:spPr>
          <p:txBody>
            <a:bodyPr wrap="square" lIns="0" tIns="0" rIns="0" bIns="0" rtlCol="0"/>
            <a:lstStyle/>
            <a:p>
              <a:endParaRPr/>
            </a:p>
          </p:txBody>
        </p:sp>
        <p:pic>
          <p:nvPicPr>
            <p:cNvPr id="51" name="object 51"/>
            <p:cNvPicPr/>
            <p:nvPr/>
          </p:nvPicPr>
          <p:blipFill>
            <a:blip r:embed="rId4" cstate="print"/>
            <a:stretch>
              <a:fillRect/>
            </a:stretch>
          </p:blipFill>
          <p:spPr>
            <a:xfrm>
              <a:off x="6963702" y="5880662"/>
              <a:ext cx="1671668" cy="466701"/>
            </a:xfrm>
            <a:prstGeom prst="rect">
              <a:avLst/>
            </a:prstGeom>
          </p:spPr>
        </p:pic>
        <p:pic>
          <p:nvPicPr>
            <p:cNvPr id="52" name="object 52"/>
            <p:cNvPicPr/>
            <p:nvPr/>
          </p:nvPicPr>
          <p:blipFill>
            <a:blip r:embed="rId5" cstate="print"/>
            <a:stretch>
              <a:fillRect/>
            </a:stretch>
          </p:blipFill>
          <p:spPr>
            <a:xfrm>
              <a:off x="7029476" y="6495213"/>
              <a:ext cx="1605894" cy="466690"/>
            </a:xfrm>
            <a:prstGeom prst="rect">
              <a:avLst/>
            </a:prstGeom>
          </p:spPr>
        </p:pic>
        <p:pic>
          <p:nvPicPr>
            <p:cNvPr id="53" name="object 53"/>
            <p:cNvPicPr/>
            <p:nvPr/>
          </p:nvPicPr>
          <p:blipFill>
            <a:blip r:embed="rId6" cstate="print"/>
            <a:stretch>
              <a:fillRect/>
            </a:stretch>
          </p:blipFill>
          <p:spPr>
            <a:xfrm>
              <a:off x="7029476" y="7109754"/>
              <a:ext cx="1609733" cy="377578"/>
            </a:xfrm>
            <a:prstGeom prst="rect">
              <a:avLst/>
            </a:prstGeom>
          </p:spPr>
        </p:pic>
        <p:pic>
          <p:nvPicPr>
            <p:cNvPr id="54" name="object 54"/>
            <p:cNvPicPr/>
            <p:nvPr/>
          </p:nvPicPr>
          <p:blipFill>
            <a:blip r:embed="rId7" cstate="print"/>
            <a:stretch>
              <a:fillRect/>
            </a:stretch>
          </p:blipFill>
          <p:spPr>
            <a:xfrm>
              <a:off x="7029476" y="7724289"/>
              <a:ext cx="1609733" cy="377583"/>
            </a:xfrm>
            <a:prstGeom prst="rect">
              <a:avLst/>
            </a:prstGeom>
          </p:spPr>
        </p:pic>
        <p:sp>
          <p:nvSpPr>
            <p:cNvPr id="55" name="object 55"/>
            <p:cNvSpPr/>
            <p:nvPr/>
          </p:nvSpPr>
          <p:spPr>
            <a:xfrm>
              <a:off x="3761347" y="4527254"/>
              <a:ext cx="3268345" cy="4227830"/>
            </a:xfrm>
            <a:custGeom>
              <a:avLst/>
              <a:gdLst/>
              <a:ahLst/>
              <a:cxnLst/>
              <a:rect l="l" t="t" r="r" b="b"/>
              <a:pathLst>
                <a:path w="3268345" h="4227830">
                  <a:moveTo>
                    <a:pt x="3268129" y="0"/>
                  </a:moveTo>
                  <a:lnTo>
                    <a:pt x="0" y="0"/>
                  </a:lnTo>
                  <a:lnTo>
                    <a:pt x="0" y="4227818"/>
                  </a:lnTo>
                  <a:lnTo>
                    <a:pt x="3268129" y="4227818"/>
                  </a:lnTo>
                  <a:lnTo>
                    <a:pt x="3268129" y="0"/>
                  </a:lnTo>
                  <a:close/>
                </a:path>
              </a:pathLst>
            </a:custGeom>
            <a:solidFill>
              <a:srgbClr val="FFFFFF"/>
            </a:solidFill>
          </p:spPr>
          <p:txBody>
            <a:bodyPr wrap="square" lIns="0" tIns="0" rIns="0" bIns="0" rtlCol="0"/>
            <a:lstStyle/>
            <a:p>
              <a:endParaRPr/>
            </a:p>
          </p:txBody>
        </p:sp>
        <p:sp>
          <p:nvSpPr>
            <p:cNvPr id="56" name="object 56"/>
            <p:cNvSpPr/>
            <p:nvPr/>
          </p:nvSpPr>
          <p:spPr>
            <a:xfrm>
              <a:off x="3761347" y="4527254"/>
              <a:ext cx="3268345" cy="4227830"/>
            </a:xfrm>
            <a:custGeom>
              <a:avLst/>
              <a:gdLst/>
              <a:ahLst/>
              <a:cxnLst/>
              <a:rect l="l" t="t" r="r" b="b"/>
              <a:pathLst>
                <a:path w="3268345" h="4227830">
                  <a:moveTo>
                    <a:pt x="0" y="4227818"/>
                  </a:moveTo>
                  <a:lnTo>
                    <a:pt x="3268129" y="4227818"/>
                  </a:lnTo>
                  <a:lnTo>
                    <a:pt x="3268129" y="0"/>
                  </a:lnTo>
                  <a:lnTo>
                    <a:pt x="0" y="0"/>
                  </a:lnTo>
                  <a:lnTo>
                    <a:pt x="0" y="4227818"/>
                  </a:lnTo>
                  <a:close/>
                </a:path>
              </a:pathLst>
            </a:custGeom>
            <a:ln w="51875">
              <a:solidFill>
                <a:srgbClr val="000000"/>
              </a:solidFill>
            </a:ln>
          </p:spPr>
          <p:txBody>
            <a:bodyPr wrap="square" lIns="0" tIns="0" rIns="0" bIns="0" rtlCol="0"/>
            <a:lstStyle/>
            <a:p>
              <a:endParaRPr/>
            </a:p>
          </p:txBody>
        </p:sp>
        <p:pic>
          <p:nvPicPr>
            <p:cNvPr id="57" name="object 57"/>
            <p:cNvPicPr/>
            <p:nvPr/>
          </p:nvPicPr>
          <p:blipFill>
            <a:blip r:embed="rId8" cstate="print"/>
            <a:stretch>
              <a:fillRect/>
            </a:stretch>
          </p:blipFill>
          <p:spPr>
            <a:xfrm>
              <a:off x="4069355" y="4903349"/>
              <a:ext cx="1660001" cy="103750"/>
            </a:xfrm>
            <a:prstGeom prst="rect">
              <a:avLst/>
            </a:prstGeom>
          </p:spPr>
        </p:pic>
        <p:sp>
          <p:nvSpPr>
            <p:cNvPr id="58" name="object 58"/>
            <p:cNvSpPr/>
            <p:nvPr/>
          </p:nvSpPr>
          <p:spPr>
            <a:xfrm>
              <a:off x="5253309" y="4890380"/>
              <a:ext cx="391795" cy="0"/>
            </a:xfrm>
            <a:custGeom>
              <a:avLst/>
              <a:gdLst/>
              <a:ahLst/>
              <a:cxnLst/>
              <a:rect l="l" t="t" r="r" b="b"/>
              <a:pathLst>
                <a:path w="391795">
                  <a:moveTo>
                    <a:pt x="0" y="0"/>
                  </a:moveTo>
                  <a:lnTo>
                    <a:pt x="391747" y="0"/>
                  </a:lnTo>
                </a:path>
              </a:pathLst>
            </a:custGeom>
            <a:ln w="103750">
              <a:solidFill>
                <a:srgbClr val="000000"/>
              </a:solidFill>
            </a:ln>
          </p:spPr>
          <p:txBody>
            <a:bodyPr wrap="square" lIns="0" tIns="0" rIns="0" bIns="0" rtlCol="0"/>
            <a:lstStyle/>
            <a:p>
              <a:endParaRPr/>
            </a:p>
          </p:txBody>
        </p:sp>
        <p:sp>
          <p:nvSpPr>
            <p:cNvPr id="59" name="object 59"/>
            <p:cNvSpPr/>
            <p:nvPr/>
          </p:nvSpPr>
          <p:spPr>
            <a:xfrm>
              <a:off x="4137441" y="4890380"/>
              <a:ext cx="981710" cy="0"/>
            </a:xfrm>
            <a:custGeom>
              <a:avLst/>
              <a:gdLst/>
              <a:ahLst/>
              <a:cxnLst/>
              <a:rect l="l" t="t" r="r" b="b"/>
              <a:pathLst>
                <a:path w="981710">
                  <a:moveTo>
                    <a:pt x="0" y="0"/>
                  </a:moveTo>
                  <a:lnTo>
                    <a:pt x="981644" y="0"/>
                  </a:lnTo>
                </a:path>
              </a:pathLst>
            </a:custGeom>
            <a:ln w="103750">
              <a:solidFill>
                <a:srgbClr val="000000"/>
              </a:solidFill>
            </a:ln>
          </p:spPr>
          <p:txBody>
            <a:bodyPr wrap="square" lIns="0" tIns="0" rIns="0" bIns="0" rtlCol="0"/>
            <a:lstStyle/>
            <a:p>
              <a:endParaRPr/>
            </a:p>
          </p:txBody>
        </p:sp>
        <p:sp>
          <p:nvSpPr>
            <p:cNvPr id="60" name="object 60"/>
            <p:cNvSpPr/>
            <p:nvPr/>
          </p:nvSpPr>
          <p:spPr>
            <a:xfrm>
              <a:off x="4137441" y="8417885"/>
              <a:ext cx="337185" cy="0"/>
            </a:xfrm>
            <a:custGeom>
              <a:avLst/>
              <a:gdLst/>
              <a:ahLst/>
              <a:cxnLst/>
              <a:rect l="l" t="t" r="r" b="b"/>
              <a:pathLst>
                <a:path w="337185">
                  <a:moveTo>
                    <a:pt x="0" y="0"/>
                  </a:moveTo>
                  <a:lnTo>
                    <a:pt x="337187" y="0"/>
                  </a:lnTo>
                </a:path>
              </a:pathLst>
            </a:custGeom>
            <a:ln w="25937">
              <a:solidFill>
                <a:srgbClr val="000000"/>
              </a:solidFill>
            </a:ln>
          </p:spPr>
          <p:txBody>
            <a:bodyPr wrap="square" lIns="0" tIns="0" rIns="0" bIns="0" rtlCol="0"/>
            <a:lstStyle/>
            <a:p>
              <a:endParaRPr/>
            </a:p>
          </p:txBody>
        </p:sp>
        <p:sp>
          <p:nvSpPr>
            <p:cNvPr id="61" name="object 61"/>
            <p:cNvSpPr/>
            <p:nvPr/>
          </p:nvSpPr>
          <p:spPr>
            <a:xfrm>
              <a:off x="4137441" y="8482727"/>
              <a:ext cx="441325" cy="0"/>
            </a:xfrm>
            <a:custGeom>
              <a:avLst/>
              <a:gdLst/>
              <a:ahLst/>
              <a:cxnLst/>
              <a:rect l="l" t="t" r="r" b="b"/>
              <a:pathLst>
                <a:path w="441325">
                  <a:moveTo>
                    <a:pt x="0" y="0"/>
                  </a:moveTo>
                  <a:lnTo>
                    <a:pt x="440938" y="0"/>
                  </a:lnTo>
                </a:path>
              </a:pathLst>
            </a:custGeom>
            <a:ln w="25937">
              <a:solidFill>
                <a:srgbClr val="000000"/>
              </a:solidFill>
            </a:ln>
          </p:spPr>
          <p:txBody>
            <a:bodyPr wrap="square" lIns="0" tIns="0" rIns="0" bIns="0" rtlCol="0"/>
            <a:lstStyle/>
            <a:p>
              <a:endParaRPr/>
            </a:p>
          </p:txBody>
        </p:sp>
        <p:sp>
          <p:nvSpPr>
            <p:cNvPr id="62" name="object 62"/>
            <p:cNvSpPr/>
            <p:nvPr/>
          </p:nvSpPr>
          <p:spPr>
            <a:xfrm>
              <a:off x="6316193" y="8417885"/>
              <a:ext cx="337185" cy="0"/>
            </a:xfrm>
            <a:custGeom>
              <a:avLst/>
              <a:gdLst/>
              <a:ahLst/>
              <a:cxnLst/>
              <a:rect l="l" t="t" r="r" b="b"/>
              <a:pathLst>
                <a:path w="337184">
                  <a:moveTo>
                    <a:pt x="337187" y="0"/>
                  </a:moveTo>
                  <a:lnTo>
                    <a:pt x="0" y="0"/>
                  </a:lnTo>
                </a:path>
              </a:pathLst>
            </a:custGeom>
            <a:ln w="25937">
              <a:solidFill>
                <a:srgbClr val="000000"/>
              </a:solidFill>
            </a:ln>
          </p:spPr>
          <p:txBody>
            <a:bodyPr wrap="square" lIns="0" tIns="0" rIns="0" bIns="0" rtlCol="0"/>
            <a:lstStyle/>
            <a:p>
              <a:endParaRPr/>
            </a:p>
          </p:txBody>
        </p:sp>
        <p:sp>
          <p:nvSpPr>
            <p:cNvPr id="63" name="object 63"/>
            <p:cNvSpPr/>
            <p:nvPr/>
          </p:nvSpPr>
          <p:spPr>
            <a:xfrm>
              <a:off x="5615880" y="8482727"/>
              <a:ext cx="1037590" cy="0"/>
            </a:xfrm>
            <a:custGeom>
              <a:avLst/>
              <a:gdLst/>
              <a:ahLst/>
              <a:cxnLst/>
              <a:rect l="l" t="t" r="r" b="b"/>
              <a:pathLst>
                <a:path w="1037590">
                  <a:moveTo>
                    <a:pt x="1037501" y="0"/>
                  </a:moveTo>
                  <a:lnTo>
                    <a:pt x="0" y="0"/>
                  </a:lnTo>
                </a:path>
              </a:pathLst>
            </a:custGeom>
            <a:ln w="25937">
              <a:solidFill>
                <a:srgbClr val="000000"/>
              </a:solidFill>
            </a:ln>
          </p:spPr>
          <p:txBody>
            <a:bodyPr wrap="square" lIns="0" tIns="0" rIns="0" bIns="0" rtlCol="0"/>
            <a:lstStyle/>
            <a:p>
              <a:endParaRPr/>
            </a:p>
          </p:txBody>
        </p:sp>
        <p:pic>
          <p:nvPicPr>
            <p:cNvPr id="64" name="object 64"/>
            <p:cNvPicPr/>
            <p:nvPr/>
          </p:nvPicPr>
          <p:blipFill>
            <a:blip r:embed="rId9" cstate="print"/>
            <a:stretch>
              <a:fillRect/>
            </a:stretch>
          </p:blipFill>
          <p:spPr>
            <a:xfrm>
              <a:off x="4348263" y="5600199"/>
              <a:ext cx="841743" cy="75285"/>
            </a:xfrm>
            <a:prstGeom prst="rect">
              <a:avLst/>
            </a:prstGeom>
          </p:spPr>
        </p:pic>
        <p:sp>
          <p:nvSpPr>
            <p:cNvPr id="65" name="object 65"/>
            <p:cNvSpPr/>
            <p:nvPr/>
          </p:nvSpPr>
          <p:spPr>
            <a:xfrm>
              <a:off x="4356874" y="6086608"/>
              <a:ext cx="168275" cy="1498600"/>
            </a:xfrm>
            <a:custGeom>
              <a:avLst/>
              <a:gdLst/>
              <a:ahLst/>
              <a:cxnLst/>
              <a:rect l="l" t="t" r="r" b="b"/>
              <a:pathLst>
                <a:path w="168275" h="1498600">
                  <a:moveTo>
                    <a:pt x="167716" y="1482953"/>
                  </a:moveTo>
                  <a:lnTo>
                    <a:pt x="148539" y="1482953"/>
                  </a:lnTo>
                  <a:lnTo>
                    <a:pt x="148539" y="0"/>
                  </a:lnTo>
                  <a:lnTo>
                    <a:pt x="19202" y="0"/>
                  </a:lnTo>
                  <a:lnTo>
                    <a:pt x="19202" y="1482953"/>
                  </a:lnTo>
                  <a:lnTo>
                    <a:pt x="0" y="1482953"/>
                  </a:lnTo>
                  <a:lnTo>
                    <a:pt x="0" y="1498307"/>
                  </a:lnTo>
                  <a:lnTo>
                    <a:pt x="167716" y="1498307"/>
                  </a:lnTo>
                  <a:lnTo>
                    <a:pt x="167716" y="1482953"/>
                  </a:lnTo>
                  <a:close/>
                </a:path>
              </a:pathLst>
            </a:custGeom>
            <a:solidFill>
              <a:srgbClr val="F15B4E"/>
            </a:solidFill>
          </p:spPr>
          <p:txBody>
            <a:bodyPr wrap="square" lIns="0" tIns="0" rIns="0" bIns="0" rtlCol="0"/>
            <a:lstStyle/>
            <a:p>
              <a:endParaRPr/>
            </a:p>
          </p:txBody>
        </p:sp>
      </p:grpSp>
      <p:sp>
        <p:nvSpPr>
          <p:cNvPr id="66" name="object 66"/>
          <p:cNvSpPr txBox="1"/>
          <p:nvPr/>
        </p:nvSpPr>
        <p:spPr>
          <a:xfrm>
            <a:off x="4294678" y="7532708"/>
            <a:ext cx="55880" cy="89535"/>
          </a:xfrm>
          <a:prstGeom prst="rect">
            <a:avLst/>
          </a:prstGeom>
        </p:spPr>
        <p:txBody>
          <a:bodyPr vert="horz" wrap="square" lIns="0" tIns="15240" rIns="0" bIns="0" rtlCol="0">
            <a:spAutoFit/>
          </a:bodyPr>
          <a:lstStyle/>
          <a:p>
            <a:pPr marL="12700">
              <a:lnSpc>
                <a:spcPct val="100000"/>
              </a:lnSpc>
              <a:spcBef>
                <a:spcPts val="120"/>
              </a:spcBef>
            </a:pPr>
            <a:r>
              <a:rPr sz="400" b="1" spc="-50" dirty="0">
                <a:solidFill>
                  <a:srgbClr val="555C66"/>
                </a:solidFill>
                <a:latin typeface="Arial"/>
                <a:cs typeface="Arial"/>
              </a:rPr>
              <a:t>0</a:t>
            </a:r>
            <a:endParaRPr sz="400">
              <a:latin typeface="Arial"/>
              <a:cs typeface="Arial"/>
            </a:endParaRPr>
          </a:p>
        </p:txBody>
      </p:sp>
      <p:sp>
        <p:nvSpPr>
          <p:cNvPr id="67" name="object 67"/>
          <p:cNvSpPr/>
          <p:nvPr/>
        </p:nvSpPr>
        <p:spPr>
          <a:xfrm>
            <a:off x="4383757" y="7230671"/>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68" name="object 68"/>
          <p:cNvSpPr txBox="1"/>
          <p:nvPr/>
        </p:nvSpPr>
        <p:spPr>
          <a:xfrm>
            <a:off x="4263966" y="7193835"/>
            <a:ext cx="86360"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20</a:t>
            </a:r>
            <a:endParaRPr sz="400">
              <a:latin typeface="Arial"/>
              <a:cs typeface="Arial"/>
            </a:endParaRPr>
          </a:p>
        </p:txBody>
      </p:sp>
      <p:sp>
        <p:nvSpPr>
          <p:cNvPr id="69" name="object 69"/>
          <p:cNvSpPr/>
          <p:nvPr/>
        </p:nvSpPr>
        <p:spPr>
          <a:xfrm>
            <a:off x="4383757" y="6891785"/>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70" name="object 70"/>
          <p:cNvSpPr txBox="1"/>
          <p:nvPr/>
        </p:nvSpPr>
        <p:spPr>
          <a:xfrm>
            <a:off x="3787285" y="6822726"/>
            <a:ext cx="589280" cy="78105"/>
          </a:xfrm>
          <a:prstGeom prst="rect">
            <a:avLst/>
          </a:prstGeom>
          <a:solidFill>
            <a:srgbClr val="FFFFFF"/>
          </a:solidFill>
        </p:spPr>
        <p:txBody>
          <a:bodyPr vert="horz" wrap="square" lIns="0" tIns="46990" rIns="0" bIns="0" rtlCol="0">
            <a:spAutoFit/>
          </a:bodyPr>
          <a:lstStyle/>
          <a:p>
            <a:pPr marR="30480" algn="r">
              <a:lnSpc>
                <a:spcPts val="240"/>
              </a:lnSpc>
              <a:spcBef>
                <a:spcPts val="370"/>
              </a:spcBef>
            </a:pPr>
            <a:r>
              <a:rPr sz="400" b="1" spc="-25" dirty="0">
                <a:solidFill>
                  <a:srgbClr val="555C66"/>
                </a:solidFill>
                <a:latin typeface="Arial"/>
                <a:cs typeface="Arial"/>
              </a:rPr>
              <a:t>40</a:t>
            </a:r>
            <a:endParaRPr sz="400">
              <a:latin typeface="Arial"/>
              <a:cs typeface="Arial"/>
            </a:endParaRPr>
          </a:p>
        </p:txBody>
      </p:sp>
      <p:sp>
        <p:nvSpPr>
          <p:cNvPr id="71" name="object 71"/>
          <p:cNvSpPr/>
          <p:nvPr/>
        </p:nvSpPr>
        <p:spPr>
          <a:xfrm>
            <a:off x="4383757" y="6552898"/>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72" name="object 72"/>
          <p:cNvSpPr txBox="1"/>
          <p:nvPr/>
        </p:nvSpPr>
        <p:spPr>
          <a:xfrm>
            <a:off x="3787285" y="6563351"/>
            <a:ext cx="589280" cy="78105"/>
          </a:xfrm>
          <a:prstGeom prst="rect">
            <a:avLst/>
          </a:prstGeom>
          <a:solidFill>
            <a:srgbClr val="FFFFFF"/>
          </a:solidFill>
        </p:spPr>
        <p:txBody>
          <a:bodyPr vert="horz" wrap="square" lIns="0" tIns="0" rIns="0" bIns="0" rtlCol="0">
            <a:spAutoFit/>
          </a:bodyPr>
          <a:lstStyle/>
          <a:p>
            <a:pPr marR="30480" algn="r">
              <a:lnSpc>
                <a:spcPts val="225"/>
              </a:lnSpc>
            </a:pPr>
            <a:r>
              <a:rPr sz="400" b="1" spc="-25" dirty="0">
                <a:solidFill>
                  <a:srgbClr val="555C66"/>
                </a:solidFill>
                <a:latin typeface="Arial"/>
                <a:cs typeface="Arial"/>
              </a:rPr>
              <a:t>60</a:t>
            </a:r>
            <a:endParaRPr sz="400">
              <a:latin typeface="Arial"/>
              <a:cs typeface="Arial"/>
            </a:endParaRPr>
          </a:p>
        </p:txBody>
      </p:sp>
      <p:sp>
        <p:nvSpPr>
          <p:cNvPr id="73" name="object 73"/>
          <p:cNvSpPr/>
          <p:nvPr/>
        </p:nvSpPr>
        <p:spPr>
          <a:xfrm>
            <a:off x="4383757" y="6214011"/>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74" name="object 74"/>
          <p:cNvSpPr txBox="1"/>
          <p:nvPr/>
        </p:nvSpPr>
        <p:spPr>
          <a:xfrm>
            <a:off x="4276666" y="6177154"/>
            <a:ext cx="73660" cy="89535"/>
          </a:xfrm>
          <a:prstGeom prst="rect">
            <a:avLst/>
          </a:prstGeom>
        </p:spPr>
        <p:txBody>
          <a:bodyPr vert="horz" wrap="square" lIns="0" tIns="15240" rIns="0" bIns="0" rtlCol="0">
            <a:spAutoFit/>
          </a:bodyPr>
          <a:lstStyle/>
          <a:p>
            <a:pPr>
              <a:lnSpc>
                <a:spcPct val="100000"/>
              </a:lnSpc>
              <a:spcBef>
                <a:spcPts val="120"/>
              </a:spcBef>
            </a:pPr>
            <a:r>
              <a:rPr sz="400" b="1" spc="-25" dirty="0">
                <a:solidFill>
                  <a:srgbClr val="555C66"/>
                </a:solidFill>
                <a:latin typeface="Arial"/>
                <a:cs typeface="Arial"/>
              </a:rPr>
              <a:t>80</a:t>
            </a:r>
            <a:endParaRPr sz="400">
              <a:latin typeface="Arial"/>
              <a:cs typeface="Arial"/>
            </a:endParaRPr>
          </a:p>
        </p:txBody>
      </p:sp>
      <p:sp>
        <p:nvSpPr>
          <p:cNvPr id="75" name="object 75"/>
          <p:cNvSpPr/>
          <p:nvPr/>
        </p:nvSpPr>
        <p:spPr>
          <a:xfrm>
            <a:off x="4356885" y="5875137"/>
            <a:ext cx="168275" cy="15875"/>
          </a:xfrm>
          <a:custGeom>
            <a:avLst/>
            <a:gdLst/>
            <a:ahLst/>
            <a:cxnLst/>
            <a:rect l="l" t="t" r="r" b="b"/>
            <a:pathLst>
              <a:path w="168275" h="15875">
                <a:moveTo>
                  <a:pt x="167712" y="0"/>
                </a:moveTo>
                <a:lnTo>
                  <a:pt x="0" y="0"/>
                </a:lnTo>
                <a:lnTo>
                  <a:pt x="0" y="15355"/>
                </a:lnTo>
                <a:lnTo>
                  <a:pt x="167712" y="15355"/>
                </a:lnTo>
                <a:lnTo>
                  <a:pt x="167712" y="0"/>
                </a:lnTo>
                <a:close/>
              </a:path>
            </a:pathLst>
          </a:custGeom>
          <a:solidFill>
            <a:srgbClr val="F15B4E"/>
          </a:solidFill>
        </p:spPr>
        <p:txBody>
          <a:bodyPr wrap="square" lIns="0" tIns="0" rIns="0" bIns="0" rtlCol="0"/>
          <a:lstStyle/>
          <a:p>
            <a:endParaRPr/>
          </a:p>
        </p:txBody>
      </p:sp>
      <p:sp>
        <p:nvSpPr>
          <p:cNvPr id="76" name="object 76"/>
          <p:cNvSpPr txBox="1"/>
          <p:nvPr/>
        </p:nvSpPr>
        <p:spPr>
          <a:xfrm>
            <a:off x="4233647" y="5838269"/>
            <a:ext cx="116839"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100</a:t>
            </a:r>
            <a:endParaRPr sz="400">
              <a:latin typeface="Arial"/>
              <a:cs typeface="Arial"/>
            </a:endParaRPr>
          </a:p>
        </p:txBody>
      </p:sp>
      <p:grpSp>
        <p:nvGrpSpPr>
          <p:cNvPr id="77" name="object 77"/>
          <p:cNvGrpSpPr/>
          <p:nvPr/>
        </p:nvGrpSpPr>
        <p:grpSpPr>
          <a:xfrm>
            <a:off x="4350347" y="5875137"/>
            <a:ext cx="856615" cy="1953260"/>
            <a:chOff x="4350347" y="5875137"/>
            <a:chExt cx="856615" cy="1953260"/>
          </a:xfrm>
        </p:grpSpPr>
        <p:sp>
          <p:nvSpPr>
            <p:cNvPr id="78" name="object 78"/>
            <p:cNvSpPr/>
            <p:nvPr/>
          </p:nvSpPr>
          <p:spPr>
            <a:xfrm>
              <a:off x="4376077" y="5883192"/>
              <a:ext cx="129539" cy="1694180"/>
            </a:xfrm>
            <a:custGeom>
              <a:avLst/>
              <a:gdLst/>
              <a:ahLst/>
              <a:cxnLst/>
              <a:rect l="l" t="t" r="r" b="b"/>
              <a:pathLst>
                <a:path w="129539" h="1694179">
                  <a:moveTo>
                    <a:pt x="15354" y="0"/>
                  </a:moveTo>
                  <a:lnTo>
                    <a:pt x="0" y="0"/>
                  </a:lnTo>
                  <a:lnTo>
                    <a:pt x="0" y="1694053"/>
                  </a:lnTo>
                  <a:lnTo>
                    <a:pt x="15354" y="1694053"/>
                  </a:lnTo>
                  <a:lnTo>
                    <a:pt x="15354" y="0"/>
                  </a:lnTo>
                  <a:close/>
                </a:path>
                <a:path w="129539" h="1694179">
                  <a:moveTo>
                    <a:pt x="128943" y="0"/>
                  </a:moveTo>
                  <a:lnTo>
                    <a:pt x="113588" y="0"/>
                  </a:lnTo>
                  <a:lnTo>
                    <a:pt x="113588" y="1694053"/>
                  </a:lnTo>
                  <a:lnTo>
                    <a:pt x="128943" y="1694053"/>
                  </a:lnTo>
                  <a:lnTo>
                    <a:pt x="128943" y="0"/>
                  </a:lnTo>
                  <a:close/>
                </a:path>
              </a:pathLst>
            </a:custGeom>
            <a:solidFill>
              <a:srgbClr val="F15B4E"/>
            </a:solidFill>
          </p:spPr>
          <p:txBody>
            <a:bodyPr wrap="square" lIns="0" tIns="0" rIns="0" bIns="0" rtlCol="0"/>
            <a:lstStyle/>
            <a:p>
              <a:endParaRPr/>
            </a:p>
          </p:txBody>
        </p:sp>
        <p:sp>
          <p:nvSpPr>
            <p:cNvPr id="79" name="object 79"/>
            <p:cNvSpPr/>
            <p:nvPr/>
          </p:nvSpPr>
          <p:spPr>
            <a:xfrm>
              <a:off x="4356875" y="6722547"/>
              <a:ext cx="844550" cy="15875"/>
            </a:xfrm>
            <a:custGeom>
              <a:avLst/>
              <a:gdLst/>
              <a:ahLst/>
              <a:cxnLst/>
              <a:rect l="l" t="t" r="r" b="b"/>
              <a:pathLst>
                <a:path w="844550" h="15875">
                  <a:moveTo>
                    <a:pt x="244475" y="0"/>
                  </a:moveTo>
                  <a:lnTo>
                    <a:pt x="0" y="0"/>
                  </a:lnTo>
                  <a:lnTo>
                    <a:pt x="0" y="15354"/>
                  </a:lnTo>
                  <a:lnTo>
                    <a:pt x="244475" y="15354"/>
                  </a:lnTo>
                  <a:lnTo>
                    <a:pt x="244475" y="0"/>
                  </a:lnTo>
                  <a:close/>
                </a:path>
                <a:path w="844550" h="15875">
                  <a:moveTo>
                    <a:pt x="844334" y="0"/>
                  </a:moveTo>
                  <a:lnTo>
                    <a:pt x="373811" y="0"/>
                  </a:lnTo>
                  <a:lnTo>
                    <a:pt x="373811" y="15354"/>
                  </a:lnTo>
                  <a:lnTo>
                    <a:pt x="844334" y="15354"/>
                  </a:lnTo>
                  <a:lnTo>
                    <a:pt x="844334" y="0"/>
                  </a:lnTo>
                  <a:close/>
                </a:path>
              </a:pathLst>
            </a:custGeom>
            <a:solidFill>
              <a:srgbClr val="000000"/>
            </a:solidFill>
          </p:spPr>
          <p:txBody>
            <a:bodyPr wrap="square" lIns="0" tIns="0" rIns="0" bIns="0" rtlCol="0"/>
            <a:lstStyle/>
            <a:p>
              <a:endParaRPr/>
            </a:p>
          </p:txBody>
        </p:sp>
        <p:pic>
          <p:nvPicPr>
            <p:cNvPr id="80" name="object 80"/>
            <p:cNvPicPr/>
            <p:nvPr/>
          </p:nvPicPr>
          <p:blipFill>
            <a:blip r:embed="rId10" cstate="print"/>
            <a:stretch>
              <a:fillRect/>
            </a:stretch>
          </p:blipFill>
          <p:spPr>
            <a:xfrm>
              <a:off x="4350347" y="7647458"/>
              <a:ext cx="180408" cy="180395"/>
            </a:xfrm>
            <a:prstGeom prst="rect">
              <a:avLst/>
            </a:prstGeom>
          </p:spPr>
        </p:pic>
        <p:sp>
          <p:nvSpPr>
            <p:cNvPr id="81" name="object 81"/>
            <p:cNvSpPr/>
            <p:nvPr/>
          </p:nvSpPr>
          <p:spPr>
            <a:xfrm>
              <a:off x="4582160" y="6120377"/>
              <a:ext cx="168275" cy="1464945"/>
            </a:xfrm>
            <a:custGeom>
              <a:avLst/>
              <a:gdLst/>
              <a:ahLst/>
              <a:cxnLst/>
              <a:rect l="l" t="t" r="r" b="b"/>
              <a:pathLst>
                <a:path w="168275" h="1464945">
                  <a:moveTo>
                    <a:pt x="167716" y="1449184"/>
                  </a:moveTo>
                  <a:lnTo>
                    <a:pt x="148526" y="1449184"/>
                  </a:lnTo>
                  <a:lnTo>
                    <a:pt x="148526" y="0"/>
                  </a:lnTo>
                  <a:lnTo>
                    <a:pt x="19189" y="0"/>
                  </a:lnTo>
                  <a:lnTo>
                    <a:pt x="19189" y="1449184"/>
                  </a:lnTo>
                  <a:lnTo>
                    <a:pt x="0" y="1449184"/>
                  </a:lnTo>
                  <a:lnTo>
                    <a:pt x="0" y="1464538"/>
                  </a:lnTo>
                  <a:lnTo>
                    <a:pt x="167716" y="1464538"/>
                  </a:lnTo>
                  <a:lnTo>
                    <a:pt x="167716" y="1449184"/>
                  </a:lnTo>
                  <a:close/>
                </a:path>
              </a:pathLst>
            </a:custGeom>
            <a:solidFill>
              <a:srgbClr val="F2D351"/>
            </a:solidFill>
          </p:spPr>
          <p:txBody>
            <a:bodyPr wrap="square" lIns="0" tIns="0" rIns="0" bIns="0" rtlCol="0"/>
            <a:lstStyle/>
            <a:p>
              <a:endParaRPr/>
            </a:p>
          </p:txBody>
        </p:sp>
        <p:sp>
          <p:nvSpPr>
            <p:cNvPr id="82" name="object 82"/>
            <p:cNvSpPr/>
            <p:nvPr/>
          </p:nvSpPr>
          <p:spPr>
            <a:xfrm>
              <a:off x="4609033"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83" name="object 83"/>
            <p:cNvSpPr/>
            <p:nvPr/>
          </p:nvSpPr>
          <p:spPr>
            <a:xfrm>
              <a:off x="4582160" y="5875140"/>
              <a:ext cx="168275" cy="1702435"/>
            </a:xfrm>
            <a:custGeom>
              <a:avLst/>
              <a:gdLst/>
              <a:ahLst/>
              <a:cxnLst/>
              <a:rect l="l" t="t" r="r" b="b"/>
              <a:pathLst>
                <a:path w="168275" h="1702434">
                  <a:moveTo>
                    <a:pt x="167716" y="0"/>
                  </a:moveTo>
                  <a:lnTo>
                    <a:pt x="0" y="0"/>
                  </a:lnTo>
                  <a:lnTo>
                    <a:pt x="0" y="15354"/>
                  </a:lnTo>
                  <a:lnTo>
                    <a:pt x="19189" y="15354"/>
                  </a:lnTo>
                  <a:lnTo>
                    <a:pt x="19189" y="1702104"/>
                  </a:lnTo>
                  <a:lnTo>
                    <a:pt x="34544" y="1702104"/>
                  </a:lnTo>
                  <a:lnTo>
                    <a:pt x="34544" y="15354"/>
                  </a:lnTo>
                  <a:lnTo>
                    <a:pt x="132803" y="15354"/>
                  </a:lnTo>
                  <a:lnTo>
                    <a:pt x="132803" y="1702104"/>
                  </a:lnTo>
                  <a:lnTo>
                    <a:pt x="148158" y="1702104"/>
                  </a:lnTo>
                  <a:lnTo>
                    <a:pt x="148158" y="15354"/>
                  </a:lnTo>
                  <a:lnTo>
                    <a:pt x="167716" y="15354"/>
                  </a:lnTo>
                  <a:lnTo>
                    <a:pt x="167716" y="0"/>
                  </a:lnTo>
                  <a:close/>
                </a:path>
              </a:pathLst>
            </a:custGeom>
            <a:solidFill>
              <a:srgbClr val="F2D351"/>
            </a:solidFill>
          </p:spPr>
          <p:txBody>
            <a:bodyPr wrap="square" lIns="0" tIns="0" rIns="0" bIns="0" rtlCol="0"/>
            <a:lstStyle/>
            <a:p>
              <a:endParaRPr/>
            </a:p>
          </p:txBody>
        </p:sp>
        <p:sp>
          <p:nvSpPr>
            <p:cNvPr id="84" name="object 84"/>
            <p:cNvSpPr/>
            <p:nvPr/>
          </p:nvSpPr>
          <p:spPr>
            <a:xfrm>
              <a:off x="4356886"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85" name="object 85"/>
            <p:cNvPicPr/>
            <p:nvPr/>
          </p:nvPicPr>
          <p:blipFill>
            <a:blip r:embed="rId11" cstate="print"/>
            <a:stretch>
              <a:fillRect/>
            </a:stretch>
          </p:blipFill>
          <p:spPr>
            <a:xfrm>
              <a:off x="4575630" y="7647458"/>
              <a:ext cx="180408" cy="180395"/>
            </a:xfrm>
            <a:prstGeom prst="rect">
              <a:avLst/>
            </a:prstGeom>
          </p:spPr>
        </p:pic>
        <p:sp>
          <p:nvSpPr>
            <p:cNvPr id="86" name="object 86"/>
            <p:cNvSpPr/>
            <p:nvPr/>
          </p:nvSpPr>
          <p:spPr>
            <a:xfrm>
              <a:off x="4807458" y="7509312"/>
              <a:ext cx="168275" cy="76200"/>
            </a:xfrm>
            <a:custGeom>
              <a:avLst/>
              <a:gdLst/>
              <a:ahLst/>
              <a:cxnLst/>
              <a:rect l="l" t="t" r="r" b="b"/>
              <a:pathLst>
                <a:path w="168275" h="76200">
                  <a:moveTo>
                    <a:pt x="167703" y="60248"/>
                  </a:moveTo>
                  <a:lnTo>
                    <a:pt x="148513" y="60248"/>
                  </a:lnTo>
                  <a:lnTo>
                    <a:pt x="148513" y="0"/>
                  </a:lnTo>
                  <a:lnTo>
                    <a:pt x="19177" y="0"/>
                  </a:lnTo>
                  <a:lnTo>
                    <a:pt x="19177" y="60248"/>
                  </a:lnTo>
                  <a:lnTo>
                    <a:pt x="0" y="60248"/>
                  </a:lnTo>
                  <a:lnTo>
                    <a:pt x="0" y="75603"/>
                  </a:lnTo>
                  <a:lnTo>
                    <a:pt x="167703" y="75603"/>
                  </a:lnTo>
                  <a:lnTo>
                    <a:pt x="167703" y="60248"/>
                  </a:lnTo>
                  <a:close/>
                </a:path>
              </a:pathLst>
            </a:custGeom>
            <a:solidFill>
              <a:srgbClr val="80BA5B"/>
            </a:solidFill>
          </p:spPr>
          <p:txBody>
            <a:bodyPr wrap="square" lIns="0" tIns="0" rIns="0" bIns="0" rtlCol="0"/>
            <a:lstStyle/>
            <a:p>
              <a:endParaRPr/>
            </a:p>
          </p:txBody>
        </p:sp>
        <p:sp>
          <p:nvSpPr>
            <p:cNvPr id="87" name="object 87"/>
            <p:cNvSpPr/>
            <p:nvPr/>
          </p:nvSpPr>
          <p:spPr>
            <a:xfrm>
              <a:off x="4834306"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88" name="object 88"/>
            <p:cNvSpPr/>
            <p:nvPr/>
          </p:nvSpPr>
          <p:spPr>
            <a:xfrm>
              <a:off x="4807458" y="5875140"/>
              <a:ext cx="168275" cy="1702435"/>
            </a:xfrm>
            <a:custGeom>
              <a:avLst/>
              <a:gdLst/>
              <a:ahLst/>
              <a:cxnLst/>
              <a:rect l="l" t="t" r="r" b="b"/>
              <a:pathLst>
                <a:path w="168275" h="1702434">
                  <a:moveTo>
                    <a:pt x="167703" y="0"/>
                  </a:moveTo>
                  <a:lnTo>
                    <a:pt x="0" y="0"/>
                  </a:lnTo>
                  <a:lnTo>
                    <a:pt x="0" y="15354"/>
                  </a:lnTo>
                  <a:lnTo>
                    <a:pt x="19177" y="15354"/>
                  </a:lnTo>
                  <a:lnTo>
                    <a:pt x="19177" y="1702104"/>
                  </a:lnTo>
                  <a:lnTo>
                    <a:pt x="34531" y="1702104"/>
                  </a:lnTo>
                  <a:lnTo>
                    <a:pt x="34531" y="15354"/>
                  </a:lnTo>
                  <a:lnTo>
                    <a:pt x="132778" y="15354"/>
                  </a:lnTo>
                  <a:lnTo>
                    <a:pt x="132778" y="1702104"/>
                  </a:lnTo>
                  <a:lnTo>
                    <a:pt x="148132" y="1702104"/>
                  </a:lnTo>
                  <a:lnTo>
                    <a:pt x="148132" y="15354"/>
                  </a:lnTo>
                  <a:lnTo>
                    <a:pt x="167703" y="15354"/>
                  </a:lnTo>
                  <a:lnTo>
                    <a:pt x="167703" y="0"/>
                  </a:lnTo>
                  <a:close/>
                </a:path>
              </a:pathLst>
            </a:custGeom>
            <a:solidFill>
              <a:srgbClr val="80BA5B"/>
            </a:solidFill>
          </p:spPr>
          <p:txBody>
            <a:bodyPr wrap="square" lIns="0" tIns="0" rIns="0" bIns="0" rtlCol="0"/>
            <a:lstStyle/>
            <a:p>
              <a:endParaRPr/>
            </a:p>
          </p:txBody>
        </p:sp>
        <p:sp>
          <p:nvSpPr>
            <p:cNvPr id="89" name="object 89"/>
            <p:cNvSpPr/>
            <p:nvPr/>
          </p:nvSpPr>
          <p:spPr>
            <a:xfrm>
              <a:off x="4356886"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90" name="object 90"/>
            <p:cNvPicPr/>
            <p:nvPr/>
          </p:nvPicPr>
          <p:blipFill>
            <a:blip r:embed="rId12" cstate="print"/>
            <a:stretch>
              <a:fillRect/>
            </a:stretch>
          </p:blipFill>
          <p:spPr>
            <a:xfrm>
              <a:off x="4800913" y="7647458"/>
              <a:ext cx="180408" cy="180395"/>
            </a:xfrm>
            <a:prstGeom prst="rect">
              <a:avLst/>
            </a:prstGeom>
          </p:spPr>
        </p:pic>
        <p:sp>
          <p:nvSpPr>
            <p:cNvPr id="91" name="object 91"/>
            <p:cNvSpPr/>
            <p:nvPr/>
          </p:nvSpPr>
          <p:spPr>
            <a:xfrm>
              <a:off x="5032731" y="7441761"/>
              <a:ext cx="168275" cy="143510"/>
            </a:xfrm>
            <a:custGeom>
              <a:avLst/>
              <a:gdLst/>
              <a:ahLst/>
              <a:cxnLst/>
              <a:rect l="l" t="t" r="r" b="b"/>
              <a:pathLst>
                <a:path w="168275" h="143509">
                  <a:moveTo>
                    <a:pt x="167716" y="127800"/>
                  </a:moveTo>
                  <a:lnTo>
                    <a:pt x="148526" y="127800"/>
                  </a:lnTo>
                  <a:lnTo>
                    <a:pt x="148526" y="0"/>
                  </a:lnTo>
                  <a:lnTo>
                    <a:pt x="19189" y="0"/>
                  </a:lnTo>
                  <a:lnTo>
                    <a:pt x="19189" y="127800"/>
                  </a:lnTo>
                  <a:lnTo>
                    <a:pt x="0" y="127800"/>
                  </a:lnTo>
                  <a:lnTo>
                    <a:pt x="0" y="143154"/>
                  </a:lnTo>
                  <a:lnTo>
                    <a:pt x="167716" y="143154"/>
                  </a:lnTo>
                  <a:lnTo>
                    <a:pt x="167716" y="127800"/>
                  </a:lnTo>
                  <a:close/>
                </a:path>
              </a:pathLst>
            </a:custGeom>
            <a:solidFill>
              <a:srgbClr val="5090AD"/>
            </a:solidFill>
          </p:spPr>
          <p:txBody>
            <a:bodyPr wrap="square" lIns="0" tIns="0" rIns="0" bIns="0" rtlCol="0"/>
            <a:lstStyle/>
            <a:p>
              <a:endParaRPr/>
            </a:p>
          </p:txBody>
        </p:sp>
        <p:sp>
          <p:nvSpPr>
            <p:cNvPr id="92" name="object 92"/>
            <p:cNvSpPr/>
            <p:nvPr/>
          </p:nvSpPr>
          <p:spPr>
            <a:xfrm>
              <a:off x="5059591"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93" name="object 93"/>
            <p:cNvSpPr/>
            <p:nvPr/>
          </p:nvSpPr>
          <p:spPr>
            <a:xfrm>
              <a:off x="5032731" y="5875140"/>
              <a:ext cx="168275" cy="1702435"/>
            </a:xfrm>
            <a:custGeom>
              <a:avLst/>
              <a:gdLst/>
              <a:ahLst/>
              <a:cxnLst/>
              <a:rect l="l" t="t" r="r" b="b"/>
              <a:pathLst>
                <a:path w="168275" h="1702434">
                  <a:moveTo>
                    <a:pt x="167716" y="0"/>
                  </a:moveTo>
                  <a:lnTo>
                    <a:pt x="0" y="0"/>
                  </a:lnTo>
                  <a:lnTo>
                    <a:pt x="0" y="15354"/>
                  </a:lnTo>
                  <a:lnTo>
                    <a:pt x="19189" y="15354"/>
                  </a:lnTo>
                  <a:lnTo>
                    <a:pt x="19189" y="1702104"/>
                  </a:lnTo>
                  <a:lnTo>
                    <a:pt x="34544" y="1702104"/>
                  </a:lnTo>
                  <a:lnTo>
                    <a:pt x="34544" y="15354"/>
                  </a:lnTo>
                  <a:lnTo>
                    <a:pt x="132791" y="15354"/>
                  </a:lnTo>
                  <a:lnTo>
                    <a:pt x="132791" y="1702104"/>
                  </a:lnTo>
                  <a:lnTo>
                    <a:pt x="148145" y="1702104"/>
                  </a:lnTo>
                  <a:lnTo>
                    <a:pt x="148145" y="15354"/>
                  </a:lnTo>
                  <a:lnTo>
                    <a:pt x="167716" y="15354"/>
                  </a:lnTo>
                  <a:lnTo>
                    <a:pt x="167716" y="0"/>
                  </a:lnTo>
                  <a:close/>
                </a:path>
              </a:pathLst>
            </a:custGeom>
            <a:solidFill>
              <a:srgbClr val="5090AD"/>
            </a:solidFill>
          </p:spPr>
          <p:txBody>
            <a:bodyPr wrap="square" lIns="0" tIns="0" rIns="0" bIns="0" rtlCol="0"/>
            <a:lstStyle/>
            <a:p>
              <a:endParaRPr/>
            </a:p>
          </p:txBody>
        </p:sp>
        <p:sp>
          <p:nvSpPr>
            <p:cNvPr id="94" name="object 94"/>
            <p:cNvSpPr/>
            <p:nvPr/>
          </p:nvSpPr>
          <p:spPr>
            <a:xfrm>
              <a:off x="4356886"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95" name="object 95"/>
            <p:cNvPicPr/>
            <p:nvPr/>
          </p:nvPicPr>
          <p:blipFill>
            <a:blip r:embed="rId13" cstate="print"/>
            <a:stretch>
              <a:fillRect/>
            </a:stretch>
          </p:blipFill>
          <p:spPr>
            <a:xfrm>
              <a:off x="5026197" y="7647458"/>
              <a:ext cx="180408" cy="180395"/>
            </a:xfrm>
            <a:prstGeom prst="rect">
              <a:avLst/>
            </a:prstGeom>
          </p:spPr>
        </p:pic>
      </p:grpSp>
      <p:sp>
        <p:nvSpPr>
          <p:cNvPr id="96" name="object 96"/>
          <p:cNvSpPr txBox="1"/>
          <p:nvPr/>
        </p:nvSpPr>
        <p:spPr>
          <a:xfrm>
            <a:off x="4393742" y="5735087"/>
            <a:ext cx="294005" cy="119380"/>
          </a:xfrm>
          <a:prstGeom prst="rect">
            <a:avLst/>
          </a:prstGeom>
        </p:spPr>
        <p:txBody>
          <a:bodyPr vert="horz" wrap="square" lIns="0" tIns="13970" rIns="0" bIns="0" rtlCol="0">
            <a:spAutoFit/>
          </a:bodyPr>
          <a:lstStyle/>
          <a:p>
            <a:pPr marL="12700">
              <a:lnSpc>
                <a:spcPct val="100000"/>
              </a:lnSpc>
              <a:spcBef>
                <a:spcPts val="110"/>
              </a:spcBef>
              <a:tabLst>
                <a:tab pos="254635" algn="l"/>
              </a:tabLst>
            </a:pPr>
            <a:r>
              <a:rPr sz="600" b="1" spc="-50" dirty="0">
                <a:latin typeface="Helvetica Neue"/>
                <a:cs typeface="Helvetica Neue"/>
              </a:rPr>
              <a:t>D</a:t>
            </a:r>
            <a:r>
              <a:rPr sz="600" b="1" dirty="0">
                <a:latin typeface="Helvetica Neue"/>
                <a:cs typeface="Helvetica Neue"/>
              </a:rPr>
              <a:t>	</a:t>
            </a:r>
            <a:r>
              <a:rPr sz="600" b="1" spc="-50" dirty="0">
                <a:latin typeface="Helvetica Neue"/>
                <a:cs typeface="Helvetica Neue"/>
              </a:rPr>
              <a:t>I</a:t>
            </a:r>
            <a:endParaRPr sz="600">
              <a:latin typeface="Helvetica Neue"/>
              <a:cs typeface="Helvetica Neue"/>
            </a:endParaRPr>
          </a:p>
        </p:txBody>
      </p:sp>
      <p:sp>
        <p:nvSpPr>
          <p:cNvPr id="97" name="object 97"/>
          <p:cNvSpPr txBox="1"/>
          <p:nvPr/>
        </p:nvSpPr>
        <p:spPr>
          <a:xfrm>
            <a:off x="4848868" y="5735087"/>
            <a:ext cx="75565"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S</a:t>
            </a:r>
            <a:endParaRPr sz="600">
              <a:latin typeface="Helvetica Neue"/>
              <a:cs typeface="Helvetica Neue"/>
            </a:endParaRPr>
          </a:p>
        </p:txBody>
      </p:sp>
      <p:sp>
        <p:nvSpPr>
          <p:cNvPr id="98" name="object 98"/>
          <p:cNvSpPr txBox="1"/>
          <p:nvPr/>
        </p:nvSpPr>
        <p:spPr>
          <a:xfrm>
            <a:off x="5069856" y="5735087"/>
            <a:ext cx="83185"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C</a:t>
            </a:r>
            <a:endParaRPr sz="600">
              <a:latin typeface="Helvetica Neue"/>
              <a:cs typeface="Helvetica Neue"/>
            </a:endParaRPr>
          </a:p>
        </p:txBody>
      </p:sp>
      <p:grpSp>
        <p:nvGrpSpPr>
          <p:cNvPr id="99" name="object 99"/>
          <p:cNvGrpSpPr/>
          <p:nvPr/>
        </p:nvGrpSpPr>
        <p:grpSpPr>
          <a:xfrm>
            <a:off x="4614401" y="5499863"/>
            <a:ext cx="1253490" cy="2085339"/>
            <a:chOff x="4614401" y="5499863"/>
            <a:chExt cx="1253490" cy="2085339"/>
          </a:xfrm>
        </p:grpSpPr>
        <p:sp>
          <p:nvSpPr>
            <p:cNvPr id="100" name="object 100"/>
            <p:cNvSpPr/>
            <p:nvPr/>
          </p:nvSpPr>
          <p:spPr>
            <a:xfrm>
              <a:off x="4627419" y="5512881"/>
              <a:ext cx="285750" cy="0"/>
            </a:xfrm>
            <a:custGeom>
              <a:avLst/>
              <a:gdLst/>
              <a:ahLst/>
              <a:cxnLst/>
              <a:rect l="l" t="t" r="r" b="b"/>
              <a:pathLst>
                <a:path w="285750">
                  <a:moveTo>
                    <a:pt x="0" y="0"/>
                  </a:moveTo>
                  <a:lnTo>
                    <a:pt x="285312" y="0"/>
                  </a:lnTo>
                </a:path>
              </a:pathLst>
            </a:custGeom>
            <a:ln w="25937">
              <a:solidFill>
                <a:srgbClr val="CBCAC8"/>
              </a:solidFill>
            </a:ln>
          </p:spPr>
          <p:txBody>
            <a:bodyPr wrap="square" lIns="0" tIns="0" rIns="0" bIns="0" rtlCol="0"/>
            <a:lstStyle/>
            <a:p>
              <a:endParaRPr/>
            </a:p>
          </p:txBody>
        </p:sp>
        <p:sp>
          <p:nvSpPr>
            <p:cNvPr id="101" name="object 101"/>
            <p:cNvSpPr/>
            <p:nvPr/>
          </p:nvSpPr>
          <p:spPr>
            <a:xfrm>
              <a:off x="5700128" y="5984893"/>
              <a:ext cx="168275" cy="1600200"/>
            </a:xfrm>
            <a:custGeom>
              <a:avLst/>
              <a:gdLst/>
              <a:ahLst/>
              <a:cxnLst/>
              <a:rect l="l" t="t" r="r" b="b"/>
              <a:pathLst>
                <a:path w="168275" h="1600200">
                  <a:moveTo>
                    <a:pt x="167716" y="1584667"/>
                  </a:moveTo>
                  <a:lnTo>
                    <a:pt x="148539" y="1584667"/>
                  </a:lnTo>
                  <a:lnTo>
                    <a:pt x="148539" y="0"/>
                  </a:lnTo>
                  <a:lnTo>
                    <a:pt x="19202" y="0"/>
                  </a:lnTo>
                  <a:lnTo>
                    <a:pt x="19202" y="1584667"/>
                  </a:lnTo>
                  <a:lnTo>
                    <a:pt x="0" y="1584667"/>
                  </a:lnTo>
                  <a:lnTo>
                    <a:pt x="0" y="1600022"/>
                  </a:lnTo>
                  <a:lnTo>
                    <a:pt x="167716" y="1600022"/>
                  </a:lnTo>
                  <a:lnTo>
                    <a:pt x="167716" y="1584667"/>
                  </a:lnTo>
                  <a:close/>
                </a:path>
              </a:pathLst>
            </a:custGeom>
            <a:solidFill>
              <a:srgbClr val="F15B4E"/>
            </a:solidFill>
          </p:spPr>
          <p:txBody>
            <a:bodyPr wrap="square" lIns="0" tIns="0" rIns="0" bIns="0" rtlCol="0"/>
            <a:lstStyle/>
            <a:p>
              <a:endParaRPr/>
            </a:p>
          </p:txBody>
        </p:sp>
      </p:grpSp>
      <p:sp>
        <p:nvSpPr>
          <p:cNvPr id="102" name="object 102"/>
          <p:cNvSpPr txBox="1"/>
          <p:nvPr/>
        </p:nvSpPr>
        <p:spPr>
          <a:xfrm>
            <a:off x="5650633" y="7532708"/>
            <a:ext cx="43180" cy="89535"/>
          </a:xfrm>
          <a:prstGeom prst="rect">
            <a:avLst/>
          </a:prstGeom>
        </p:spPr>
        <p:txBody>
          <a:bodyPr vert="horz" wrap="square" lIns="0" tIns="15240" rIns="0" bIns="0" rtlCol="0">
            <a:spAutoFit/>
          </a:bodyPr>
          <a:lstStyle/>
          <a:p>
            <a:pPr>
              <a:lnSpc>
                <a:spcPct val="100000"/>
              </a:lnSpc>
              <a:spcBef>
                <a:spcPts val="120"/>
              </a:spcBef>
            </a:pPr>
            <a:r>
              <a:rPr sz="400" b="1" spc="-50" dirty="0">
                <a:solidFill>
                  <a:srgbClr val="555C66"/>
                </a:solidFill>
                <a:latin typeface="Arial"/>
                <a:cs typeface="Arial"/>
              </a:rPr>
              <a:t>0</a:t>
            </a:r>
            <a:endParaRPr sz="400">
              <a:latin typeface="Arial"/>
              <a:cs typeface="Arial"/>
            </a:endParaRPr>
          </a:p>
        </p:txBody>
      </p:sp>
      <p:sp>
        <p:nvSpPr>
          <p:cNvPr id="103" name="object 103"/>
          <p:cNvSpPr/>
          <p:nvPr/>
        </p:nvSpPr>
        <p:spPr>
          <a:xfrm>
            <a:off x="5727009" y="7230671"/>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104" name="object 104"/>
          <p:cNvSpPr txBox="1"/>
          <p:nvPr/>
        </p:nvSpPr>
        <p:spPr>
          <a:xfrm>
            <a:off x="5607234" y="7193835"/>
            <a:ext cx="86360"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20</a:t>
            </a:r>
            <a:endParaRPr sz="400">
              <a:latin typeface="Arial"/>
              <a:cs typeface="Arial"/>
            </a:endParaRPr>
          </a:p>
        </p:txBody>
      </p:sp>
      <p:sp>
        <p:nvSpPr>
          <p:cNvPr id="105" name="object 105"/>
          <p:cNvSpPr/>
          <p:nvPr/>
        </p:nvSpPr>
        <p:spPr>
          <a:xfrm>
            <a:off x="5727009" y="6891785"/>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106" name="object 106"/>
          <p:cNvSpPr txBox="1"/>
          <p:nvPr/>
        </p:nvSpPr>
        <p:spPr>
          <a:xfrm>
            <a:off x="5607234" y="6854936"/>
            <a:ext cx="86360"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40</a:t>
            </a:r>
            <a:endParaRPr sz="400">
              <a:latin typeface="Arial"/>
              <a:cs typeface="Arial"/>
            </a:endParaRPr>
          </a:p>
        </p:txBody>
      </p:sp>
      <p:sp>
        <p:nvSpPr>
          <p:cNvPr id="107" name="object 107"/>
          <p:cNvSpPr/>
          <p:nvPr/>
        </p:nvSpPr>
        <p:spPr>
          <a:xfrm>
            <a:off x="5727009" y="6552898"/>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108" name="object 108"/>
          <p:cNvSpPr txBox="1"/>
          <p:nvPr/>
        </p:nvSpPr>
        <p:spPr>
          <a:xfrm>
            <a:off x="5607234" y="6516052"/>
            <a:ext cx="86360"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60</a:t>
            </a:r>
            <a:endParaRPr sz="400">
              <a:latin typeface="Arial"/>
              <a:cs typeface="Arial"/>
            </a:endParaRPr>
          </a:p>
        </p:txBody>
      </p:sp>
      <p:sp>
        <p:nvSpPr>
          <p:cNvPr id="109" name="object 109"/>
          <p:cNvSpPr/>
          <p:nvPr/>
        </p:nvSpPr>
        <p:spPr>
          <a:xfrm>
            <a:off x="5727009" y="6214011"/>
            <a:ext cx="114300" cy="15875"/>
          </a:xfrm>
          <a:custGeom>
            <a:avLst/>
            <a:gdLst/>
            <a:ahLst/>
            <a:cxnLst/>
            <a:rect l="l" t="t" r="r" b="b"/>
            <a:pathLst>
              <a:path w="114300" h="15875">
                <a:moveTo>
                  <a:pt x="113982" y="0"/>
                </a:moveTo>
                <a:lnTo>
                  <a:pt x="0" y="0"/>
                </a:lnTo>
                <a:lnTo>
                  <a:pt x="0" y="15355"/>
                </a:lnTo>
                <a:lnTo>
                  <a:pt x="113982" y="15355"/>
                </a:lnTo>
                <a:lnTo>
                  <a:pt x="113982" y="0"/>
                </a:lnTo>
                <a:close/>
              </a:path>
            </a:pathLst>
          </a:custGeom>
          <a:solidFill>
            <a:srgbClr val="C0BDBB"/>
          </a:solidFill>
        </p:spPr>
        <p:txBody>
          <a:bodyPr wrap="square" lIns="0" tIns="0" rIns="0" bIns="0" rtlCol="0"/>
          <a:lstStyle/>
          <a:p>
            <a:endParaRPr/>
          </a:p>
        </p:txBody>
      </p:sp>
      <p:sp>
        <p:nvSpPr>
          <p:cNvPr id="110" name="object 110"/>
          <p:cNvSpPr txBox="1"/>
          <p:nvPr/>
        </p:nvSpPr>
        <p:spPr>
          <a:xfrm>
            <a:off x="5607234" y="6177154"/>
            <a:ext cx="86360"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80</a:t>
            </a:r>
            <a:endParaRPr sz="400">
              <a:latin typeface="Arial"/>
              <a:cs typeface="Arial"/>
            </a:endParaRPr>
          </a:p>
        </p:txBody>
      </p:sp>
      <p:sp>
        <p:nvSpPr>
          <p:cNvPr id="111" name="object 111"/>
          <p:cNvSpPr/>
          <p:nvPr/>
        </p:nvSpPr>
        <p:spPr>
          <a:xfrm>
            <a:off x="5700138" y="5875137"/>
            <a:ext cx="168275" cy="15875"/>
          </a:xfrm>
          <a:custGeom>
            <a:avLst/>
            <a:gdLst/>
            <a:ahLst/>
            <a:cxnLst/>
            <a:rect l="l" t="t" r="r" b="b"/>
            <a:pathLst>
              <a:path w="168275" h="15875">
                <a:moveTo>
                  <a:pt x="167712" y="0"/>
                </a:moveTo>
                <a:lnTo>
                  <a:pt x="0" y="0"/>
                </a:lnTo>
                <a:lnTo>
                  <a:pt x="0" y="15355"/>
                </a:lnTo>
                <a:lnTo>
                  <a:pt x="167712" y="15355"/>
                </a:lnTo>
                <a:lnTo>
                  <a:pt x="167712" y="0"/>
                </a:lnTo>
                <a:close/>
              </a:path>
            </a:pathLst>
          </a:custGeom>
          <a:solidFill>
            <a:srgbClr val="F15B4E"/>
          </a:solidFill>
        </p:spPr>
        <p:txBody>
          <a:bodyPr wrap="square" lIns="0" tIns="0" rIns="0" bIns="0" rtlCol="0"/>
          <a:lstStyle/>
          <a:p>
            <a:endParaRPr/>
          </a:p>
        </p:txBody>
      </p:sp>
      <p:sp>
        <p:nvSpPr>
          <p:cNvPr id="112" name="object 112"/>
          <p:cNvSpPr txBox="1"/>
          <p:nvPr/>
        </p:nvSpPr>
        <p:spPr>
          <a:xfrm>
            <a:off x="5576903" y="5838269"/>
            <a:ext cx="116839" cy="89535"/>
          </a:xfrm>
          <a:prstGeom prst="rect">
            <a:avLst/>
          </a:prstGeom>
        </p:spPr>
        <p:txBody>
          <a:bodyPr vert="horz" wrap="square" lIns="0" tIns="15240" rIns="0" bIns="0" rtlCol="0">
            <a:spAutoFit/>
          </a:bodyPr>
          <a:lstStyle/>
          <a:p>
            <a:pPr marL="12700">
              <a:lnSpc>
                <a:spcPct val="100000"/>
              </a:lnSpc>
              <a:spcBef>
                <a:spcPts val="120"/>
              </a:spcBef>
            </a:pPr>
            <a:r>
              <a:rPr sz="400" b="1" spc="-25" dirty="0">
                <a:solidFill>
                  <a:srgbClr val="555C66"/>
                </a:solidFill>
                <a:latin typeface="Arial"/>
                <a:cs typeface="Arial"/>
              </a:rPr>
              <a:t>100</a:t>
            </a:r>
            <a:endParaRPr sz="400">
              <a:latin typeface="Arial"/>
              <a:cs typeface="Arial"/>
            </a:endParaRPr>
          </a:p>
        </p:txBody>
      </p:sp>
      <p:grpSp>
        <p:nvGrpSpPr>
          <p:cNvPr id="113" name="object 113"/>
          <p:cNvGrpSpPr/>
          <p:nvPr/>
        </p:nvGrpSpPr>
        <p:grpSpPr>
          <a:xfrm>
            <a:off x="5693603" y="5875137"/>
            <a:ext cx="856615" cy="1953260"/>
            <a:chOff x="5693603" y="5875137"/>
            <a:chExt cx="856615" cy="1953260"/>
          </a:xfrm>
        </p:grpSpPr>
        <p:sp>
          <p:nvSpPr>
            <p:cNvPr id="114" name="object 114"/>
            <p:cNvSpPr/>
            <p:nvPr/>
          </p:nvSpPr>
          <p:spPr>
            <a:xfrm>
              <a:off x="5719331" y="5883192"/>
              <a:ext cx="129539" cy="1694180"/>
            </a:xfrm>
            <a:custGeom>
              <a:avLst/>
              <a:gdLst/>
              <a:ahLst/>
              <a:cxnLst/>
              <a:rect l="l" t="t" r="r" b="b"/>
              <a:pathLst>
                <a:path w="129539" h="1694179">
                  <a:moveTo>
                    <a:pt x="15354" y="0"/>
                  </a:moveTo>
                  <a:lnTo>
                    <a:pt x="0" y="0"/>
                  </a:lnTo>
                  <a:lnTo>
                    <a:pt x="0" y="1694053"/>
                  </a:lnTo>
                  <a:lnTo>
                    <a:pt x="15354" y="1694053"/>
                  </a:lnTo>
                  <a:lnTo>
                    <a:pt x="15354" y="0"/>
                  </a:lnTo>
                  <a:close/>
                </a:path>
                <a:path w="129539" h="1694179">
                  <a:moveTo>
                    <a:pt x="128955" y="0"/>
                  </a:moveTo>
                  <a:lnTo>
                    <a:pt x="113601" y="0"/>
                  </a:lnTo>
                  <a:lnTo>
                    <a:pt x="113601" y="1694053"/>
                  </a:lnTo>
                  <a:lnTo>
                    <a:pt x="128955" y="1694053"/>
                  </a:lnTo>
                  <a:lnTo>
                    <a:pt x="128955" y="0"/>
                  </a:lnTo>
                  <a:close/>
                </a:path>
              </a:pathLst>
            </a:custGeom>
            <a:solidFill>
              <a:srgbClr val="F15B4E"/>
            </a:solidFill>
          </p:spPr>
          <p:txBody>
            <a:bodyPr wrap="square" lIns="0" tIns="0" rIns="0" bIns="0" rtlCol="0"/>
            <a:lstStyle/>
            <a:p>
              <a:endParaRPr/>
            </a:p>
          </p:txBody>
        </p:sp>
        <p:sp>
          <p:nvSpPr>
            <p:cNvPr id="115" name="object 115"/>
            <p:cNvSpPr/>
            <p:nvPr/>
          </p:nvSpPr>
          <p:spPr>
            <a:xfrm>
              <a:off x="5700128" y="6722547"/>
              <a:ext cx="844550" cy="15875"/>
            </a:xfrm>
            <a:custGeom>
              <a:avLst/>
              <a:gdLst/>
              <a:ahLst/>
              <a:cxnLst/>
              <a:rect l="l" t="t" r="r" b="b"/>
              <a:pathLst>
                <a:path w="844550" h="15875">
                  <a:moveTo>
                    <a:pt x="244475" y="0"/>
                  </a:moveTo>
                  <a:lnTo>
                    <a:pt x="0" y="0"/>
                  </a:lnTo>
                  <a:lnTo>
                    <a:pt x="0" y="15354"/>
                  </a:lnTo>
                  <a:lnTo>
                    <a:pt x="244475" y="15354"/>
                  </a:lnTo>
                  <a:lnTo>
                    <a:pt x="244475" y="0"/>
                  </a:lnTo>
                  <a:close/>
                </a:path>
                <a:path w="844550" h="15875">
                  <a:moveTo>
                    <a:pt x="844334" y="0"/>
                  </a:moveTo>
                  <a:lnTo>
                    <a:pt x="373811" y="0"/>
                  </a:lnTo>
                  <a:lnTo>
                    <a:pt x="373811" y="15354"/>
                  </a:lnTo>
                  <a:lnTo>
                    <a:pt x="844334" y="15354"/>
                  </a:lnTo>
                  <a:lnTo>
                    <a:pt x="844334" y="0"/>
                  </a:lnTo>
                  <a:close/>
                </a:path>
              </a:pathLst>
            </a:custGeom>
            <a:solidFill>
              <a:srgbClr val="000000"/>
            </a:solidFill>
          </p:spPr>
          <p:txBody>
            <a:bodyPr wrap="square" lIns="0" tIns="0" rIns="0" bIns="0" rtlCol="0"/>
            <a:lstStyle/>
            <a:p>
              <a:endParaRPr/>
            </a:p>
          </p:txBody>
        </p:sp>
        <p:pic>
          <p:nvPicPr>
            <p:cNvPr id="116" name="object 116"/>
            <p:cNvPicPr/>
            <p:nvPr/>
          </p:nvPicPr>
          <p:blipFill>
            <a:blip r:embed="rId14" cstate="print"/>
            <a:stretch>
              <a:fillRect/>
            </a:stretch>
          </p:blipFill>
          <p:spPr>
            <a:xfrm>
              <a:off x="5693603" y="7647458"/>
              <a:ext cx="180408" cy="180395"/>
            </a:xfrm>
            <a:prstGeom prst="rect">
              <a:avLst/>
            </a:prstGeom>
          </p:spPr>
        </p:pic>
        <p:sp>
          <p:nvSpPr>
            <p:cNvPr id="117" name="object 117"/>
            <p:cNvSpPr/>
            <p:nvPr/>
          </p:nvSpPr>
          <p:spPr>
            <a:xfrm>
              <a:off x="5925426" y="6001784"/>
              <a:ext cx="168275" cy="1583690"/>
            </a:xfrm>
            <a:custGeom>
              <a:avLst/>
              <a:gdLst/>
              <a:ahLst/>
              <a:cxnLst/>
              <a:rect l="l" t="t" r="r" b="b"/>
              <a:pathLst>
                <a:path w="168275" h="1583690">
                  <a:moveTo>
                    <a:pt x="167716" y="1567776"/>
                  </a:moveTo>
                  <a:lnTo>
                    <a:pt x="148513" y="1567776"/>
                  </a:lnTo>
                  <a:lnTo>
                    <a:pt x="148513" y="0"/>
                  </a:lnTo>
                  <a:lnTo>
                    <a:pt x="19177" y="0"/>
                  </a:lnTo>
                  <a:lnTo>
                    <a:pt x="19177" y="1567776"/>
                  </a:lnTo>
                  <a:lnTo>
                    <a:pt x="0" y="1567776"/>
                  </a:lnTo>
                  <a:lnTo>
                    <a:pt x="0" y="1583131"/>
                  </a:lnTo>
                  <a:lnTo>
                    <a:pt x="167716" y="1583131"/>
                  </a:lnTo>
                  <a:lnTo>
                    <a:pt x="167716" y="1567776"/>
                  </a:lnTo>
                  <a:close/>
                </a:path>
              </a:pathLst>
            </a:custGeom>
            <a:solidFill>
              <a:srgbClr val="F2D351"/>
            </a:solidFill>
          </p:spPr>
          <p:txBody>
            <a:bodyPr wrap="square" lIns="0" tIns="0" rIns="0" bIns="0" rtlCol="0"/>
            <a:lstStyle/>
            <a:p>
              <a:endParaRPr/>
            </a:p>
          </p:txBody>
        </p:sp>
        <p:sp>
          <p:nvSpPr>
            <p:cNvPr id="118" name="object 118"/>
            <p:cNvSpPr/>
            <p:nvPr/>
          </p:nvSpPr>
          <p:spPr>
            <a:xfrm>
              <a:off x="5952287"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119" name="object 119"/>
            <p:cNvSpPr/>
            <p:nvPr/>
          </p:nvSpPr>
          <p:spPr>
            <a:xfrm>
              <a:off x="5925426" y="5875140"/>
              <a:ext cx="168275" cy="1702435"/>
            </a:xfrm>
            <a:custGeom>
              <a:avLst/>
              <a:gdLst/>
              <a:ahLst/>
              <a:cxnLst/>
              <a:rect l="l" t="t" r="r" b="b"/>
              <a:pathLst>
                <a:path w="168275" h="1702434">
                  <a:moveTo>
                    <a:pt x="167716" y="0"/>
                  </a:moveTo>
                  <a:lnTo>
                    <a:pt x="0" y="0"/>
                  </a:lnTo>
                  <a:lnTo>
                    <a:pt x="0" y="15354"/>
                  </a:lnTo>
                  <a:lnTo>
                    <a:pt x="19177" y="15354"/>
                  </a:lnTo>
                  <a:lnTo>
                    <a:pt x="19177" y="1702104"/>
                  </a:lnTo>
                  <a:lnTo>
                    <a:pt x="34531" y="1702104"/>
                  </a:lnTo>
                  <a:lnTo>
                    <a:pt x="34531" y="15354"/>
                  </a:lnTo>
                  <a:lnTo>
                    <a:pt x="132791" y="15354"/>
                  </a:lnTo>
                  <a:lnTo>
                    <a:pt x="132791" y="1702104"/>
                  </a:lnTo>
                  <a:lnTo>
                    <a:pt x="148145" y="1702104"/>
                  </a:lnTo>
                  <a:lnTo>
                    <a:pt x="148145" y="15354"/>
                  </a:lnTo>
                  <a:lnTo>
                    <a:pt x="167716" y="15354"/>
                  </a:lnTo>
                  <a:lnTo>
                    <a:pt x="167716" y="0"/>
                  </a:lnTo>
                  <a:close/>
                </a:path>
              </a:pathLst>
            </a:custGeom>
            <a:solidFill>
              <a:srgbClr val="F2D351"/>
            </a:solidFill>
          </p:spPr>
          <p:txBody>
            <a:bodyPr wrap="square" lIns="0" tIns="0" rIns="0" bIns="0" rtlCol="0"/>
            <a:lstStyle/>
            <a:p>
              <a:endParaRPr/>
            </a:p>
          </p:txBody>
        </p:sp>
        <p:sp>
          <p:nvSpPr>
            <p:cNvPr id="120" name="object 120"/>
            <p:cNvSpPr/>
            <p:nvPr/>
          </p:nvSpPr>
          <p:spPr>
            <a:xfrm>
              <a:off x="5700138"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121" name="object 121"/>
            <p:cNvPicPr/>
            <p:nvPr/>
          </p:nvPicPr>
          <p:blipFill>
            <a:blip r:embed="rId11" cstate="print"/>
            <a:stretch>
              <a:fillRect/>
            </a:stretch>
          </p:blipFill>
          <p:spPr>
            <a:xfrm>
              <a:off x="5918887" y="7647458"/>
              <a:ext cx="180408" cy="180395"/>
            </a:xfrm>
            <a:prstGeom prst="rect">
              <a:avLst/>
            </a:prstGeom>
          </p:spPr>
        </p:pic>
        <p:sp>
          <p:nvSpPr>
            <p:cNvPr id="122" name="object 122"/>
            <p:cNvSpPr/>
            <p:nvPr/>
          </p:nvSpPr>
          <p:spPr>
            <a:xfrm>
              <a:off x="6150711" y="7458639"/>
              <a:ext cx="168275" cy="126364"/>
            </a:xfrm>
            <a:custGeom>
              <a:avLst/>
              <a:gdLst/>
              <a:ahLst/>
              <a:cxnLst/>
              <a:rect l="l" t="t" r="r" b="b"/>
              <a:pathLst>
                <a:path w="168275" h="126365">
                  <a:moveTo>
                    <a:pt x="167703" y="110921"/>
                  </a:moveTo>
                  <a:lnTo>
                    <a:pt x="148526" y="110921"/>
                  </a:lnTo>
                  <a:lnTo>
                    <a:pt x="148526" y="0"/>
                  </a:lnTo>
                  <a:lnTo>
                    <a:pt x="19189" y="0"/>
                  </a:lnTo>
                  <a:lnTo>
                    <a:pt x="19189" y="110921"/>
                  </a:lnTo>
                  <a:lnTo>
                    <a:pt x="0" y="110921"/>
                  </a:lnTo>
                  <a:lnTo>
                    <a:pt x="0" y="126276"/>
                  </a:lnTo>
                  <a:lnTo>
                    <a:pt x="167703" y="126276"/>
                  </a:lnTo>
                  <a:lnTo>
                    <a:pt x="167703" y="110921"/>
                  </a:lnTo>
                  <a:close/>
                </a:path>
              </a:pathLst>
            </a:custGeom>
            <a:solidFill>
              <a:srgbClr val="80BA5B"/>
            </a:solidFill>
          </p:spPr>
          <p:txBody>
            <a:bodyPr wrap="square" lIns="0" tIns="0" rIns="0" bIns="0" rtlCol="0"/>
            <a:lstStyle/>
            <a:p>
              <a:endParaRPr/>
            </a:p>
          </p:txBody>
        </p:sp>
        <p:sp>
          <p:nvSpPr>
            <p:cNvPr id="123" name="object 123"/>
            <p:cNvSpPr/>
            <p:nvPr/>
          </p:nvSpPr>
          <p:spPr>
            <a:xfrm>
              <a:off x="6177559"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124" name="object 124"/>
            <p:cNvSpPr/>
            <p:nvPr/>
          </p:nvSpPr>
          <p:spPr>
            <a:xfrm>
              <a:off x="6150711" y="5875140"/>
              <a:ext cx="168275" cy="1702435"/>
            </a:xfrm>
            <a:custGeom>
              <a:avLst/>
              <a:gdLst/>
              <a:ahLst/>
              <a:cxnLst/>
              <a:rect l="l" t="t" r="r" b="b"/>
              <a:pathLst>
                <a:path w="168275" h="1702434">
                  <a:moveTo>
                    <a:pt x="167703" y="0"/>
                  </a:moveTo>
                  <a:lnTo>
                    <a:pt x="0" y="0"/>
                  </a:lnTo>
                  <a:lnTo>
                    <a:pt x="0" y="15354"/>
                  </a:lnTo>
                  <a:lnTo>
                    <a:pt x="19189" y="15354"/>
                  </a:lnTo>
                  <a:lnTo>
                    <a:pt x="19189" y="1702104"/>
                  </a:lnTo>
                  <a:lnTo>
                    <a:pt x="34544" y="1702104"/>
                  </a:lnTo>
                  <a:lnTo>
                    <a:pt x="34544" y="15354"/>
                  </a:lnTo>
                  <a:lnTo>
                    <a:pt x="132778" y="15354"/>
                  </a:lnTo>
                  <a:lnTo>
                    <a:pt x="132778" y="1702104"/>
                  </a:lnTo>
                  <a:lnTo>
                    <a:pt x="148132" y="1702104"/>
                  </a:lnTo>
                  <a:lnTo>
                    <a:pt x="148132" y="15354"/>
                  </a:lnTo>
                  <a:lnTo>
                    <a:pt x="167703" y="15354"/>
                  </a:lnTo>
                  <a:lnTo>
                    <a:pt x="167703" y="0"/>
                  </a:lnTo>
                  <a:close/>
                </a:path>
              </a:pathLst>
            </a:custGeom>
            <a:solidFill>
              <a:srgbClr val="80BA5B"/>
            </a:solidFill>
          </p:spPr>
          <p:txBody>
            <a:bodyPr wrap="square" lIns="0" tIns="0" rIns="0" bIns="0" rtlCol="0"/>
            <a:lstStyle/>
            <a:p>
              <a:endParaRPr/>
            </a:p>
          </p:txBody>
        </p:sp>
        <p:sp>
          <p:nvSpPr>
            <p:cNvPr id="125" name="object 125"/>
            <p:cNvSpPr/>
            <p:nvPr/>
          </p:nvSpPr>
          <p:spPr>
            <a:xfrm>
              <a:off x="5700138"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126" name="object 126"/>
            <p:cNvPicPr/>
            <p:nvPr/>
          </p:nvPicPr>
          <p:blipFill>
            <a:blip r:embed="rId12" cstate="print"/>
            <a:stretch>
              <a:fillRect/>
            </a:stretch>
          </p:blipFill>
          <p:spPr>
            <a:xfrm>
              <a:off x="6144171" y="7647458"/>
              <a:ext cx="180408" cy="180395"/>
            </a:xfrm>
            <a:prstGeom prst="rect">
              <a:avLst/>
            </a:prstGeom>
          </p:spPr>
        </p:pic>
        <p:sp>
          <p:nvSpPr>
            <p:cNvPr id="127" name="object 127"/>
            <p:cNvSpPr/>
            <p:nvPr/>
          </p:nvSpPr>
          <p:spPr>
            <a:xfrm>
              <a:off x="6375984" y="7373829"/>
              <a:ext cx="168275" cy="211454"/>
            </a:xfrm>
            <a:custGeom>
              <a:avLst/>
              <a:gdLst/>
              <a:ahLst/>
              <a:cxnLst/>
              <a:rect l="l" t="t" r="r" b="b"/>
              <a:pathLst>
                <a:path w="168275" h="211454">
                  <a:moveTo>
                    <a:pt x="167716" y="195732"/>
                  </a:moveTo>
                  <a:lnTo>
                    <a:pt x="148539" y="195732"/>
                  </a:lnTo>
                  <a:lnTo>
                    <a:pt x="148539" y="0"/>
                  </a:lnTo>
                  <a:lnTo>
                    <a:pt x="19202" y="0"/>
                  </a:lnTo>
                  <a:lnTo>
                    <a:pt x="19202" y="195732"/>
                  </a:lnTo>
                  <a:lnTo>
                    <a:pt x="0" y="195732"/>
                  </a:lnTo>
                  <a:lnTo>
                    <a:pt x="0" y="211086"/>
                  </a:lnTo>
                  <a:lnTo>
                    <a:pt x="167716" y="211086"/>
                  </a:lnTo>
                  <a:lnTo>
                    <a:pt x="167716" y="195732"/>
                  </a:lnTo>
                  <a:close/>
                </a:path>
              </a:pathLst>
            </a:custGeom>
            <a:solidFill>
              <a:srgbClr val="5090AD"/>
            </a:solidFill>
          </p:spPr>
          <p:txBody>
            <a:bodyPr wrap="square" lIns="0" tIns="0" rIns="0" bIns="0" rtlCol="0"/>
            <a:lstStyle/>
            <a:p>
              <a:endParaRPr/>
            </a:p>
          </p:txBody>
        </p:sp>
        <p:sp>
          <p:nvSpPr>
            <p:cNvPr id="128" name="object 128"/>
            <p:cNvSpPr/>
            <p:nvPr/>
          </p:nvSpPr>
          <p:spPr>
            <a:xfrm>
              <a:off x="6402857" y="6214014"/>
              <a:ext cx="114300" cy="1032510"/>
            </a:xfrm>
            <a:custGeom>
              <a:avLst/>
              <a:gdLst/>
              <a:ahLst/>
              <a:cxnLst/>
              <a:rect l="l" t="t" r="r" b="b"/>
              <a:pathLst>
                <a:path w="114300" h="1032509">
                  <a:moveTo>
                    <a:pt x="113982" y="1016660"/>
                  </a:moveTo>
                  <a:lnTo>
                    <a:pt x="0" y="1016660"/>
                  </a:lnTo>
                  <a:lnTo>
                    <a:pt x="0" y="1032014"/>
                  </a:lnTo>
                  <a:lnTo>
                    <a:pt x="113982" y="1032014"/>
                  </a:lnTo>
                  <a:lnTo>
                    <a:pt x="113982" y="1016660"/>
                  </a:lnTo>
                  <a:close/>
                </a:path>
                <a:path w="114300" h="1032509">
                  <a:moveTo>
                    <a:pt x="113982" y="677773"/>
                  </a:moveTo>
                  <a:lnTo>
                    <a:pt x="0" y="677773"/>
                  </a:lnTo>
                  <a:lnTo>
                    <a:pt x="0" y="693127"/>
                  </a:lnTo>
                  <a:lnTo>
                    <a:pt x="113982" y="693127"/>
                  </a:lnTo>
                  <a:lnTo>
                    <a:pt x="113982" y="677773"/>
                  </a:lnTo>
                  <a:close/>
                </a:path>
                <a:path w="114300" h="1032509">
                  <a:moveTo>
                    <a:pt x="113982" y="338886"/>
                  </a:moveTo>
                  <a:lnTo>
                    <a:pt x="0" y="338886"/>
                  </a:lnTo>
                  <a:lnTo>
                    <a:pt x="0" y="354241"/>
                  </a:lnTo>
                  <a:lnTo>
                    <a:pt x="113982" y="354241"/>
                  </a:lnTo>
                  <a:lnTo>
                    <a:pt x="113982" y="338886"/>
                  </a:lnTo>
                  <a:close/>
                </a:path>
                <a:path w="114300" h="1032509">
                  <a:moveTo>
                    <a:pt x="113982" y="0"/>
                  </a:moveTo>
                  <a:lnTo>
                    <a:pt x="0" y="0"/>
                  </a:lnTo>
                  <a:lnTo>
                    <a:pt x="0" y="15354"/>
                  </a:lnTo>
                  <a:lnTo>
                    <a:pt x="113982" y="15354"/>
                  </a:lnTo>
                  <a:lnTo>
                    <a:pt x="113982" y="0"/>
                  </a:lnTo>
                  <a:close/>
                </a:path>
              </a:pathLst>
            </a:custGeom>
            <a:solidFill>
              <a:srgbClr val="C0BDBB"/>
            </a:solidFill>
          </p:spPr>
          <p:txBody>
            <a:bodyPr wrap="square" lIns="0" tIns="0" rIns="0" bIns="0" rtlCol="0"/>
            <a:lstStyle/>
            <a:p>
              <a:endParaRPr/>
            </a:p>
          </p:txBody>
        </p:sp>
        <p:sp>
          <p:nvSpPr>
            <p:cNvPr id="129" name="object 129"/>
            <p:cNvSpPr/>
            <p:nvPr/>
          </p:nvSpPr>
          <p:spPr>
            <a:xfrm>
              <a:off x="6375984" y="5875140"/>
              <a:ext cx="168275" cy="1702435"/>
            </a:xfrm>
            <a:custGeom>
              <a:avLst/>
              <a:gdLst/>
              <a:ahLst/>
              <a:cxnLst/>
              <a:rect l="l" t="t" r="r" b="b"/>
              <a:pathLst>
                <a:path w="168275" h="1702434">
                  <a:moveTo>
                    <a:pt x="167716" y="0"/>
                  </a:moveTo>
                  <a:lnTo>
                    <a:pt x="0" y="0"/>
                  </a:lnTo>
                  <a:lnTo>
                    <a:pt x="0" y="15354"/>
                  </a:lnTo>
                  <a:lnTo>
                    <a:pt x="19202" y="15354"/>
                  </a:lnTo>
                  <a:lnTo>
                    <a:pt x="19202" y="1702104"/>
                  </a:lnTo>
                  <a:lnTo>
                    <a:pt x="34556" y="1702104"/>
                  </a:lnTo>
                  <a:lnTo>
                    <a:pt x="34556" y="15354"/>
                  </a:lnTo>
                  <a:lnTo>
                    <a:pt x="132791" y="15354"/>
                  </a:lnTo>
                  <a:lnTo>
                    <a:pt x="132791" y="1702104"/>
                  </a:lnTo>
                  <a:lnTo>
                    <a:pt x="148145" y="1702104"/>
                  </a:lnTo>
                  <a:lnTo>
                    <a:pt x="148145" y="15354"/>
                  </a:lnTo>
                  <a:lnTo>
                    <a:pt x="167716" y="15354"/>
                  </a:lnTo>
                  <a:lnTo>
                    <a:pt x="167716" y="0"/>
                  </a:lnTo>
                  <a:close/>
                </a:path>
              </a:pathLst>
            </a:custGeom>
            <a:solidFill>
              <a:srgbClr val="5090AD"/>
            </a:solidFill>
          </p:spPr>
          <p:txBody>
            <a:bodyPr wrap="square" lIns="0" tIns="0" rIns="0" bIns="0" rtlCol="0"/>
            <a:lstStyle/>
            <a:p>
              <a:endParaRPr/>
            </a:p>
          </p:txBody>
        </p:sp>
        <p:sp>
          <p:nvSpPr>
            <p:cNvPr id="130" name="object 130"/>
            <p:cNvSpPr/>
            <p:nvPr/>
          </p:nvSpPr>
          <p:spPr>
            <a:xfrm>
              <a:off x="5700138" y="6722542"/>
              <a:ext cx="844550" cy="15875"/>
            </a:xfrm>
            <a:custGeom>
              <a:avLst/>
              <a:gdLst/>
              <a:ahLst/>
              <a:cxnLst/>
              <a:rect l="l" t="t" r="r" b="b"/>
              <a:pathLst>
                <a:path w="844550" h="15875">
                  <a:moveTo>
                    <a:pt x="844331" y="0"/>
                  </a:moveTo>
                  <a:lnTo>
                    <a:pt x="0" y="0"/>
                  </a:lnTo>
                  <a:lnTo>
                    <a:pt x="0" y="15355"/>
                  </a:lnTo>
                  <a:lnTo>
                    <a:pt x="844331" y="15355"/>
                  </a:lnTo>
                  <a:lnTo>
                    <a:pt x="844331" y="0"/>
                  </a:lnTo>
                  <a:close/>
                </a:path>
              </a:pathLst>
            </a:custGeom>
            <a:solidFill>
              <a:srgbClr val="000000"/>
            </a:solidFill>
          </p:spPr>
          <p:txBody>
            <a:bodyPr wrap="square" lIns="0" tIns="0" rIns="0" bIns="0" rtlCol="0"/>
            <a:lstStyle/>
            <a:p>
              <a:endParaRPr/>
            </a:p>
          </p:txBody>
        </p:sp>
        <p:pic>
          <p:nvPicPr>
            <p:cNvPr id="131" name="object 131"/>
            <p:cNvPicPr/>
            <p:nvPr/>
          </p:nvPicPr>
          <p:blipFill>
            <a:blip r:embed="rId13" cstate="print"/>
            <a:stretch>
              <a:fillRect/>
            </a:stretch>
          </p:blipFill>
          <p:spPr>
            <a:xfrm>
              <a:off x="6369455" y="7647458"/>
              <a:ext cx="180408" cy="180395"/>
            </a:xfrm>
            <a:prstGeom prst="rect">
              <a:avLst/>
            </a:prstGeom>
          </p:spPr>
        </p:pic>
      </p:grpSp>
      <p:sp>
        <p:nvSpPr>
          <p:cNvPr id="132" name="object 132"/>
          <p:cNvSpPr txBox="1"/>
          <p:nvPr/>
        </p:nvSpPr>
        <p:spPr>
          <a:xfrm>
            <a:off x="5742494" y="5735087"/>
            <a:ext cx="86360"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D</a:t>
            </a:r>
            <a:endParaRPr sz="600">
              <a:latin typeface="Helvetica Neue"/>
              <a:cs typeface="Helvetica Neue"/>
            </a:endParaRPr>
          </a:p>
        </p:txBody>
      </p:sp>
      <p:sp>
        <p:nvSpPr>
          <p:cNvPr id="133" name="object 133"/>
          <p:cNvSpPr txBox="1"/>
          <p:nvPr/>
        </p:nvSpPr>
        <p:spPr>
          <a:xfrm>
            <a:off x="5984647" y="5735087"/>
            <a:ext cx="52069"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I</a:t>
            </a:r>
            <a:endParaRPr sz="600">
              <a:latin typeface="Helvetica Neue"/>
              <a:cs typeface="Helvetica Neue"/>
            </a:endParaRPr>
          </a:p>
        </p:txBody>
      </p:sp>
      <p:sp>
        <p:nvSpPr>
          <p:cNvPr id="134" name="object 134"/>
          <p:cNvSpPr txBox="1"/>
          <p:nvPr/>
        </p:nvSpPr>
        <p:spPr>
          <a:xfrm>
            <a:off x="6197620" y="5735087"/>
            <a:ext cx="75565"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S</a:t>
            </a:r>
            <a:endParaRPr sz="600">
              <a:latin typeface="Helvetica Neue"/>
              <a:cs typeface="Helvetica Neue"/>
            </a:endParaRPr>
          </a:p>
        </p:txBody>
      </p:sp>
      <p:sp>
        <p:nvSpPr>
          <p:cNvPr id="135" name="object 135"/>
          <p:cNvSpPr txBox="1"/>
          <p:nvPr/>
        </p:nvSpPr>
        <p:spPr>
          <a:xfrm>
            <a:off x="6418608" y="5735087"/>
            <a:ext cx="83185" cy="119380"/>
          </a:xfrm>
          <a:prstGeom prst="rect">
            <a:avLst/>
          </a:prstGeom>
        </p:spPr>
        <p:txBody>
          <a:bodyPr vert="horz" wrap="square" lIns="0" tIns="13970" rIns="0" bIns="0" rtlCol="0">
            <a:spAutoFit/>
          </a:bodyPr>
          <a:lstStyle/>
          <a:p>
            <a:pPr marL="12700">
              <a:lnSpc>
                <a:spcPct val="100000"/>
              </a:lnSpc>
              <a:spcBef>
                <a:spcPts val="110"/>
              </a:spcBef>
            </a:pPr>
            <a:r>
              <a:rPr sz="600" b="1" spc="-50" dirty="0">
                <a:latin typeface="Helvetica Neue"/>
                <a:cs typeface="Helvetica Neue"/>
              </a:rPr>
              <a:t>C</a:t>
            </a:r>
            <a:endParaRPr sz="600">
              <a:latin typeface="Helvetica Neue"/>
              <a:cs typeface="Helvetica Neue"/>
            </a:endParaRPr>
          </a:p>
        </p:txBody>
      </p:sp>
      <p:grpSp>
        <p:nvGrpSpPr>
          <p:cNvPr id="136" name="object 136"/>
          <p:cNvGrpSpPr/>
          <p:nvPr/>
        </p:nvGrpSpPr>
        <p:grpSpPr>
          <a:xfrm>
            <a:off x="5731278" y="5499912"/>
            <a:ext cx="778510" cy="175895"/>
            <a:chOff x="5731278" y="5499912"/>
            <a:chExt cx="778510" cy="175895"/>
          </a:xfrm>
        </p:grpSpPr>
        <p:sp>
          <p:nvSpPr>
            <p:cNvPr id="137" name="object 137"/>
            <p:cNvSpPr/>
            <p:nvPr/>
          </p:nvSpPr>
          <p:spPr>
            <a:xfrm>
              <a:off x="5731268" y="5600210"/>
              <a:ext cx="537845" cy="62865"/>
            </a:xfrm>
            <a:custGeom>
              <a:avLst/>
              <a:gdLst/>
              <a:ahLst/>
              <a:cxnLst/>
              <a:rect l="l" t="t" r="r" b="b"/>
              <a:pathLst>
                <a:path w="537845" h="62864">
                  <a:moveTo>
                    <a:pt x="52438" y="2527"/>
                  </a:moveTo>
                  <a:lnTo>
                    <a:pt x="39624" y="2527"/>
                  </a:lnTo>
                  <a:lnTo>
                    <a:pt x="39624" y="38862"/>
                  </a:lnTo>
                  <a:lnTo>
                    <a:pt x="11976" y="2527"/>
                  </a:lnTo>
                  <a:lnTo>
                    <a:pt x="0" y="2527"/>
                  </a:lnTo>
                  <a:lnTo>
                    <a:pt x="0" y="61544"/>
                  </a:lnTo>
                  <a:lnTo>
                    <a:pt x="12814" y="61544"/>
                  </a:lnTo>
                  <a:lnTo>
                    <a:pt x="12814" y="24015"/>
                  </a:lnTo>
                  <a:lnTo>
                    <a:pt x="41389" y="61544"/>
                  </a:lnTo>
                  <a:lnTo>
                    <a:pt x="52438" y="61544"/>
                  </a:lnTo>
                  <a:lnTo>
                    <a:pt x="52438" y="2527"/>
                  </a:lnTo>
                  <a:close/>
                </a:path>
                <a:path w="537845" h="62864">
                  <a:moveTo>
                    <a:pt x="104114" y="29248"/>
                  </a:moveTo>
                  <a:lnTo>
                    <a:pt x="103365" y="26809"/>
                  </a:lnTo>
                  <a:lnTo>
                    <a:pt x="102590" y="24269"/>
                  </a:lnTo>
                  <a:lnTo>
                    <a:pt x="96012" y="17703"/>
                  </a:lnTo>
                  <a:lnTo>
                    <a:pt x="91960" y="16205"/>
                  </a:lnTo>
                  <a:lnTo>
                    <a:pt x="91960" y="43319"/>
                  </a:lnTo>
                  <a:lnTo>
                    <a:pt x="91960" y="50241"/>
                  </a:lnTo>
                  <a:lnTo>
                    <a:pt x="87922" y="53530"/>
                  </a:lnTo>
                  <a:lnTo>
                    <a:pt x="77800" y="53530"/>
                  </a:lnTo>
                  <a:lnTo>
                    <a:pt x="74955" y="51511"/>
                  </a:lnTo>
                  <a:lnTo>
                    <a:pt x="74955" y="43827"/>
                  </a:lnTo>
                  <a:lnTo>
                    <a:pt x="78308" y="41643"/>
                  </a:lnTo>
                  <a:lnTo>
                    <a:pt x="86906" y="41643"/>
                  </a:lnTo>
                  <a:lnTo>
                    <a:pt x="89776" y="42316"/>
                  </a:lnTo>
                  <a:lnTo>
                    <a:pt x="91960" y="43319"/>
                  </a:lnTo>
                  <a:lnTo>
                    <a:pt x="91960" y="16205"/>
                  </a:lnTo>
                  <a:lnTo>
                    <a:pt x="90970" y="15836"/>
                  </a:lnTo>
                  <a:lnTo>
                    <a:pt x="76288" y="15836"/>
                  </a:lnTo>
                  <a:lnTo>
                    <a:pt x="71399" y="17272"/>
                  </a:lnTo>
                  <a:lnTo>
                    <a:pt x="66433" y="19469"/>
                  </a:lnTo>
                  <a:lnTo>
                    <a:pt x="69634" y="29248"/>
                  </a:lnTo>
                  <a:lnTo>
                    <a:pt x="73774" y="27736"/>
                  </a:lnTo>
                  <a:lnTo>
                    <a:pt x="77216" y="26809"/>
                  </a:lnTo>
                  <a:lnTo>
                    <a:pt x="88519" y="26809"/>
                  </a:lnTo>
                  <a:lnTo>
                    <a:pt x="91795" y="29756"/>
                  </a:lnTo>
                  <a:lnTo>
                    <a:pt x="91795" y="35826"/>
                  </a:lnTo>
                  <a:lnTo>
                    <a:pt x="88595" y="34721"/>
                  </a:lnTo>
                  <a:lnTo>
                    <a:pt x="85305" y="33972"/>
                  </a:lnTo>
                  <a:lnTo>
                    <a:pt x="70065" y="33972"/>
                  </a:lnTo>
                  <a:lnTo>
                    <a:pt x="62534" y="38519"/>
                  </a:lnTo>
                  <a:lnTo>
                    <a:pt x="62534" y="57480"/>
                  </a:lnTo>
                  <a:lnTo>
                    <a:pt x="69545" y="62382"/>
                  </a:lnTo>
                  <a:lnTo>
                    <a:pt x="84302" y="62382"/>
                  </a:lnTo>
                  <a:lnTo>
                    <a:pt x="88595" y="60109"/>
                  </a:lnTo>
                  <a:lnTo>
                    <a:pt x="91706" y="56654"/>
                  </a:lnTo>
                  <a:lnTo>
                    <a:pt x="91706" y="61544"/>
                  </a:lnTo>
                  <a:lnTo>
                    <a:pt x="104114" y="61544"/>
                  </a:lnTo>
                  <a:lnTo>
                    <a:pt x="104114" y="56654"/>
                  </a:lnTo>
                  <a:lnTo>
                    <a:pt x="104114" y="53530"/>
                  </a:lnTo>
                  <a:lnTo>
                    <a:pt x="104114" y="41643"/>
                  </a:lnTo>
                  <a:lnTo>
                    <a:pt x="104114" y="35826"/>
                  </a:lnTo>
                  <a:lnTo>
                    <a:pt x="104114" y="29248"/>
                  </a:lnTo>
                  <a:close/>
                </a:path>
                <a:path w="537845" h="62864">
                  <a:moveTo>
                    <a:pt x="140271" y="16344"/>
                  </a:moveTo>
                  <a:lnTo>
                    <a:pt x="129654" y="16344"/>
                  </a:lnTo>
                  <a:lnTo>
                    <a:pt x="129654" y="4800"/>
                  </a:lnTo>
                  <a:lnTo>
                    <a:pt x="116840" y="4800"/>
                  </a:lnTo>
                  <a:lnTo>
                    <a:pt x="116840" y="16344"/>
                  </a:lnTo>
                  <a:lnTo>
                    <a:pt x="111442" y="16344"/>
                  </a:lnTo>
                  <a:lnTo>
                    <a:pt x="111442" y="27317"/>
                  </a:lnTo>
                  <a:lnTo>
                    <a:pt x="116840" y="27317"/>
                  </a:lnTo>
                  <a:lnTo>
                    <a:pt x="116840" y="48717"/>
                  </a:lnTo>
                  <a:lnTo>
                    <a:pt x="116840" y="59182"/>
                  </a:lnTo>
                  <a:lnTo>
                    <a:pt x="122135" y="62293"/>
                  </a:lnTo>
                  <a:lnTo>
                    <a:pt x="134289" y="62293"/>
                  </a:lnTo>
                  <a:lnTo>
                    <a:pt x="137401" y="61290"/>
                  </a:lnTo>
                  <a:lnTo>
                    <a:pt x="140106" y="59690"/>
                  </a:lnTo>
                  <a:lnTo>
                    <a:pt x="140106" y="49403"/>
                  </a:lnTo>
                  <a:lnTo>
                    <a:pt x="138252" y="50406"/>
                  </a:lnTo>
                  <a:lnTo>
                    <a:pt x="136131" y="51003"/>
                  </a:lnTo>
                  <a:lnTo>
                    <a:pt x="130924" y="51003"/>
                  </a:lnTo>
                  <a:lnTo>
                    <a:pt x="129654" y="49568"/>
                  </a:lnTo>
                  <a:lnTo>
                    <a:pt x="129654" y="27317"/>
                  </a:lnTo>
                  <a:lnTo>
                    <a:pt x="140271" y="27317"/>
                  </a:lnTo>
                  <a:lnTo>
                    <a:pt x="140271" y="16344"/>
                  </a:lnTo>
                  <a:close/>
                </a:path>
                <a:path w="537845" h="62864">
                  <a:moveTo>
                    <a:pt x="190754" y="16344"/>
                  </a:moveTo>
                  <a:lnTo>
                    <a:pt x="177939" y="16344"/>
                  </a:lnTo>
                  <a:lnTo>
                    <a:pt x="177939" y="47625"/>
                  </a:lnTo>
                  <a:lnTo>
                    <a:pt x="174828" y="50736"/>
                  </a:lnTo>
                  <a:lnTo>
                    <a:pt x="165049" y="50736"/>
                  </a:lnTo>
                  <a:lnTo>
                    <a:pt x="162191" y="47625"/>
                  </a:lnTo>
                  <a:lnTo>
                    <a:pt x="162191" y="16344"/>
                  </a:lnTo>
                  <a:lnTo>
                    <a:pt x="149377" y="16344"/>
                  </a:lnTo>
                  <a:lnTo>
                    <a:pt x="149377" y="45605"/>
                  </a:lnTo>
                  <a:lnTo>
                    <a:pt x="149377" y="55981"/>
                  </a:lnTo>
                  <a:lnTo>
                    <a:pt x="155028" y="62382"/>
                  </a:lnTo>
                  <a:lnTo>
                    <a:pt x="171208" y="62382"/>
                  </a:lnTo>
                  <a:lnTo>
                    <a:pt x="175006" y="58928"/>
                  </a:lnTo>
                  <a:lnTo>
                    <a:pt x="177939" y="55130"/>
                  </a:lnTo>
                  <a:lnTo>
                    <a:pt x="177939" y="61544"/>
                  </a:lnTo>
                  <a:lnTo>
                    <a:pt x="190754" y="61544"/>
                  </a:lnTo>
                  <a:lnTo>
                    <a:pt x="190754" y="16344"/>
                  </a:lnTo>
                  <a:close/>
                </a:path>
                <a:path w="537845" h="62864">
                  <a:moveTo>
                    <a:pt x="229476" y="15519"/>
                  </a:moveTo>
                  <a:lnTo>
                    <a:pt x="221881" y="15163"/>
                  </a:lnTo>
                  <a:lnTo>
                    <a:pt x="217652" y="19227"/>
                  </a:lnTo>
                  <a:lnTo>
                    <a:pt x="215036" y="25450"/>
                  </a:lnTo>
                  <a:lnTo>
                    <a:pt x="215036" y="16344"/>
                  </a:lnTo>
                  <a:lnTo>
                    <a:pt x="202234" y="16344"/>
                  </a:lnTo>
                  <a:lnTo>
                    <a:pt x="202234" y="61531"/>
                  </a:lnTo>
                  <a:lnTo>
                    <a:pt x="215036" y="61531"/>
                  </a:lnTo>
                  <a:lnTo>
                    <a:pt x="215036" y="34048"/>
                  </a:lnTo>
                  <a:lnTo>
                    <a:pt x="220281" y="28917"/>
                  </a:lnTo>
                  <a:lnTo>
                    <a:pt x="229476" y="28917"/>
                  </a:lnTo>
                  <a:lnTo>
                    <a:pt x="229476" y="15519"/>
                  </a:lnTo>
                  <a:close/>
                </a:path>
                <a:path w="537845" h="62864">
                  <a:moveTo>
                    <a:pt x="274218" y="29248"/>
                  </a:moveTo>
                  <a:lnTo>
                    <a:pt x="273469" y="26809"/>
                  </a:lnTo>
                  <a:lnTo>
                    <a:pt x="272681" y="24269"/>
                  </a:lnTo>
                  <a:lnTo>
                    <a:pt x="266128" y="17703"/>
                  </a:lnTo>
                  <a:lnTo>
                    <a:pt x="262077" y="16217"/>
                  </a:lnTo>
                  <a:lnTo>
                    <a:pt x="262077" y="43319"/>
                  </a:lnTo>
                  <a:lnTo>
                    <a:pt x="262077" y="50241"/>
                  </a:lnTo>
                  <a:lnTo>
                    <a:pt x="258025" y="53530"/>
                  </a:lnTo>
                  <a:lnTo>
                    <a:pt x="247904" y="53530"/>
                  </a:lnTo>
                  <a:lnTo>
                    <a:pt x="245046" y="51511"/>
                  </a:lnTo>
                  <a:lnTo>
                    <a:pt x="245046" y="43827"/>
                  </a:lnTo>
                  <a:lnTo>
                    <a:pt x="248412" y="41643"/>
                  </a:lnTo>
                  <a:lnTo>
                    <a:pt x="257009" y="41643"/>
                  </a:lnTo>
                  <a:lnTo>
                    <a:pt x="259892" y="42316"/>
                  </a:lnTo>
                  <a:lnTo>
                    <a:pt x="262077" y="43319"/>
                  </a:lnTo>
                  <a:lnTo>
                    <a:pt x="262077" y="16217"/>
                  </a:lnTo>
                  <a:lnTo>
                    <a:pt x="261061" y="15836"/>
                  </a:lnTo>
                  <a:lnTo>
                    <a:pt x="246405" y="15836"/>
                  </a:lnTo>
                  <a:lnTo>
                    <a:pt x="241515" y="17272"/>
                  </a:lnTo>
                  <a:lnTo>
                    <a:pt x="236524" y="19469"/>
                  </a:lnTo>
                  <a:lnTo>
                    <a:pt x="239737" y="29248"/>
                  </a:lnTo>
                  <a:lnTo>
                    <a:pt x="243865" y="27736"/>
                  </a:lnTo>
                  <a:lnTo>
                    <a:pt x="247319" y="26809"/>
                  </a:lnTo>
                  <a:lnTo>
                    <a:pt x="258610" y="26809"/>
                  </a:lnTo>
                  <a:lnTo>
                    <a:pt x="261899" y="29756"/>
                  </a:lnTo>
                  <a:lnTo>
                    <a:pt x="261899" y="35826"/>
                  </a:lnTo>
                  <a:lnTo>
                    <a:pt x="258699" y="34721"/>
                  </a:lnTo>
                  <a:lnTo>
                    <a:pt x="255409" y="33972"/>
                  </a:lnTo>
                  <a:lnTo>
                    <a:pt x="240157" y="33972"/>
                  </a:lnTo>
                  <a:lnTo>
                    <a:pt x="232651" y="38519"/>
                  </a:lnTo>
                  <a:lnTo>
                    <a:pt x="232651" y="57480"/>
                  </a:lnTo>
                  <a:lnTo>
                    <a:pt x="239661" y="62382"/>
                  </a:lnTo>
                  <a:lnTo>
                    <a:pt x="254406" y="62382"/>
                  </a:lnTo>
                  <a:lnTo>
                    <a:pt x="258699" y="60109"/>
                  </a:lnTo>
                  <a:lnTo>
                    <a:pt x="261823" y="56654"/>
                  </a:lnTo>
                  <a:lnTo>
                    <a:pt x="261823" y="61544"/>
                  </a:lnTo>
                  <a:lnTo>
                    <a:pt x="274218" y="61544"/>
                  </a:lnTo>
                  <a:lnTo>
                    <a:pt x="274218" y="56654"/>
                  </a:lnTo>
                  <a:lnTo>
                    <a:pt x="274218" y="53530"/>
                  </a:lnTo>
                  <a:lnTo>
                    <a:pt x="274218" y="41643"/>
                  </a:lnTo>
                  <a:lnTo>
                    <a:pt x="274218" y="35826"/>
                  </a:lnTo>
                  <a:lnTo>
                    <a:pt x="274218" y="29248"/>
                  </a:lnTo>
                  <a:close/>
                </a:path>
                <a:path w="537845" h="62864">
                  <a:moveTo>
                    <a:pt x="298640" y="0"/>
                  </a:moveTo>
                  <a:lnTo>
                    <a:pt x="285838" y="0"/>
                  </a:lnTo>
                  <a:lnTo>
                    <a:pt x="285838" y="61531"/>
                  </a:lnTo>
                  <a:lnTo>
                    <a:pt x="298640" y="61531"/>
                  </a:lnTo>
                  <a:lnTo>
                    <a:pt x="298640" y="0"/>
                  </a:lnTo>
                  <a:close/>
                </a:path>
                <a:path w="537845" h="62864">
                  <a:moveTo>
                    <a:pt x="391706" y="31864"/>
                  </a:moveTo>
                  <a:lnTo>
                    <a:pt x="389420" y="20269"/>
                  </a:lnTo>
                  <a:lnTo>
                    <a:pt x="385254" y="14249"/>
                  </a:lnTo>
                  <a:lnTo>
                    <a:pt x="382993" y="10972"/>
                  </a:lnTo>
                  <a:lnTo>
                    <a:pt x="378155" y="7962"/>
                  </a:lnTo>
                  <a:lnTo>
                    <a:pt x="378155" y="21577"/>
                  </a:lnTo>
                  <a:lnTo>
                    <a:pt x="378155" y="42646"/>
                  </a:lnTo>
                  <a:lnTo>
                    <a:pt x="370979" y="49822"/>
                  </a:lnTo>
                  <a:lnTo>
                    <a:pt x="350329" y="49822"/>
                  </a:lnTo>
                  <a:lnTo>
                    <a:pt x="350329" y="14249"/>
                  </a:lnTo>
                  <a:lnTo>
                    <a:pt x="370979" y="14249"/>
                  </a:lnTo>
                  <a:lnTo>
                    <a:pt x="378155" y="21577"/>
                  </a:lnTo>
                  <a:lnTo>
                    <a:pt x="378155" y="7962"/>
                  </a:lnTo>
                  <a:lnTo>
                    <a:pt x="373075" y="4787"/>
                  </a:lnTo>
                  <a:lnTo>
                    <a:pt x="360349" y="2540"/>
                  </a:lnTo>
                  <a:lnTo>
                    <a:pt x="337337" y="2540"/>
                  </a:lnTo>
                  <a:lnTo>
                    <a:pt x="337337" y="61531"/>
                  </a:lnTo>
                  <a:lnTo>
                    <a:pt x="360349" y="61531"/>
                  </a:lnTo>
                  <a:lnTo>
                    <a:pt x="373075" y="59258"/>
                  </a:lnTo>
                  <a:lnTo>
                    <a:pt x="382993" y="53009"/>
                  </a:lnTo>
                  <a:lnTo>
                    <a:pt x="385178" y="49822"/>
                  </a:lnTo>
                  <a:lnTo>
                    <a:pt x="389420" y="43649"/>
                  </a:lnTo>
                  <a:lnTo>
                    <a:pt x="391706" y="32029"/>
                  </a:lnTo>
                  <a:lnTo>
                    <a:pt x="391706" y="31864"/>
                  </a:lnTo>
                  <a:close/>
                </a:path>
                <a:path w="537845" h="62864">
                  <a:moveTo>
                    <a:pt x="416839" y="2540"/>
                  </a:moveTo>
                  <a:lnTo>
                    <a:pt x="403860" y="2540"/>
                  </a:lnTo>
                  <a:lnTo>
                    <a:pt x="403860" y="61544"/>
                  </a:lnTo>
                  <a:lnTo>
                    <a:pt x="416839" y="61544"/>
                  </a:lnTo>
                  <a:lnTo>
                    <a:pt x="416839" y="2540"/>
                  </a:lnTo>
                  <a:close/>
                </a:path>
                <a:path w="537845" h="62864">
                  <a:moveTo>
                    <a:pt x="474243" y="44081"/>
                  </a:moveTo>
                  <a:lnTo>
                    <a:pt x="445325" y="23609"/>
                  </a:lnTo>
                  <a:lnTo>
                    <a:pt x="442798" y="22339"/>
                  </a:lnTo>
                  <a:lnTo>
                    <a:pt x="442798" y="15417"/>
                  </a:lnTo>
                  <a:lnTo>
                    <a:pt x="445414" y="13157"/>
                  </a:lnTo>
                  <a:lnTo>
                    <a:pt x="455358" y="13157"/>
                  </a:lnTo>
                  <a:lnTo>
                    <a:pt x="460502" y="15341"/>
                  </a:lnTo>
                  <a:lnTo>
                    <a:pt x="465721" y="18973"/>
                  </a:lnTo>
                  <a:lnTo>
                    <a:pt x="472465" y="9182"/>
                  </a:lnTo>
                  <a:lnTo>
                    <a:pt x="466483" y="4381"/>
                  </a:lnTo>
                  <a:lnTo>
                    <a:pt x="459155" y="1689"/>
                  </a:lnTo>
                  <a:lnTo>
                    <a:pt x="450545" y="1689"/>
                  </a:lnTo>
                  <a:lnTo>
                    <a:pt x="442239" y="2959"/>
                  </a:lnTo>
                  <a:lnTo>
                    <a:pt x="435711" y="6565"/>
                  </a:lnTo>
                  <a:lnTo>
                    <a:pt x="431431" y="12179"/>
                  </a:lnTo>
                  <a:lnTo>
                    <a:pt x="429907" y="19481"/>
                  </a:lnTo>
                  <a:lnTo>
                    <a:pt x="431292" y="26974"/>
                  </a:lnTo>
                  <a:lnTo>
                    <a:pt x="435216" y="31915"/>
                  </a:lnTo>
                  <a:lnTo>
                    <a:pt x="441375" y="35229"/>
                  </a:lnTo>
                  <a:lnTo>
                    <a:pt x="449453" y="37680"/>
                  </a:lnTo>
                  <a:lnTo>
                    <a:pt x="459320" y="40220"/>
                  </a:lnTo>
                  <a:lnTo>
                    <a:pt x="461340" y="41884"/>
                  </a:lnTo>
                  <a:lnTo>
                    <a:pt x="461340" y="48818"/>
                  </a:lnTo>
                  <a:lnTo>
                    <a:pt x="458139" y="50914"/>
                  </a:lnTo>
                  <a:lnTo>
                    <a:pt x="446087" y="50914"/>
                  </a:lnTo>
                  <a:lnTo>
                    <a:pt x="440524" y="48145"/>
                  </a:lnTo>
                  <a:lnTo>
                    <a:pt x="435203" y="43751"/>
                  </a:lnTo>
                  <a:lnTo>
                    <a:pt x="427545" y="52933"/>
                  </a:lnTo>
                  <a:lnTo>
                    <a:pt x="433184" y="57086"/>
                  </a:lnTo>
                  <a:lnTo>
                    <a:pt x="439369" y="60032"/>
                  </a:lnTo>
                  <a:lnTo>
                    <a:pt x="445897" y="61798"/>
                  </a:lnTo>
                  <a:lnTo>
                    <a:pt x="452589" y="62395"/>
                  </a:lnTo>
                  <a:lnTo>
                    <a:pt x="461340" y="61175"/>
                  </a:lnTo>
                  <a:lnTo>
                    <a:pt x="468185" y="57632"/>
                  </a:lnTo>
                  <a:lnTo>
                    <a:pt x="472643" y="51892"/>
                  </a:lnTo>
                  <a:lnTo>
                    <a:pt x="474243" y="44081"/>
                  </a:lnTo>
                  <a:close/>
                </a:path>
                <a:path w="537845" h="62864">
                  <a:moveTo>
                    <a:pt x="537387" y="52006"/>
                  </a:moveTo>
                  <a:lnTo>
                    <a:pt x="529120" y="43675"/>
                  </a:lnTo>
                  <a:lnTo>
                    <a:pt x="524484" y="47891"/>
                  </a:lnTo>
                  <a:lnTo>
                    <a:pt x="520357" y="50584"/>
                  </a:lnTo>
                  <a:lnTo>
                    <a:pt x="503491" y="50584"/>
                  </a:lnTo>
                  <a:lnTo>
                    <a:pt x="496493" y="42151"/>
                  </a:lnTo>
                  <a:lnTo>
                    <a:pt x="496493" y="21742"/>
                  </a:lnTo>
                  <a:lnTo>
                    <a:pt x="503669" y="13487"/>
                  </a:lnTo>
                  <a:lnTo>
                    <a:pt x="519506" y="13487"/>
                  </a:lnTo>
                  <a:lnTo>
                    <a:pt x="524154" y="16027"/>
                  </a:lnTo>
                  <a:lnTo>
                    <a:pt x="528688" y="20142"/>
                  </a:lnTo>
                  <a:lnTo>
                    <a:pt x="536956" y="10629"/>
                  </a:lnTo>
                  <a:lnTo>
                    <a:pt x="531482" y="5232"/>
                  </a:lnTo>
                  <a:lnTo>
                    <a:pt x="524814" y="1524"/>
                  </a:lnTo>
                  <a:lnTo>
                    <a:pt x="513689" y="1524"/>
                  </a:lnTo>
                  <a:lnTo>
                    <a:pt x="501243" y="3937"/>
                  </a:lnTo>
                  <a:lnTo>
                    <a:pt x="491515" y="10490"/>
                  </a:lnTo>
                  <a:lnTo>
                    <a:pt x="485190" y="20180"/>
                  </a:lnTo>
                  <a:lnTo>
                    <a:pt x="482930" y="32207"/>
                  </a:lnTo>
                  <a:lnTo>
                    <a:pt x="485216" y="44094"/>
                  </a:lnTo>
                  <a:lnTo>
                    <a:pt x="491540" y="53733"/>
                  </a:lnTo>
                  <a:lnTo>
                    <a:pt x="501129" y="60198"/>
                  </a:lnTo>
                  <a:lnTo>
                    <a:pt x="513181" y="62547"/>
                  </a:lnTo>
                  <a:lnTo>
                    <a:pt x="520915" y="61823"/>
                  </a:lnTo>
                  <a:lnTo>
                    <a:pt x="527278" y="59715"/>
                  </a:lnTo>
                  <a:lnTo>
                    <a:pt x="532638" y="56388"/>
                  </a:lnTo>
                  <a:lnTo>
                    <a:pt x="537387" y="52006"/>
                  </a:lnTo>
                  <a:close/>
                </a:path>
              </a:pathLst>
            </a:custGeom>
            <a:solidFill>
              <a:srgbClr val="000000"/>
            </a:solidFill>
          </p:spPr>
          <p:txBody>
            <a:bodyPr wrap="square" lIns="0" tIns="0" rIns="0" bIns="0" rtlCol="0"/>
            <a:lstStyle/>
            <a:p>
              <a:endParaRPr/>
            </a:p>
          </p:txBody>
        </p:sp>
        <p:pic>
          <p:nvPicPr>
            <p:cNvPr id="138" name="object 138"/>
            <p:cNvPicPr/>
            <p:nvPr/>
          </p:nvPicPr>
          <p:blipFill>
            <a:blip r:embed="rId15" cstate="print"/>
            <a:stretch>
              <a:fillRect/>
            </a:stretch>
          </p:blipFill>
          <p:spPr>
            <a:xfrm>
              <a:off x="6300271" y="5600199"/>
              <a:ext cx="209255" cy="75285"/>
            </a:xfrm>
            <a:prstGeom prst="rect">
              <a:avLst/>
            </a:prstGeom>
          </p:spPr>
        </p:pic>
        <p:sp>
          <p:nvSpPr>
            <p:cNvPr id="139" name="object 139"/>
            <p:cNvSpPr/>
            <p:nvPr/>
          </p:nvSpPr>
          <p:spPr>
            <a:xfrm>
              <a:off x="5976170" y="5512881"/>
              <a:ext cx="285750" cy="0"/>
            </a:xfrm>
            <a:custGeom>
              <a:avLst/>
              <a:gdLst/>
              <a:ahLst/>
              <a:cxnLst/>
              <a:rect l="l" t="t" r="r" b="b"/>
              <a:pathLst>
                <a:path w="285750">
                  <a:moveTo>
                    <a:pt x="0" y="0"/>
                  </a:moveTo>
                  <a:lnTo>
                    <a:pt x="285312" y="0"/>
                  </a:lnTo>
                </a:path>
              </a:pathLst>
            </a:custGeom>
            <a:ln w="25937">
              <a:solidFill>
                <a:srgbClr val="CBCAC8"/>
              </a:solidFill>
            </a:ln>
          </p:spPr>
          <p:txBody>
            <a:bodyPr wrap="square" lIns="0" tIns="0" rIns="0" bIns="0" rtlCol="0"/>
            <a:lstStyle/>
            <a:p>
              <a:endParaRPr/>
            </a:p>
          </p:txBody>
        </p:sp>
      </p:grpSp>
      <p:sp>
        <p:nvSpPr>
          <p:cNvPr id="140" name="object 140"/>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141" name="Bilde 140" descr="Et bilde som inneholder tekst, Font, Grafikk, grafisk design&#10;&#10;KI-generert innhold kan være feil.">
            <a:extLst>
              <a:ext uri="{FF2B5EF4-FFF2-40B4-BE49-F238E27FC236}">
                <a16:creationId xmlns:a16="http://schemas.microsoft.com/office/drawing/2014/main" id="{64F987B8-04E7-568D-1FC5-005DAC5C32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019665" y="822681"/>
            <a:ext cx="16833215" cy="1154162"/>
          </a:xfrm>
          <a:prstGeom prst="rect">
            <a:avLst/>
          </a:prstGeom>
        </p:spPr>
        <p:txBody>
          <a:bodyPr vert="horz" wrap="square" lIns="0" tIns="15240" rIns="0" bIns="0" rtlCol="0">
            <a:spAutoFit/>
          </a:bodyPr>
          <a:lstStyle/>
          <a:p>
            <a:pPr marL="12700">
              <a:lnSpc>
                <a:spcPct val="100000"/>
              </a:lnSpc>
              <a:spcBef>
                <a:spcPts val="120"/>
              </a:spcBef>
            </a:pPr>
            <a:r>
              <a:rPr lang="nb-NO" b="1" spc="210" dirty="0">
                <a:latin typeface="Helvetica Neue"/>
                <a:cs typeface="Helvetica Neue"/>
              </a:rPr>
              <a:t>Hvordan kan du bruke DISC nå</a:t>
            </a:r>
            <a:r>
              <a:rPr b="1" spc="155" dirty="0">
                <a:latin typeface="Helvetica Neue"/>
                <a:cs typeface="Helvetica Neue"/>
              </a:rPr>
              <a:t>?</a:t>
            </a:r>
          </a:p>
        </p:txBody>
      </p:sp>
      <p:sp>
        <p:nvSpPr>
          <p:cNvPr id="3" name="object 3"/>
          <p:cNvSpPr txBox="1"/>
          <p:nvPr/>
        </p:nvSpPr>
        <p:spPr>
          <a:xfrm>
            <a:off x="3270250" y="2301875"/>
            <a:ext cx="14772640" cy="6327373"/>
          </a:xfrm>
          <a:prstGeom prst="rect">
            <a:avLst/>
          </a:prstGeom>
        </p:spPr>
        <p:txBody>
          <a:bodyPr vert="horz" wrap="square" lIns="0" tIns="35560" rIns="0" bIns="0" rtlCol="0">
            <a:spAutoFit/>
          </a:bodyPr>
          <a:lstStyle/>
          <a:p>
            <a:pPr>
              <a:spcBef>
                <a:spcPts val="600"/>
              </a:spcBef>
            </a:pPr>
            <a:r>
              <a:rPr lang="nb-NO" sz="3200" dirty="0">
                <a:latin typeface="Avenir Book" panose="02000503020000020003" pitchFamily="2" charset="0"/>
              </a:rPr>
              <a:t>DISC er en grunnleggende analyse for alle TTI SI sine produkter — det er et utmerket utgangspunkt og en introduksjon til selvinnsiktens vitenskap.</a:t>
            </a:r>
          </a:p>
          <a:p>
            <a:pPr>
              <a:spcBef>
                <a:spcPts val="600"/>
              </a:spcBef>
            </a:pPr>
            <a:r>
              <a:rPr lang="nb-NO" sz="3200" dirty="0">
                <a:latin typeface="Avenir Book" panose="02000503020000020003" pitchFamily="2" charset="0"/>
              </a:rPr>
              <a:t>Det er også et lettfattelig konsept som man raskt kan ta inn og bruke i praksis.</a:t>
            </a:r>
          </a:p>
          <a:p>
            <a:pPr>
              <a:spcBef>
                <a:spcPts val="600"/>
              </a:spcBef>
            </a:pPr>
            <a:r>
              <a:rPr lang="nb-NO" sz="3200" b="1" dirty="0">
                <a:latin typeface="Avenir Book" panose="02000503020000020003" pitchFamily="2" charset="0"/>
              </a:rPr>
              <a:t>Bruk DISC til å…</a:t>
            </a:r>
          </a:p>
          <a:p>
            <a:pPr>
              <a:lnSpc>
                <a:spcPct val="100000"/>
              </a:lnSpc>
              <a:spcBef>
                <a:spcPts val="665"/>
              </a:spcBef>
            </a:pPr>
            <a:endParaRPr sz="3000" b="1" dirty="0">
              <a:latin typeface="Avenir Book" panose="02000503020000020003" pitchFamily="2" charset="0"/>
              <a:cs typeface="Helvetica Neue"/>
            </a:endParaRPr>
          </a:p>
          <a:p>
            <a:pPr marL="7264400" indent="-383540">
              <a:lnSpc>
                <a:spcPct val="100000"/>
              </a:lnSpc>
              <a:spcBef>
                <a:spcPts val="1800"/>
              </a:spcBef>
              <a:buSzPct val="123333"/>
              <a:buChar char="•"/>
              <a:tabLst>
                <a:tab pos="7264400" algn="l"/>
              </a:tabLst>
            </a:pPr>
            <a:r>
              <a:rPr lang="nb-NO" sz="3200" spc="105" dirty="0">
                <a:latin typeface="Avenir Book" panose="02000503020000020003" pitchFamily="2" charset="0"/>
                <a:cs typeface="Geneva"/>
              </a:rPr>
              <a:t>Minimer unødvendige konflikter
Øk produktiviteten og engasjementet
Forbedre kommunikasjonen
Maksimer menneskers styrker
Utvikle selvinnsikt</a:t>
            </a:r>
            <a:endParaRPr sz="3200" dirty="0">
              <a:latin typeface="Avenir Book" panose="02000503020000020003" pitchFamily="2" charset="0"/>
              <a:cs typeface="Geneva"/>
            </a:endParaRPr>
          </a:p>
        </p:txBody>
      </p:sp>
      <p:pic>
        <p:nvPicPr>
          <p:cNvPr id="4" name="object 4"/>
          <p:cNvPicPr/>
          <p:nvPr/>
        </p:nvPicPr>
        <p:blipFill>
          <a:blip r:embed="rId2" cstate="print"/>
          <a:stretch>
            <a:fillRect/>
          </a:stretch>
        </p:blipFill>
        <p:spPr>
          <a:xfrm>
            <a:off x="310562" y="9767680"/>
            <a:ext cx="1201768" cy="1201768"/>
          </a:xfrm>
          <a:prstGeom prst="rect">
            <a:avLst/>
          </a:prstGeom>
        </p:spPr>
      </p:pic>
      <p:sp>
        <p:nvSpPr>
          <p:cNvPr id="36" name="object 3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38" name="Bilde 37">
            <a:extLst>
              <a:ext uri="{FF2B5EF4-FFF2-40B4-BE49-F238E27FC236}">
                <a16:creationId xmlns:a16="http://schemas.microsoft.com/office/drawing/2014/main" id="{1759760C-9BF0-9EBC-F8B9-4AD1139C6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450" y="4622080"/>
            <a:ext cx="5340658" cy="5517794"/>
          </a:xfrm>
          <a:prstGeom prst="rect">
            <a:avLst/>
          </a:prstGeom>
        </p:spPr>
      </p:pic>
      <p:pic>
        <p:nvPicPr>
          <p:cNvPr id="39" name="Bilde 38" descr="Et bilde som inneholder tekst, Font, Grafikk, grafisk design&#10;&#10;KI-generert innhold kan være feil.">
            <a:extLst>
              <a:ext uri="{FF2B5EF4-FFF2-40B4-BE49-F238E27FC236}">
                <a16:creationId xmlns:a16="http://schemas.microsoft.com/office/drawing/2014/main" id="{CFED21A6-74AF-1473-9D63-0E5208131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F7F0EC"/>
          </a:solidFill>
        </p:spPr>
        <p:txBody>
          <a:bodyPr wrap="square" lIns="0" tIns="0" rIns="0" bIns="0" rtlCol="0"/>
          <a:lstStyle/>
          <a:p>
            <a:endParaRPr/>
          </a:p>
        </p:txBody>
      </p:sp>
      <p:sp>
        <p:nvSpPr>
          <p:cNvPr id="3" name="object 3"/>
          <p:cNvSpPr/>
          <p:nvPr/>
        </p:nvSpPr>
        <p:spPr>
          <a:xfrm>
            <a:off x="3583219" y="0"/>
            <a:ext cx="3545204" cy="11308715"/>
          </a:xfrm>
          <a:custGeom>
            <a:avLst/>
            <a:gdLst/>
            <a:ahLst/>
            <a:cxnLst/>
            <a:rect l="l" t="t" r="r" b="b"/>
            <a:pathLst>
              <a:path w="3545204" h="11308715">
                <a:moveTo>
                  <a:pt x="968624" y="0"/>
                </a:moveTo>
                <a:lnTo>
                  <a:pt x="960178" y="62908"/>
                </a:lnTo>
                <a:lnTo>
                  <a:pt x="954155" y="104724"/>
                </a:lnTo>
                <a:lnTo>
                  <a:pt x="947829" y="146581"/>
                </a:lnTo>
                <a:lnTo>
                  <a:pt x="941208" y="188476"/>
                </a:lnTo>
                <a:lnTo>
                  <a:pt x="934298" y="230409"/>
                </a:lnTo>
                <a:lnTo>
                  <a:pt x="927107" y="272381"/>
                </a:lnTo>
                <a:lnTo>
                  <a:pt x="919641" y="314389"/>
                </a:lnTo>
                <a:lnTo>
                  <a:pt x="911908" y="356434"/>
                </a:lnTo>
                <a:lnTo>
                  <a:pt x="903915" y="398514"/>
                </a:lnTo>
                <a:lnTo>
                  <a:pt x="895668" y="440630"/>
                </a:lnTo>
                <a:lnTo>
                  <a:pt x="887176" y="482780"/>
                </a:lnTo>
                <a:lnTo>
                  <a:pt x="878444" y="524964"/>
                </a:lnTo>
                <a:lnTo>
                  <a:pt x="869481" y="567181"/>
                </a:lnTo>
                <a:lnTo>
                  <a:pt x="860293" y="609430"/>
                </a:lnTo>
                <a:lnTo>
                  <a:pt x="850887" y="651712"/>
                </a:lnTo>
                <a:lnTo>
                  <a:pt x="841270" y="694024"/>
                </a:lnTo>
                <a:lnTo>
                  <a:pt x="831449" y="736367"/>
                </a:lnTo>
                <a:lnTo>
                  <a:pt x="821432" y="778739"/>
                </a:lnTo>
                <a:lnTo>
                  <a:pt x="811225" y="821141"/>
                </a:lnTo>
                <a:lnTo>
                  <a:pt x="800836" y="863571"/>
                </a:lnTo>
                <a:lnTo>
                  <a:pt x="790271" y="906029"/>
                </a:lnTo>
                <a:lnTo>
                  <a:pt x="779538" y="948514"/>
                </a:lnTo>
                <a:lnTo>
                  <a:pt x="768644" y="991026"/>
                </a:lnTo>
                <a:lnTo>
                  <a:pt x="757596" y="1033564"/>
                </a:lnTo>
                <a:lnTo>
                  <a:pt x="746400" y="1076126"/>
                </a:lnTo>
                <a:lnTo>
                  <a:pt x="735065" y="1118714"/>
                </a:lnTo>
                <a:lnTo>
                  <a:pt x="723596" y="1161325"/>
                </a:lnTo>
                <a:lnTo>
                  <a:pt x="712002" y="1203959"/>
                </a:lnTo>
                <a:lnTo>
                  <a:pt x="700288" y="1246616"/>
                </a:lnTo>
                <a:lnTo>
                  <a:pt x="688463" y="1289295"/>
                </a:lnTo>
                <a:lnTo>
                  <a:pt x="676533" y="1331995"/>
                </a:lnTo>
                <a:lnTo>
                  <a:pt x="664505" y="1374716"/>
                </a:lnTo>
                <a:lnTo>
                  <a:pt x="652387" y="1417456"/>
                </a:lnTo>
                <a:lnTo>
                  <a:pt x="640186" y="1460216"/>
                </a:lnTo>
                <a:lnTo>
                  <a:pt x="627907" y="1502995"/>
                </a:lnTo>
                <a:lnTo>
                  <a:pt x="615560" y="1545791"/>
                </a:lnTo>
                <a:lnTo>
                  <a:pt x="603150" y="1588605"/>
                </a:lnTo>
                <a:lnTo>
                  <a:pt x="590685" y="1631435"/>
                </a:lnTo>
                <a:lnTo>
                  <a:pt x="578172" y="1674281"/>
                </a:lnTo>
                <a:lnTo>
                  <a:pt x="565617" y="1717143"/>
                </a:lnTo>
                <a:lnTo>
                  <a:pt x="553029" y="1760019"/>
                </a:lnTo>
                <a:lnTo>
                  <a:pt x="540413" y="1802909"/>
                </a:lnTo>
                <a:lnTo>
                  <a:pt x="527778" y="1845812"/>
                </a:lnTo>
                <a:lnTo>
                  <a:pt x="515130" y="1888728"/>
                </a:lnTo>
                <a:lnTo>
                  <a:pt x="502476" y="1931657"/>
                </a:lnTo>
                <a:lnTo>
                  <a:pt x="489823" y="1974596"/>
                </a:lnTo>
                <a:lnTo>
                  <a:pt x="477179" y="2017546"/>
                </a:lnTo>
                <a:lnTo>
                  <a:pt x="464550" y="2060506"/>
                </a:lnTo>
                <a:lnTo>
                  <a:pt x="451944" y="2103476"/>
                </a:lnTo>
                <a:lnTo>
                  <a:pt x="439367" y="2146454"/>
                </a:lnTo>
                <a:lnTo>
                  <a:pt x="426827" y="2189440"/>
                </a:lnTo>
                <a:lnTo>
                  <a:pt x="414331" y="2232434"/>
                </a:lnTo>
                <a:lnTo>
                  <a:pt x="401885" y="2275434"/>
                </a:lnTo>
                <a:lnTo>
                  <a:pt x="389497" y="2318441"/>
                </a:lnTo>
                <a:lnTo>
                  <a:pt x="377174" y="2361453"/>
                </a:lnTo>
                <a:lnTo>
                  <a:pt x="364924" y="2404469"/>
                </a:lnTo>
                <a:lnTo>
                  <a:pt x="352752" y="2447490"/>
                </a:lnTo>
                <a:lnTo>
                  <a:pt x="340666" y="2490514"/>
                </a:lnTo>
                <a:lnTo>
                  <a:pt x="328673" y="2533541"/>
                </a:lnTo>
                <a:lnTo>
                  <a:pt x="316781" y="2576570"/>
                </a:lnTo>
                <a:lnTo>
                  <a:pt x="304996" y="2619600"/>
                </a:lnTo>
                <a:lnTo>
                  <a:pt x="293326" y="2662631"/>
                </a:lnTo>
                <a:lnTo>
                  <a:pt x="281776" y="2705663"/>
                </a:lnTo>
                <a:lnTo>
                  <a:pt x="270356" y="2748694"/>
                </a:lnTo>
                <a:lnTo>
                  <a:pt x="259071" y="2791723"/>
                </a:lnTo>
                <a:lnTo>
                  <a:pt x="247928" y="2834751"/>
                </a:lnTo>
                <a:lnTo>
                  <a:pt x="236936" y="2877776"/>
                </a:lnTo>
                <a:lnTo>
                  <a:pt x="226100" y="2920798"/>
                </a:lnTo>
                <a:lnTo>
                  <a:pt x="215428" y="2963817"/>
                </a:lnTo>
                <a:lnTo>
                  <a:pt x="204927" y="3006830"/>
                </a:lnTo>
                <a:lnTo>
                  <a:pt x="194604" y="3049839"/>
                </a:lnTo>
                <a:lnTo>
                  <a:pt x="184466" y="3092842"/>
                </a:lnTo>
                <a:lnTo>
                  <a:pt x="174520" y="3135838"/>
                </a:lnTo>
                <a:lnTo>
                  <a:pt x="164774" y="3178827"/>
                </a:lnTo>
                <a:lnTo>
                  <a:pt x="155233" y="3221809"/>
                </a:lnTo>
                <a:lnTo>
                  <a:pt x="145906" y="3264782"/>
                </a:lnTo>
                <a:lnTo>
                  <a:pt x="136800" y="3307746"/>
                </a:lnTo>
                <a:lnTo>
                  <a:pt x="127921" y="3350700"/>
                </a:lnTo>
                <a:lnTo>
                  <a:pt x="119276" y="3393644"/>
                </a:lnTo>
                <a:lnTo>
                  <a:pt x="110873" y="3436576"/>
                </a:lnTo>
                <a:lnTo>
                  <a:pt x="102719" y="3479497"/>
                </a:lnTo>
                <a:lnTo>
                  <a:pt x="94820" y="3522405"/>
                </a:lnTo>
                <a:lnTo>
                  <a:pt x="87185" y="3565301"/>
                </a:lnTo>
                <a:lnTo>
                  <a:pt x="79819" y="3608183"/>
                </a:lnTo>
                <a:lnTo>
                  <a:pt x="72730" y="3651050"/>
                </a:lnTo>
                <a:lnTo>
                  <a:pt x="65925" y="3693902"/>
                </a:lnTo>
                <a:lnTo>
                  <a:pt x="59412" y="3736739"/>
                </a:lnTo>
                <a:lnTo>
                  <a:pt x="53196" y="3779559"/>
                </a:lnTo>
                <a:lnTo>
                  <a:pt x="47286" y="3822362"/>
                </a:lnTo>
                <a:lnTo>
                  <a:pt x="41688" y="3865148"/>
                </a:lnTo>
                <a:lnTo>
                  <a:pt x="36409" y="3907915"/>
                </a:lnTo>
                <a:lnTo>
                  <a:pt x="31457" y="3950663"/>
                </a:lnTo>
                <a:lnTo>
                  <a:pt x="26838" y="3993392"/>
                </a:lnTo>
                <a:lnTo>
                  <a:pt x="22560" y="4036100"/>
                </a:lnTo>
                <a:lnTo>
                  <a:pt x="18629" y="4078787"/>
                </a:lnTo>
                <a:lnTo>
                  <a:pt x="15054" y="4121453"/>
                </a:lnTo>
                <a:lnTo>
                  <a:pt x="11840" y="4164096"/>
                </a:lnTo>
                <a:lnTo>
                  <a:pt x="8994" y="4206716"/>
                </a:lnTo>
                <a:lnTo>
                  <a:pt x="6525" y="4249313"/>
                </a:lnTo>
                <a:lnTo>
                  <a:pt x="4439" y="4291885"/>
                </a:lnTo>
                <a:lnTo>
                  <a:pt x="2743" y="4334433"/>
                </a:lnTo>
                <a:lnTo>
                  <a:pt x="1443" y="4376955"/>
                </a:lnTo>
                <a:lnTo>
                  <a:pt x="549" y="4419450"/>
                </a:lnTo>
                <a:lnTo>
                  <a:pt x="65" y="4461919"/>
                </a:lnTo>
                <a:lnTo>
                  <a:pt x="0" y="4504360"/>
                </a:lnTo>
                <a:lnTo>
                  <a:pt x="360" y="4546773"/>
                </a:lnTo>
                <a:lnTo>
                  <a:pt x="1152" y="4589157"/>
                </a:lnTo>
                <a:lnTo>
                  <a:pt x="2384" y="4631512"/>
                </a:lnTo>
                <a:lnTo>
                  <a:pt x="4063" y="4673836"/>
                </a:lnTo>
                <a:lnTo>
                  <a:pt x="6195" y="4716130"/>
                </a:lnTo>
                <a:lnTo>
                  <a:pt x="8788" y="4758391"/>
                </a:lnTo>
                <a:lnTo>
                  <a:pt x="11849" y="4800621"/>
                </a:lnTo>
                <a:lnTo>
                  <a:pt x="15384" y="4842818"/>
                </a:lnTo>
                <a:lnTo>
                  <a:pt x="19402" y="4884981"/>
                </a:lnTo>
                <a:lnTo>
                  <a:pt x="23909" y="4927111"/>
                </a:lnTo>
                <a:lnTo>
                  <a:pt x="28911" y="4969205"/>
                </a:lnTo>
                <a:lnTo>
                  <a:pt x="34417" y="5011264"/>
                </a:lnTo>
                <a:lnTo>
                  <a:pt x="40433" y="5053287"/>
                </a:lnTo>
                <a:lnTo>
                  <a:pt x="46966" y="5095272"/>
                </a:lnTo>
                <a:lnTo>
                  <a:pt x="54024" y="5137221"/>
                </a:lnTo>
                <a:lnTo>
                  <a:pt x="61613" y="5179131"/>
                </a:lnTo>
                <a:lnTo>
                  <a:pt x="69741" y="5221003"/>
                </a:lnTo>
                <a:lnTo>
                  <a:pt x="78414" y="5262835"/>
                </a:lnTo>
                <a:lnTo>
                  <a:pt x="87639" y="5304627"/>
                </a:lnTo>
                <a:lnTo>
                  <a:pt x="97425" y="5346378"/>
                </a:lnTo>
                <a:lnTo>
                  <a:pt x="107777" y="5388088"/>
                </a:lnTo>
                <a:lnTo>
                  <a:pt x="118703" y="5429756"/>
                </a:lnTo>
                <a:lnTo>
                  <a:pt x="129540" y="5469066"/>
                </a:lnTo>
                <a:lnTo>
                  <a:pt x="140846" y="5508266"/>
                </a:lnTo>
                <a:lnTo>
                  <a:pt x="152615" y="5547358"/>
                </a:lnTo>
                <a:lnTo>
                  <a:pt x="164839" y="5586343"/>
                </a:lnTo>
                <a:lnTo>
                  <a:pt x="177513" y="5625222"/>
                </a:lnTo>
                <a:lnTo>
                  <a:pt x="190631" y="5663996"/>
                </a:lnTo>
                <a:lnTo>
                  <a:pt x="204184" y="5702666"/>
                </a:lnTo>
                <a:lnTo>
                  <a:pt x="218169" y="5741233"/>
                </a:lnTo>
                <a:lnTo>
                  <a:pt x="232577" y="5779700"/>
                </a:lnTo>
                <a:lnTo>
                  <a:pt x="247403" y="5818066"/>
                </a:lnTo>
                <a:lnTo>
                  <a:pt x="262640" y="5856333"/>
                </a:lnTo>
                <a:lnTo>
                  <a:pt x="278281" y="5894502"/>
                </a:lnTo>
                <a:lnTo>
                  <a:pt x="294321" y="5932575"/>
                </a:lnTo>
                <a:lnTo>
                  <a:pt x="310753" y="5970552"/>
                </a:lnTo>
                <a:lnTo>
                  <a:pt x="327571" y="6008436"/>
                </a:lnTo>
                <a:lnTo>
                  <a:pt x="344767" y="6046226"/>
                </a:lnTo>
                <a:lnTo>
                  <a:pt x="362337" y="6083924"/>
                </a:lnTo>
                <a:lnTo>
                  <a:pt x="380272" y="6121532"/>
                </a:lnTo>
                <a:lnTo>
                  <a:pt x="398568" y="6159051"/>
                </a:lnTo>
                <a:lnTo>
                  <a:pt x="417217" y="6196481"/>
                </a:lnTo>
                <a:lnTo>
                  <a:pt x="436214" y="6233824"/>
                </a:lnTo>
                <a:lnTo>
                  <a:pt x="455551" y="6271082"/>
                </a:lnTo>
                <a:lnTo>
                  <a:pt x="475223" y="6308255"/>
                </a:lnTo>
                <a:lnTo>
                  <a:pt x="495222" y="6345344"/>
                </a:lnTo>
                <a:lnTo>
                  <a:pt x="515543" y="6382351"/>
                </a:lnTo>
                <a:lnTo>
                  <a:pt x="536180" y="6419277"/>
                </a:lnTo>
                <a:lnTo>
                  <a:pt x="557125" y="6456123"/>
                </a:lnTo>
                <a:lnTo>
                  <a:pt x="578372" y="6492891"/>
                </a:lnTo>
                <a:lnTo>
                  <a:pt x="599915" y="6529581"/>
                </a:lnTo>
                <a:lnTo>
                  <a:pt x="621748" y="6566195"/>
                </a:lnTo>
                <a:lnTo>
                  <a:pt x="643865" y="6602733"/>
                </a:lnTo>
                <a:lnTo>
                  <a:pt x="666257" y="6639198"/>
                </a:lnTo>
                <a:lnTo>
                  <a:pt x="688921" y="6675590"/>
                </a:lnTo>
                <a:lnTo>
                  <a:pt x="711848" y="6711911"/>
                </a:lnTo>
                <a:lnTo>
                  <a:pt x="735033" y="6748161"/>
                </a:lnTo>
                <a:lnTo>
                  <a:pt x="758469" y="6784342"/>
                </a:lnTo>
                <a:lnTo>
                  <a:pt x="782150" y="6820455"/>
                </a:lnTo>
                <a:lnTo>
                  <a:pt x="806069" y="6856502"/>
                </a:lnTo>
                <a:lnTo>
                  <a:pt x="830220" y="6892483"/>
                </a:lnTo>
                <a:lnTo>
                  <a:pt x="854597" y="6928399"/>
                </a:lnTo>
                <a:lnTo>
                  <a:pt x="879193" y="6964253"/>
                </a:lnTo>
                <a:lnTo>
                  <a:pt x="904001" y="7000044"/>
                </a:lnTo>
                <a:lnTo>
                  <a:pt x="929016" y="7035775"/>
                </a:lnTo>
                <a:lnTo>
                  <a:pt x="954231" y="7071446"/>
                </a:lnTo>
                <a:lnTo>
                  <a:pt x="979640" y="7107058"/>
                </a:lnTo>
                <a:lnTo>
                  <a:pt x="1005236" y="7142614"/>
                </a:lnTo>
                <a:lnTo>
                  <a:pt x="1031013" y="7178113"/>
                </a:lnTo>
                <a:lnTo>
                  <a:pt x="1056964" y="7213558"/>
                </a:lnTo>
                <a:lnTo>
                  <a:pt x="1083083" y="7248949"/>
                </a:lnTo>
                <a:lnTo>
                  <a:pt x="1109363" y="7284287"/>
                </a:lnTo>
                <a:lnTo>
                  <a:pt x="1135799" y="7319575"/>
                </a:lnTo>
                <a:lnTo>
                  <a:pt x="1162384" y="7354812"/>
                </a:lnTo>
                <a:lnTo>
                  <a:pt x="1189111" y="7390000"/>
                </a:lnTo>
                <a:lnTo>
                  <a:pt x="1215974" y="7425141"/>
                </a:lnTo>
                <a:lnTo>
                  <a:pt x="1242966" y="7460235"/>
                </a:lnTo>
                <a:lnTo>
                  <a:pt x="1270082" y="7495284"/>
                </a:lnTo>
                <a:lnTo>
                  <a:pt x="1297315" y="7530289"/>
                </a:lnTo>
                <a:lnTo>
                  <a:pt x="1324658" y="7565251"/>
                </a:lnTo>
                <a:lnTo>
                  <a:pt x="1352105" y="7600172"/>
                </a:lnTo>
                <a:lnTo>
                  <a:pt x="1379650" y="7635052"/>
                </a:lnTo>
                <a:lnTo>
                  <a:pt x="1407285" y="7669892"/>
                </a:lnTo>
                <a:lnTo>
                  <a:pt x="1435006" y="7704694"/>
                </a:lnTo>
                <a:lnTo>
                  <a:pt x="1462805" y="7739460"/>
                </a:lnTo>
                <a:lnTo>
                  <a:pt x="1490676" y="7774190"/>
                </a:lnTo>
                <a:lnTo>
                  <a:pt x="1518613" y="7808885"/>
                </a:lnTo>
                <a:lnTo>
                  <a:pt x="1546609" y="7843547"/>
                </a:lnTo>
                <a:lnTo>
                  <a:pt x="1574657" y="7878177"/>
                </a:lnTo>
                <a:lnTo>
                  <a:pt x="1602753" y="7912775"/>
                </a:lnTo>
                <a:lnTo>
                  <a:pt x="1630888" y="7947344"/>
                </a:lnTo>
                <a:lnTo>
                  <a:pt x="1659056" y="7981885"/>
                </a:lnTo>
                <a:lnTo>
                  <a:pt x="1687252" y="8016398"/>
                </a:lnTo>
                <a:lnTo>
                  <a:pt x="1715469" y="8050885"/>
                </a:lnTo>
                <a:lnTo>
                  <a:pt x="1743700" y="8085346"/>
                </a:lnTo>
                <a:lnTo>
                  <a:pt x="1771940" y="8119784"/>
                </a:lnTo>
                <a:lnTo>
                  <a:pt x="1800180" y="8154200"/>
                </a:lnTo>
                <a:lnTo>
                  <a:pt x="1828417" y="8188594"/>
                </a:lnTo>
                <a:lnTo>
                  <a:pt x="1856641" y="8222968"/>
                </a:lnTo>
                <a:lnTo>
                  <a:pt x="1884849" y="8257322"/>
                </a:lnTo>
                <a:lnTo>
                  <a:pt x="1913032" y="8291659"/>
                </a:lnTo>
                <a:lnTo>
                  <a:pt x="1941185" y="8325979"/>
                </a:lnTo>
                <a:lnTo>
                  <a:pt x="1969301" y="8360284"/>
                </a:lnTo>
                <a:lnTo>
                  <a:pt x="1997374" y="8394575"/>
                </a:lnTo>
                <a:lnTo>
                  <a:pt x="2025398" y="8428852"/>
                </a:lnTo>
                <a:lnTo>
                  <a:pt x="2053365" y="8463118"/>
                </a:lnTo>
                <a:lnTo>
                  <a:pt x="2081271" y="8497373"/>
                </a:lnTo>
                <a:lnTo>
                  <a:pt x="2109107" y="8531618"/>
                </a:lnTo>
                <a:lnTo>
                  <a:pt x="2136868" y="8565855"/>
                </a:lnTo>
                <a:lnTo>
                  <a:pt x="2164548" y="8600085"/>
                </a:lnTo>
                <a:lnTo>
                  <a:pt x="2192139" y="8634309"/>
                </a:lnTo>
                <a:lnTo>
                  <a:pt x="2219637" y="8668529"/>
                </a:lnTo>
                <a:lnTo>
                  <a:pt x="2247033" y="8702744"/>
                </a:lnTo>
                <a:lnTo>
                  <a:pt x="2274323" y="8736958"/>
                </a:lnTo>
                <a:lnTo>
                  <a:pt x="2301499" y="8771170"/>
                </a:lnTo>
                <a:lnTo>
                  <a:pt x="2328555" y="8805382"/>
                </a:lnTo>
                <a:lnTo>
                  <a:pt x="2355484" y="8839596"/>
                </a:lnTo>
                <a:lnTo>
                  <a:pt x="2382281" y="8873812"/>
                </a:lnTo>
                <a:lnTo>
                  <a:pt x="2408939" y="8908032"/>
                </a:lnTo>
                <a:lnTo>
                  <a:pt x="2435451" y="8942256"/>
                </a:lnTo>
                <a:lnTo>
                  <a:pt x="2461811" y="8976487"/>
                </a:lnTo>
                <a:lnTo>
                  <a:pt x="2488013" y="9010724"/>
                </a:lnTo>
                <a:lnTo>
                  <a:pt x="2514050" y="9044971"/>
                </a:lnTo>
                <a:lnTo>
                  <a:pt x="2539916" y="9079226"/>
                </a:lnTo>
                <a:lnTo>
                  <a:pt x="2565604" y="9113493"/>
                </a:lnTo>
                <a:lnTo>
                  <a:pt x="2591108" y="9147771"/>
                </a:lnTo>
                <a:lnTo>
                  <a:pt x="2616422" y="9182063"/>
                </a:lnTo>
                <a:lnTo>
                  <a:pt x="2641540" y="9216369"/>
                </a:lnTo>
                <a:lnTo>
                  <a:pt x="2666454" y="9250690"/>
                </a:lnTo>
                <a:lnTo>
                  <a:pt x="2691159" y="9285029"/>
                </a:lnTo>
                <a:lnTo>
                  <a:pt x="2715647" y="9319385"/>
                </a:lnTo>
                <a:lnTo>
                  <a:pt x="2739914" y="9353760"/>
                </a:lnTo>
                <a:lnTo>
                  <a:pt x="2763951" y="9388156"/>
                </a:lnTo>
                <a:lnTo>
                  <a:pt x="2787754" y="9422573"/>
                </a:lnTo>
                <a:lnTo>
                  <a:pt x="2811315" y="9457013"/>
                </a:lnTo>
                <a:lnTo>
                  <a:pt x="2834628" y="9491477"/>
                </a:lnTo>
                <a:lnTo>
                  <a:pt x="2857686" y="9525965"/>
                </a:lnTo>
                <a:lnTo>
                  <a:pt x="2880484" y="9560481"/>
                </a:lnTo>
                <a:lnTo>
                  <a:pt x="2903015" y="9595023"/>
                </a:lnTo>
                <a:lnTo>
                  <a:pt x="2925273" y="9629595"/>
                </a:lnTo>
                <a:lnTo>
                  <a:pt x="2947250" y="9664196"/>
                </a:lnTo>
                <a:lnTo>
                  <a:pt x="2968941" y="9698828"/>
                </a:lnTo>
                <a:lnTo>
                  <a:pt x="2990339" y="9733492"/>
                </a:lnTo>
                <a:lnTo>
                  <a:pt x="3011439" y="9768190"/>
                </a:lnTo>
                <a:lnTo>
                  <a:pt x="3032232" y="9802923"/>
                </a:lnTo>
                <a:lnTo>
                  <a:pt x="3052714" y="9837691"/>
                </a:lnTo>
                <a:lnTo>
                  <a:pt x="3072877" y="9872497"/>
                </a:lnTo>
                <a:lnTo>
                  <a:pt x="3092716" y="9907340"/>
                </a:lnTo>
                <a:lnTo>
                  <a:pt x="3112224" y="9942223"/>
                </a:lnTo>
                <a:lnTo>
                  <a:pt x="3131394" y="9977147"/>
                </a:lnTo>
                <a:lnTo>
                  <a:pt x="3150220" y="10012112"/>
                </a:lnTo>
                <a:lnTo>
                  <a:pt x="3168696" y="10047121"/>
                </a:lnTo>
                <a:lnTo>
                  <a:pt x="3186815" y="10082173"/>
                </a:lnTo>
                <a:lnTo>
                  <a:pt x="3204571" y="10117271"/>
                </a:lnTo>
                <a:lnTo>
                  <a:pt x="3221958" y="10152416"/>
                </a:lnTo>
                <a:lnTo>
                  <a:pt x="3238968" y="10187608"/>
                </a:lnTo>
                <a:lnTo>
                  <a:pt x="3255597" y="10222849"/>
                </a:lnTo>
                <a:lnTo>
                  <a:pt x="3271836" y="10258141"/>
                </a:lnTo>
                <a:lnTo>
                  <a:pt x="3287681" y="10293483"/>
                </a:lnTo>
                <a:lnTo>
                  <a:pt x="3303124" y="10328879"/>
                </a:lnTo>
                <a:lnTo>
                  <a:pt x="3318159" y="10364327"/>
                </a:lnTo>
                <a:lnTo>
                  <a:pt x="3332779" y="10399831"/>
                </a:lnTo>
                <a:lnTo>
                  <a:pt x="3346980" y="10435391"/>
                </a:lnTo>
                <a:lnTo>
                  <a:pt x="3360753" y="10471009"/>
                </a:lnTo>
                <a:lnTo>
                  <a:pt x="3386992" y="10542420"/>
                </a:lnTo>
                <a:lnTo>
                  <a:pt x="3411445" y="10614074"/>
                </a:lnTo>
                <a:lnTo>
                  <a:pt x="3434063" y="10685982"/>
                </a:lnTo>
                <a:lnTo>
                  <a:pt x="3454793" y="10758152"/>
                </a:lnTo>
                <a:lnTo>
                  <a:pt x="3473584" y="10830595"/>
                </a:lnTo>
                <a:lnTo>
                  <a:pt x="3490385" y="10903319"/>
                </a:lnTo>
                <a:lnTo>
                  <a:pt x="3505145" y="10976334"/>
                </a:lnTo>
                <a:lnTo>
                  <a:pt x="3517813" y="11049650"/>
                </a:lnTo>
                <a:lnTo>
                  <a:pt x="3528337" y="11123276"/>
                </a:lnTo>
                <a:lnTo>
                  <a:pt x="3536667" y="11197222"/>
                </a:lnTo>
                <a:lnTo>
                  <a:pt x="3542750" y="11271498"/>
                </a:lnTo>
                <a:lnTo>
                  <a:pt x="3544922" y="11308556"/>
                </a:lnTo>
              </a:path>
            </a:pathLst>
          </a:custGeom>
          <a:ln w="31412">
            <a:solidFill>
              <a:srgbClr val="000000"/>
            </a:solidFill>
          </a:ln>
        </p:spPr>
        <p:txBody>
          <a:bodyPr wrap="square" lIns="0" tIns="0" rIns="0" bIns="0" rtlCol="0"/>
          <a:lstStyle/>
          <a:p>
            <a:endParaRPr/>
          </a:p>
        </p:txBody>
      </p:sp>
      <p:sp>
        <p:nvSpPr>
          <p:cNvPr id="4" name="object 4"/>
          <p:cNvSpPr/>
          <p:nvPr/>
        </p:nvSpPr>
        <p:spPr>
          <a:xfrm>
            <a:off x="0" y="7424439"/>
            <a:ext cx="2869565" cy="3884295"/>
          </a:xfrm>
          <a:custGeom>
            <a:avLst/>
            <a:gdLst/>
            <a:ahLst/>
            <a:cxnLst/>
            <a:rect l="l" t="t" r="r" b="b"/>
            <a:pathLst>
              <a:path w="2869565" h="3884295">
                <a:moveTo>
                  <a:pt x="2382199" y="3884116"/>
                </a:moveTo>
                <a:lnTo>
                  <a:pt x="2390079" y="3831885"/>
                </a:lnTo>
                <a:lnTo>
                  <a:pt x="2396876" y="3790080"/>
                </a:lnTo>
                <a:lnTo>
                  <a:pt x="2404071" y="3748201"/>
                </a:lnTo>
                <a:lnTo>
                  <a:pt x="2411646" y="3706253"/>
                </a:lnTo>
                <a:lnTo>
                  <a:pt x="2419581" y="3664241"/>
                </a:lnTo>
                <a:lnTo>
                  <a:pt x="2427859" y="3622171"/>
                </a:lnTo>
                <a:lnTo>
                  <a:pt x="2436461" y="3580047"/>
                </a:lnTo>
                <a:lnTo>
                  <a:pt x="2445368" y="3537876"/>
                </a:lnTo>
                <a:lnTo>
                  <a:pt x="2454562" y="3495661"/>
                </a:lnTo>
                <a:lnTo>
                  <a:pt x="2464024" y="3453408"/>
                </a:lnTo>
                <a:lnTo>
                  <a:pt x="2473735" y="3411123"/>
                </a:lnTo>
                <a:lnTo>
                  <a:pt x="2483678" y="3368811"/>
                </a:lnTo>
                <a:lnTo>
                  <a:pt x="2493833" y="3326476"/>
                </a:lnTo>
                <a:lnTo>
                  <a:pt x="2504181" y="3284124"/>
                </a:lnTo>
                <a:lnTo>
                  <a:pt x="2514705" y="3241760"/>
                </a:lnTo>
                <a:lnTo>
                  <a:pt x="2525385" y="3199390"/>
                </a:lnTo>
                <a:lnTo>
                  <a:pt x="2536204" y="3157018"/>
                </a:lnTo>
                <a:lnTo>
                  <a:pt x="2547142" y="3114649"/>
                </a:lnTo>
                <a:lnTo>
                  <a:pt x="2558181" y="3072290"/>
                </a:lnTo>
                <a:lnTo>
                  <a:pt x="2569302" y="3029944"/>
                </a:lnTo>
                <a:lnTo>
                  <a:pt x="2580487" y="2987618"/>
                </a:lnTo>
                <a:lnTo>
                  <a:pt x="2591717" y="2945316"/>
                </a:lnTo>
                <a:lnTo>
                  <a:pt x="2602974" y="2903044"/>
                </a:lnTo>
                <a:lnTo>
                  <a:pt x="2614239" y="2860806"/>
                </a:lnTo>
                <a:lnTo>
                  <a:pt x="2625493" y="2818609"/>
                </a:lnTo>
                <a:lnTo>
                  <a:pt x="2636718" y="2776456"/>
                </a:lnTo>
                <a:lnTo>
                  <a:pt x="2647895" y="2734354"/>
                </a:lnTo>
                <a:lnTo>
                  <a:pt x="2659006" y="2692307"/>
                </a:lnTo>
                <a:lnTo>
                  <a:pt x="2670032" y="2650321"/>
                </a:lnTo>
                <a:lnTo>
                  <a:pt x="2680955" y="2608400"/>
                </a:lnTo>
                <a:lnTo>
                  <a:pt x="2691756" y="2566551"/>
                </a:lnTo>
                <a:lnTo>
                  <a:pt x="2702416" y="2524778"/>
                </a:lnTo>
                <a:lnTo>
                  <a:pt x="2712917" y="2483086"/>
                </a:lnTo>
                <a:lnTo>
                  <a:pt x="2723240" y="2441481"/>
                </a:lnTo>
                <a:lnTo>
                  <a:pt x="2733367" y="2399967"/>
                </a:lnTo>
                <a:lnTo>
                  <a:pt x="2743278" y="2358551"/>
                </a:lnTo>
                <a:lnTo>
                  <a:pt x="2752957" y="2317236"/>
                </a:lnTo>
                <a:lnTo>
                  <a:pt x="2762383" y="2276029"/>
                </a:lnTo>
                <a:lnTo>
                  <a:pt x="2771539" y="2234935"/>
                </a:lnTo>
                <a:lnTo>
                  <a:pt x="2780405" y="2193958"/>
                </a:lnTo>
                <a:lnTo>
                  <a:pt x="2788964" y="2153103"/>
                </a:lnTo>
                <a:lnTo>
                  <a:pt x="2797196" y="2112377"/>
                </a:lnTo>
                <a:lnTo>
                  <a:pt x="2805083" y="2071784"/>
                </a:lnTo>
                <a:lnTo>
                  <a:pt x="2812607" y="2031330"/>
                </a:lnTo>
                <a:lnTo>
                  <a:pt x="2819748" y="1991018"/>
                </a:lnTo>
                <a:lnTo>
                  <a:pt x="2826489" y="1950856"/>
                </a:lnTo>
                <a:lnTo>
                  <a:pt x="2832811" y="1910848"/>
                </a:lnTo>
                <a:lnTo>
                  <a:pt x="2838694" y="1870998"/>
                </a:lnTo>
                <a:lnTo>
                  <a:pt x="2844121" y="1831313"/>
                </a:lnTo>
                <a:lnTo>
                  <a:pt x="2849074" y="1791798"/>
                </a:lnTo>
                <a:lnTo>
                  <a:pt x="2853532" y="1752457"/>
                </a:lnTo>
                <a:lnTo>
                  <a:pt x="2857479" y="1713296"/>
                </a:lnTo>
                <a:lnTo>
                  <a:pt x="2860894" y="1674319"/>
                </a:lnTo>
                <a:lnTo>
                  <a:pt x="2863761" y="1635534"/>
                </a:lnTo>
                <a:lnTo>
                  <a:pt x="2866059" y="1596943"/>
                </a:lnTo>
                <a:lnTo>
                  <a:pt x="2867771" y="1558553"/>
                </a:lnTo>
                <a:lnTo>
                  <a:pt x="2868878" y="1520369"/>
                </a:lnTo>
                <a:lnTo>
                  <a:pt x="2869361" y="1482395"/>
                </a:lnTo>
                <a:lnTo>
                  <a:pt x="2869203" y="1444638"/>
                </a:lnTo>
                <a:lnTo>
                  <a:pt x="2866884" y="1369793"/>
                </a:lnTo>
                <a:lnTo>
                  <a:pt x="2861773" y="1295874"/>
                </a:lnTo>
                <a:lnTo>
                  <a:pt x="2853722" y="1222923"/>
                </a:lnTo>
                <a:lnTo>
                  <a:pt x="2842582" y="1150981"/>
                </a:lnTo>
                <a:lnTo>
                  <a:pt x="2828204" y="1080090"/>
                </a:lnTo>
                <a:lnTo>
                  <a:pt x="2810439" y="1010292"/>
                </a:lnTo>
                <a:lnTo>
                  <a:pt x="2789140" y="941628"/>
                </a:lnTo>
                <a:lnTo>
                  <a:pt x="2764157" y="874139"/>
                </a:lnTo>
                <a:lnTo>
                  <a:pt x="2735342" y="807866"/>
                </a:lnTo>
                <a:lnTo>
                  <a:pt x="2702547" y="742852"/>
                </a:lnTo>
                <a:lnTo>
                  <a:pt x="2665621" y="679137"/>
                </a:lnTo>
                <a:lnTo>
                  <a:pt x="2624418" y="616764"/>
                </a:lnTo>
                <a:lnTo>
                  <a:pt x="2578788" y="555773"/>
                </a:lnTo>
                <a:lnTo>
                  <a:pt x="2554267" y="525809"/>
                </a:lnTo>
                <a:lnTo>
                  <a:pt x="2528583" y="496206"/>
                </a:lnTo>
                <a:lnTo>
                  <a:pt x="2501718" y="466969"/>
                </a:lnTo>
                <a:lnTo>
                  <a:pt x="2473653" y="438104"/>
                </a:lnTo>
                <a:lnTo>
                  <a:pt x="2444371" y="409616"/>
                </a:lnTo>
                <a:lnTo>
                  <a:pt x="2413851" y="381509"/>
                </a:lnTo>
                <a:lnTo>
                  <a:pt x="2382077" y="353790"/>
                </a:lnTo>
                <a:lnTo>
                  <a:pt x="2349028" y="326463"/>
                </a:lnTo>
                <a:lnTo>
                  <a:pt x="2314687" y="299533"/>
                </a:lnTo>
                <a:lnTo>
                  <a:pt x="2279035" y="273006"/>
                </a:lnTo>
                <a:lnTo>
                  <a:pt x="2242054" y="246887"/>
                </a:lnTo>
                <a:lnTo>
                  <a:pt x="2203724" y="221181"/>
                </a:lnTo>
                <a:lnTo>
                  <a:pt x="2166443" y="197666"/>
                </a:lnTo>
                <a:lnTo>
                  <a:pt x="2128922" y="175676"/>
                </a:lnTo>
                <a:lnTo>
                  <a:pt x="2091167" y="155175"/>
                </a:lnTo>
                <a:lnTo>
                  <a:pt x="2053182" y="136126"/>
                </a:lnTo>
                <a:lnTo>
                  <a:pt x="2014973" y="118496"/>
                </a:lnTo>
                <a:lnTo>
                  <a:pt x="1976545" y="102247"/>
                </a:lnTo>
                <a:lnTo>
                  <a:pt x="1937904" y="87345"/>
                </a:lnTo>
                <a:lnTo>
                  <a:pt x="1899056" y="73754"/>
                </a:lnTo>
                <a:lnTo>
                  <a:pt x="1860004" y="61439"/>
                </a:lnTo>
                <a:lnTo>
                  <a:pt x="1820756" y="50363"/>
                </a:lnTo>
                <a:lnTo>
                  <a:pt x="1781315" y="40492"/>
                </a:lnTo>
                <a:lnTo>
                  <a:pt x="1741688" y="31791"/>
                </a:lnTo>
                <a:lnTo>
                  <a:pt x="1701880" y="24222"/>
                </a:lnTo>
                <a:lnTo>
                  <a:pt x="1661896" y="17752"/>
                </a:lnTo>
                <a:lnTo>
                  <a:pt x="1621741" y="12344"/>
                </a:lnTo>
                <a:lnTo>
                  <a:pt x="1581422" y="7963"/>
                </a:lnTo>
                <a:lnTo>
                  <a:pt x="1540942" y="4574"/>
                </a:lnTo>
                <a:lnTo>
                  <a:pt x="1500308" y="2141"/>
                </a:lnTo>
                <a:lnTo>
                  <a:pt x="1459525" y="628"/>
                </a:lnTo>
                <a:lnTo>
                  <a:pt x="1418599" y="0"/>
                </a:lnTo>
                <a:lnTo>
                  <a:pt x="1377534" y="221"/>
                </a:lnTo>
                <a:lnTo>
                  <a:pt x="1336335" y="1256"/>
                </a:lnTo>
                <a:lnTo>
                  <a:pt x="1295010" y="3070"/>
                </a:lnTo>
                <a:lnTo>
                  <a:pt x="1253561" y="5626"/>
                </a:lnTo>
                <a:lnTo>
                  <a:pt x="1211996" y="8890"/>
                </a:lnTo>
                <a:lnTo>
                  <a:pt x="1170319" y="12826"/>
                </a:lnTo>
                <a:lnTo>
                  <a:pt x="1128536" y="17398"/>
                </a:lnTo>
                <a:lnTo>
                  <a:pt x="1086652" y="22571"/>
                </a:lnTo>
                <a:lnTo>
                  <a:pt x="1044673" y="28309"/>
                </a:lnTo>
                <a:lnTo>
                  <a:pt x="1002603" y="34577"/>
                </a:lnTo>
                <a:lnTo>
                  <a:pt x="960448" y="41339"/>
                </a:lnTo>
                <a:lnTo>
                  <a:pt x="918214" y="48560"/>
                </a:lnTo>
                <a:lnTo>
                  <a:pt x="875905" y="56204"/>
                </a:lnTo>
                <a:lnTo>
                  <a:pt x="833528" y="64236"/>
                </a:lnTo>
                <a:lnTo>
                  <a:pt x="791087" y="72620"/>
                </a:lnTo>
                <a:lnTo>
                  <a:pt x="748588" y="81321"/>
                </a:lnTo>
                <a:lnTo>
                  <a:pt x="706036" y="90303"/>
                </a:lnTo>
                <a:lnTo>
                  <a:pt x="663437" y="99531"/>
                </a:lnTo>
                <a:lnTo>
                  <a:pt x="620796" y="108969"/>
                </a:lnTo>
                <a:lnTo>
                  <a:pt x="578118" y="118581"/>
                </a:lnTo>
                <a:lnTo>
                  <a:pt x="535408" y="128333"/>
                </a:lnTo>
                <a:lnTo>
                  <a:pt x="492673" y="138189"/>
                </a:lnTo>
                <a:lnTo>
                  <a:pt x="449917" y="148112"/>
                </a:lnTo>
                <a:lnTo>
                  <a:pt x="407145" y="158068"/>
                </a:lnTo>
                <a:lnTo>
                  <a:pt x="364364" y="168022"/>
                </a:lnTo>
                <a:lnTo>
                  <a:pt x="321578" y="177936"/>
                </a:lnTo>
                <a:lnTo>
                  <a:pt x="278792" y="187777"/>
                </a:lnTo>
                <a:lnTo>
                  <a:pt x="236013" y="197509"/>
                </a:lnTo>
                <a:lnTo>
                  <a:pt x="193245" y="207095"/>
                </a:lnTo>
                <a:lnTo>
                  <a:pt x="150494" y="216501"/>
                </a:lnTo>
                <a:lnTo>
                  <a:pt x="107765" y="225691"/>
                </a:lnTo>
                <a:lnTo>
                  <a:pt x="65063" y="234630"/>
                </a:lnTo>
                <a:lnTo>
                  <a:pt x="22394" y="243281"/>
                </a:lnTo>
                <a:lnTo>
                  <a:pt x="0" y="247657"/>
                </a:lnTo>
              </a:path>
            </a:pathLst>
          </a:custGeom>
          <a:ln w="31412">
            <a:solidFill>
              <a:srgbClr val="000000"/>
            </a:solidFill>
          </a:ln>
        </p:spPr>
        <p:txBody>
          <a:bodyPr wrap="square" lIns="0" tIns="0" rIns="0" bIns="0" rtlCol="0"/>
          <a:lstStyle/>
          <a:p>
            <a:endParaRPr/>
          </a:p>
        </p:txBody>
      </p:sp>
      <p:sp>
        <p:nvSpPr>
          <p:cNvPr id="5" name="object 5"/>
          <p:cNvSpPr/>
          <p:nvPr/>
        </p:nvSpPr>
        <p:spPr>
          <a:xfrm>
            <a:off x="0" y="0"/>
            <a:ext cx="2954655" cy="4305935"/>
          </a:xfrm>
          <a:custGeom>
            <a:avLst/>
            <a:gdLst/>
            <a:ahLst/>
            <a:cxnLst/>
            <a:rect l="l" t="t" r="r" b="b"/>
            <a:pathLst>
              <a:path w="2954655" h="4305935">
                <a:moveTo>
                  <a:pt x="0" y="4305327"/>
                </a:moveTo>
                <a:lnTo>
                  <a:pt x="47399" y="4303593"/>
                </a:lnTo>
                <a:lnTo>
                  <a:pt x="94600" y="4302162"/>
                </a:lnTo>
                <a:lnTo>
                  <a:pt x="141847" y="4301000"/>
                </a:lnTo>
                <a:lnTo>
                  <a:pt x="189130" y="4300085"/>
                </a:lnTo>
                <a:lnTo>
                  <a:pt x="236434" y="4299395"/>
                </a:lnTo>
                <a:lnTo>
                  <a:pt x="283748" y="4298909"/>
                </a:lnTo>
                <a:lnTo>
                  <a:pt x="331059" y="4298604"/>
                </a:lnTo>
                <a:lnTo>
                  <a:pt x="378354" y="4298458"/>
                </a:lnTo>
                <a:lnTo>
                  <a:pt x="425620" y="4298451"/>
                </a:lnTo>
                <a:lnTo>
                  <a:pt x="472845" y="4298558"/>
                </a:lnTo>
                <a:lnTo>
                  <a:pt x="520017" y="4298760"/>
                </a:lnTo>
                <a:lnTo>
                  <a:pt x="567121" y="4299033"/>
                </a:lnTo>
                <a:lnTo>
                  <a:pt x="614147" y="4299356"/>
                </a:lnTo>
                <a:lnTo>
                  <a:pt x="661080" y="4299706"/>
                </a:lnTo>
                <a:lnTo>
                  <a:pt x="707909" y="4300063"/>
                </a:lnTo>
                <a:lnTo>
                  <a:pt x="754621" y="4300403"/>
                </a:lnTo>
                <a:lnTo>
                  <a:pt x="801203" y="4300706"/>
                </a:lnTo>
                <a:lnTo>
                  <a:pt x="847642" y="4300948"/>
                </a:lnTo>
                <a:lnTo>
                  <a:pt x="893926" y="4301109"/>
                </a:lnTo>
                <a:lnTo>
                  <a:pt x="940043" y="4301166"/>
                </a:lnTo>
                <a:lnTo>
                  <a:pt x="985979" y="4301097"/>
                </a:lnTo>
                <a:lnTo>
                  <a:pt x="1031721" y="4300880"/>
                </a:lnTo>
                <a:lnTo>
                  <a:pt x="1077258" y="4300494"/>
                </a:lnTo>
                <a:lnTo>
                  <a:pt x="1122577" y="4299916"/>
                </a:lnTo>
                <a:lnTo>
                  <a:pt x="1167664" y="4299125"/>
                </a:lnTo>
                <a:lnTo>
                  <a:pt x="1212507" y="4298098"/>
                </a:lnTo>
                <a:lnTo>
                  <a:pt x="1257094" y="4296814"/>
                </a:lnTo>
                <a:lnTo>
                  <a:pt x="1301412" y="4295250"/>
                </a:lnTo>
                <a:lnTo>
                  <a:pt x="1345448" y="4293385"/>
                </a:lnTo>
                <a:lnTo>
                  <a:pt x="1389190" y="4291197"/>
                </a:lnTo>
                <a:lnTo>
                  <a:pt x="1432624" y="4288663"/>
                </a:lnTo>
                <a:lnTo>
                  <a:pt x="1475739" y="4285763"/>
                </a:lnTo>
                <a:lnTo>
                  <a:pt x="1518521" y="4282473"/>
                </a:lnTo>
                <a:lnTo>
                  <a:pt x="1560958" y="4278772"/>
                </a:lnTo>
                <a:lnTo>
                  <a:pt x="1603037" y="4274639"/>
                </a:lnTo>
                <a:lnTo>
                  <a:pt x="1644746" y="4270050"/>
                </a:lnTo>
                <a:lnTo>
                  <a:pt x="1686072" y="4264985"/>
                </a:lnTo>
                <a:lnTo>
                  <a:pt x="1727002" y="4259421"/>
                </a:lnTo>
                <a:lnTo>
                  <a:pt x="1767524" y="4253336"/>
                </a:lnTo>
                <a:lnTo>
                  <a:pt x="1807624" y="4246708"/>
                </a:lnTo>
                <a:lnTo>
                  <a:pt x="1847291" y="4239516"/>
                </a:lnTo>
                <a:lnTo>
                  <a:pt x="1886512" y="4231737"/>
                </a:lnTo>
                <a:lnTo>
                  <a:pt x="1925273" y="4223350"/>
                </a:lnTo>
                <a:lnTo>
                  <a:pt x="1963563" y="4214332"/>
                </a:lnTo>
                <a:lnTo>
                  <a:pt x="2001368" y="4204662"/>
                </a:lnTo>
                <a:lnTo>
                  <a:pt x="2038676" y="4194318"/>
                </a:lnTo>
                <a:lnTo>
                  <a:pt x="2075475" y="4183277"/>
                </a:lnTo>
                <a:lnTo>
                  <a:pt x="2111751" y="4171518"/>
                </a:lnTo>
                <a:lnTo>
                  <a:pt x="2182686" y="4145758"/>
                </a:lnTo>
                <a:lnTo>
                  <a:pt x="2251379" y="4116862"/>
                </a:lnTo>
                <a:lnTo>
                  <a:pt x="2317730" y="4084654"/>
                </a:lnTo>
                <a:lnTo>
                  <a:pt x="2381636" y="4048958"/>
                </a:lnTo>
                <a:lnTo>
                  <a:pt x="2442998" y="4009600"/>
                </a:lnTo>
                <a:lnTo>
                  <a:pt x="2501712" y="3966404"/>
                </a:lnTo>
                <a:lnTo>
                  <a:pt x="2557679" y="3919194"/>
                </a:lnTo>
                <a:lnTo>
                  <a:pt x="2610797" y="3867794"/>
                </a:lnTo>
                <a:lnTo>
                  <a:pt x="2660964" y="3812030"/>
                </a:lnTo>
                <a:lnTo>
                  <a:pt x="2708080" y="3751725"/>
                </a:lnTo>
                <a:lnTo>
                  <a:pt x="2730462" y="3719815"/>
                </a:lnTo>
                <a:lnTo>
                  <a:pt x="2752042" y="3686704"/>
                </a:lnTo>
                <a:lnTo>
                  <a:pt x="2777638" y="3644169"/>
                </a:lnTo>
                <a:lnTo>
                  <a:pt x="2801502" y="3600865"/>
                </a:lnTo>
                <a:lnTo>
                  <a:pt x="2823636" y="3556839"/>
                </a:lnTo>
                <a:lnTo>
                  <a:pt x="2844040" y="3512137"/>
                </a:lnTo>
                <a:lnTo>
                  <a:pt x="2862715" y="3466807"/>
                </a:lnTo>
                <a:lnTo>
                  <a:pt x="2879663" y="3420894"/>
                </a:lnTo>
                <a:lnTo>
                  <a:pt x="2894885" y="3374445"/>
                </a:lnTo>
                <a:lnTo>
                  <a:pt x="2908381" y="3327506"/>
                </a:lnTo>
                <a:lnTo>
                  <a:pt x="2920154" y="3280124"/>
                </a:lnTo>
                <a:lnTo>
                  <a:pt x="2930204" y="3232346"/>
                </a:lnTo>
                <a:lnTo>
                  <a:pt x="2938531" y="3184217"/>
                </a:lnTo>
                <a:lnTo>
                  <a:pt x="2945138" y="3135785"/>
                </a:lnTo>
                <a:lnTo>
                  <a:pt x="2950026" y="3087096"/>
                </a:lnTo>
                <a:lnTo>
                  <a:pt x="2953195" y="3038196"/>
                </a:lnTo>
                <a:lnTo>
                  <a:pt x="2954646" y="2989132"/>
                </a:lnTo>
                <a:lnTo>
                  <a:pt x="2954381" y="2939950"/>
                </a:lnTo>
                <a:lnTo>
                  <a:pt x="2952400" y="2890698"/>
                </a:lnTo>
                <a:lnTo>
                  <a:pt x="2948706" y="2841420"/>
                </a:lnTo>
                <a:lnTo>
                  <a:pt x="2943298" y="2792165"/>
                </a:lnTo>
                <a:lnTo>
                  <a:pt x="2936178" y="2742978"/>
                </a:lnTo>
                <a:lnTo>
                  <a:pt x="2928947" y="2701439"/>
                </a:lnTo>
                <a:lnTo>
                  <a:pt x="2920842" y="2660471"/>
                </a:lnTo>
                <a:lnTo>
                  <a:pt x="2911876" y="2620065"/>
                </a:lnTo>
                <a:lnTo>
                  <a:pt x="2902061" y="2580213"/>
                </a:lnTo>
                <a:lnTo>
                  <a:pt x="2891412" y="2540906"/>
                </a:lnTo>
                <a:lnTo>
                  <a:pt x="2879941" y="2502136"/>
                </a:lnTo>
                <a:lnTo>
                  <a:pt x="2867663" y="2463893"/>
                </a:lnTo>
                <a:lnTo>
                  <a:pt x="2854590" y="2426169"/>
                </a:lnTo>
                <a:lnTo>
                  <a:pt x="2840735" y="2388956"/>
                </a:lnTo>
                <a:lnTo>
                  <a:pt x="2826113" y="2352244"/>
                </a:lnTo>
                <a:lnTo>
                  <a:pt x="2810736" y="2316026"/>
                </a:lnTo>
                <a:lnTo>
                  <a:pt x="2794617" y="2280292"/>
                </a:lnTo>
                <a:lnTo>
                  <a:pt x="2777771" y="2245034"/>
                </a:lnTo>
                <a:lnTo>
                  <a:pt x="2760209" y="2210243"/>
                </a:lnTo>
                <a:lnTo>
                  <a:pt x="2741947" y="2175911"/>
                </a:lnTo>
                <a:lnTo>
                  <a:pt x="2722996" y="2142028"/>
                </a:lnTo>
                <a:lnTo>
                  <a:pt x="2703370" y="2108587"/>
                </a:lnTo>
                <a:lnTo>
                  <a:pt x="2683083" y="2075578"/>
                </a:lnTo>
                <a:lnTo>
                  <a:pt x="2662148" y="2042993"/>
                </a:lnTo>
                <a:lnTo>
                  <a:pt x="2640578" y="2010823"/>
                </a:lnTo>
                <a:lnTo>
                  <a:pt x="2618387" y="1979060"/>
                </a:lnTo>
                <a:lnTo>
                  <a:pt x="2595588" y="1947695"/>
                </a:lnTo>
                <a:lnTo>
                  <a:pt x="2572193" y="1916719"/>
                </a:lnTo>
                <a:lnTo>
                  <a:pt x="2548218" y="1886124"/>
                </a:lnTo>
                <a:lnTo>
                  <a:pt x="2523674" y="1855901"/>
                </a:lnTo>
                <a:lnTo>
                  <a:pt x="2498575" y="1826041"/>
                </a:lnTo>
                <a:lnTo>
                  <a:pt x="2472935" y="1796536"/>
                </a:lnTo>
                <a:lnTo>
                  <a:pt x="2446766" y="1767377"/>
                </a:lnTo>
                <a:lnTo>
                  <a:pt x="2420083" y="1738555"/>
                </a:lnTo>
                <a:lnTo>
                  <a:pt x="2392898" y="1710062"/>
                </a:lnTo>
                <a:lnTo>
                  <a:pt x="2365224" y="1681889"/>
                </a:lnTo>
                <a:lnTo>
                  <a:pt x="2337076" y="1654028"/>
                </a:lnTo>
                <a:lnTo>
                  <a:pt x="2308467" y="1626469"/>
                </a:lnTo>
                <a:lnTo>
                  <a:pt x="2279409" y="1599204"/>
                </a:lnTo>
                <a:lnTo>
                  <a:pt x="2249916" y="1572225"/>
                </a:lnTo>
                <a:lnTo>
                  <a:pt x="2220001" y="1545522"/>
                </a:lnTo>
                <a:lnTo>
                  <a:pt x="2189679" y="1519088"/>
                </a:lnTo>
                <a:lnTo>
                  <a:pt x="2158961" y="1492913"/>
                </a:lnTo>
                <a:lnTo>
                  <a:pt x="2127861" y="1466989"/>
                </a:lnTo>
                <a:lnTo>
                  <a:pt x="2096394" y="1441308"/>
                </a:lnTo>
                <a:lnTo>
                  <a:pt x="2064571" y="1415859"/>
                </a:lnTo>
                <a:lnTo>
                  <a:pt x="2032406" y="1390636"/>
                </a:lnTo>
                <a:lnTo>
                  <a:pt x="1999914" y="1365629"/>
                </a:lnTo>
                <a:lnTo>
                  <a:pt x="1967106" y="1340829"/>
                </a:lnTo>
                <a:lnTo>
                  <a:pt x="1933996" y="1316229"/>
                </a:lnTo>
                <a:lnTo>
                  <a:pt x="1900598" y="1291819"/>
                </a:lnTo>
                <a:lnTo>
                  <a:pt x="1866925" y="1267590"/>
                </a:lnTo>
                <a:lnTo>
                  <a:pt x="1832991" y="1243534"/>
                </a:lnTo>
                <a:lnTo>
                  <a:pt x="1798807" y="1219643"/>
                </a:lnTo>
                <a:lnTo>
                  <a:pt x="1764389" y="1195907"/>
                </a:lnTo>
                <a:lnTo>
                  <a:pt x="1729749" y="1172318"/>
                </a:lnTo>
                <a:lnTo>
                  <a:pt x="1694901" y="1148868"/>
                </a:lnTo>
                <a:lnTo>
                  <a:pt x="1659857" y="1125547"/>
                </a:lnTo>
                <a:lnTo>
                  <a:pt x="1624632" y="1102348"/>
                </a:lnTo>
                <a:lnTo>
                  <a:pt x="1589238" y="1079260"/>
                </a:lnTo>
                <a:lnTo>
                  <a:pt x="1553689" y="1056277"/>
                </a:lnTo>
                <a:lnTo>
                  <a:pt x="1517998" y="1033389"/>
                </a:lnTo>
                <a:lnTo>
                  <a:pt x="1482178" y="1010587"/>
                </a:lnTo>
                <a:lnTo>
                  <a:pt x="1446244" y="987863"/>
                </a:lnTo>
                <a:lnTo>
                  <a:pt x="1410207" y="965208"/>
                </a:lnTo>
                <a:lnTo>
                  <a:pt x="1374082" y="942613"/>
                </a:lnTo>
                <a:lnTo>
                  <a:pt x="1337882" y="920070"/>
                </a:lnTo>
                <a:lnTo>
                  <a:pt x="1301620" y="897571"/>
                </a:lnTo>
                <a:lnTo>
                  <a:pt x="1265309" y="875106"/>
                </a:lnTo>
                <a:lnTo>
                  <a:pt x="1228963" y="852667"/>
                </a:lnTo>
                <a:lnTo>
                  <a:pt x="1192595" y="830245"/>
                </a:lnTo>
                <a:lnTo>
                  <a:pt x="1156219" y="807832"/>
                </a:lnTo>
                <a:lnTo>
                  <a:pt x="1119847" y="785418"/>
                </a:lnTo>
                <a:lnTo>
                  <a:pt x="1083493" y="762996"/>
                </a:lnTo>
                <a:lnTo>
                  <a:pt x="1047171" y="740557"/>
                </a:lnTo>
                <a:lnTo>
                  <a:pt x="1010893" y="718091"/>
                </a:lnTo>
                <a:lnTo>
                  <a:pt x="974673" y="695591"/>
                </a:lnTo>
                <a:lnTo>
                  <a:pt x="938525" y="673047"/>
                </a:lnTo>
                <a:lnTo>
                  <a:pt x="902461" y="650452"/>
                </a:lnTo>
                <a:lnTo>
                  <a:pt x="866495" y="627795"/>
                </a:lnTo>
                <a:lnTo>
                  <a:pt x="830641" y="605070"/>
                </a:lnTo>
                <a:lnTo>
                  <a:pt x="794911" y="582266"/>
                </a:lnTo>
                <a:lnTo>
                  <a:pt x="759319" y="559376"/>
                </a:lnTo>
                <a:lnTo>
                  <a:pt x="723879" y="536391"/>
                </a:lnTo>
                <a:lnTo>
                  <a:pt x="688603" y="513301"/>
                </a:lnTo>
                <a:lnTo>
                  <a:pt x="653504" y="490099"/>
                </a:lnTo>
                <a:lnTo>
                  <a:pt x="618598" y="466776"/>
                </a:lnTo>
                <a:lnTo>
                  <a:pt x="583895" y="443323"/>
                </a:lnTo>
                <a:lnTo>
                  <a:pt x="549411" y="419732"/>
                </a:lnTo>
                <a:lnTo>
                  <a:pt x="515158" y="395993"/>
                </a:lnTo>
                <a:lnTo>
                  <a:pt x="481149" y="372098"/>
                </a:lnTo>
                <a:lnTo>
                  <a:pt x="447398" y="348039"/>
                </a:lnTo>
                <a:lnTo>
                  <a:pt x="413918" y="323807"/>
                </a:lnTo>
                <a:lnTo>
                  <a:pt x="380723" y="299393"/>
                </a:lnTo>
                <a:lnTo>
                  <a:pt x="347826" y="274789"/>
                </a:lnTo>
                <a:lnTo>
                  <a:pt x="315240" y="249985"/>
                </a:lnTo>
                <a:lnTo>
                  <a:pt x="282978" y="224974"/>
                </a:lnTo>
                <a:lnTo>
                  <a:pt x="251054" y="199746"/>
                </a:lnTo>
                <a:lnTo>
                  <a:pt x="219481" y="174293"/>
                </a:lnTo>
                <a:lnTo>
                  <a:pt x="188273" y="148607"/>
                </a:lnTo>
                <a:lnTo>
                  <a:pt x="157442" y="122678"/>
                </a:lnTo>
                <a:lnTo>
                  <a:pt x="127002" y="96498"/>
                </a:lnTo>
                <a:lnTo>
                  <a:pt x="96967" y="70059"/>
                </a:lnTo>
                <a:lnTo>
                  <a:pt x="67350" y="43351"/>
                </a:lnTo>
                <a:lnTo>
                  <a:pt x="38163" y="16366"/>
                </a:lnTo>
                <a:lnTo>
                  <a:pt x="20913" y="0"/>
                </a:lnTo>
              </a:path>
            </a:pathLst>
          </a:custGeom>
          <a:ln w="31412">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310562" y="9767680"/>
            <a:ext cx="1201768" cy="1201768"/>
          </a:xfrm>
          <a:prstGeom prst="rect">
            <a:avLst/>
          </a:prstGeom>
        </p:spPr>
      </p:pic>
      <p:sp>
        <p:nvSpPr>
          <p:cNvPr id="8" name="object 8"/>
          <p:cNvSpPr txBox="1"/>
          <p:nvPr/>
        </p:nvSpPr>
        <p:spPr>
          <a:xfrm>
            <a:off x="6619650" y="2590037"/>
            <a:ext cx="10634980" cy="5215659"/>
          </a:xfrm>
          <a:prstGeom prst="rect">
            <a:avLst/>
          </a:prstGeom>
        </p:spPr>
        <p:txBody>
          <a:bodyPr vert="horz" wrap="square" lIns="0" tIns="10160" rIns="0" bIns="0" rtlCol="0">
            <a:spAutoFit/>
          </a:bodyPr>
          <a:lstStyle/>
          <a:p>
            <a:pPr marL="12700" marR="5080">
              <a:lnSpc>
                <a:spcPct val="100800"/>
              </a:lnSpc>
              <a:spcBef>
                <a:spcPts val="80"/>
              </a:spcBef>
            </a:pPr>
            <a:r>
              <a:rPr lang="nb-NO" sz="3750" i="1" spc="140" dirty="0">
                <a:latin typeface="Helvetica Neue"/>
                <a:cs typeface="Helvetica Neue"/>
              </a:rPr>
              <a:t>TTI SI sin DISC-analyse gir det mest komplette bildet av en persons atferd. Ingen er gjennomsnittlige, og DISC-analysen er designet for å gi tillit gjennom dybdeanalyse og forskningstøttet innsikt. Vår DISC skiller din naturlige stil fra din tilpassede, og inkluderer også de nevrologiske baneforskjellene mellom hva du sier du er og hva du sier du ikke er.</a:t>
            </a:r>
            <a:endParaRPr sz="3750" dirty="0">
              <a:latin typeface="Helvetica Neue"/>
              <a:cs typeface="Helvetica Neue"/>
            </a:endParaRPr>
          </a:p>
        </p:txBody>
      </p:sp>
      <p:sp>
        <p:nvSpPr>
          <p:cNvPr id="9" name="object 9"/>
          <p:cNvSpPr txBox="1"/>
          <p:nvPr/>
        </p:nvSpPr>
        <p:spPr>
          <a:xfrm>
            <a:off x="6619650" y="8979372"/>
            <a:ext cx="8500110" cy="1156335"/>
          </a:xfrm>
          <a:prstGeom prst="rect">
            <a:avLst/>
          </a:prstGeom>
        </p:spPr>
        <p:txBody>
          <a:bodyPr vert="horz" wrap="square" lIns="0" tIns="15240" rIns="0" bIns="0" rtlCol="0">
            <a:spAutoFit/>
          </a:bodyPr>
          <a:lstStyle/>
          <a:p>
            <a:pPr marL="12700">
              <a:lnSpc>
                <a:spcPct val="100000"/>
              </a:lnSpc>
              <a:spcBef>
                <a:spcPts val="120"/>
              </a:spcBef>
            </a:pPr>
            <a:r>
              <a:rPr sz="2450" dirty="0">
                <a:latin typeface="Geneva"/>
                <a:cs typeface="Geneva"/>
              </a:rPr>
              <a:t>–</a:t>
            </a:r>
            <a:r>
              <a:rPr sz="2450" spc="-30" dirty="0">
                <a:latin typeface="Geneva"/>
                <a:cs typeface="Geneva"/>
              </a:rPr>
              <a:t> </a:t>
            </a:r>
            <a:r>
              <a:rPr sz="2450" dirty="0">
                <a:latin typeface="Geneva"/>
                <a:cs typeface="Geneva"/>
              </a:rPr>
              <a:t>Dr.</a:t>
            </a:r>
            <a:r>
              <a:rPr sz="2450" spc="-25" dirty="0">
                <a:latin typeface="Geneva"/>
                <a:cs typeface="Geneva"/>
              </a:rPr>
              <a:t> </a:t>
            </a:r>
            <a:r>
              <a:rPr sz="2450" spc="155" dirty="0">
                <a:latin typeface="Geneva"/>
                <a:cs typeface="Geneva"/>
              </a:rPr>
              <a:t>Ron</a:t>
            </a:r>
            <a:r>
              <a:rPr sz="2450" spc="-30" dirty="0">
                <a:latin typeface="Geneva"/>
                <a:cs typeface="Geneva"/>
              </a:rPr>
              <a:t> </a:t>
            </a:r>
            <a:r>
              <a:rPr sz="2450" dirty="0">
                <a:latin typeface="Geneva"/>
                <a:cs typeface="Geneva"/>
              </a:rPr>
              <a:t>Bonnstetter</a:t>
            </a:r>
            <a:r>
              <a:rPr sz="2450" spc="-25" dirty="0">
                <a:latin typeface="Geneva"/>
                <a:cs typeface="Geneva"/>
              </a:rPr>
              <a:t> </a:t>
            </a:r>
            <a:r>
              <a:rPr sz="2450" spc="40" dirty="0">
                <a:latin typeface="Geneva"/>
                <a:cs typeface="Geneva"/>
              </a:rPr>
              <a:t>PH.D,</a:t>
            </a:r>
            <a:endParaRPr sz="2450">
              <a:latin typeface="Geneva"/>
              <a:cs typeface="Geneva"/>
            </a:endParaRPr>
          </a:p>
          <a:p>
            <a:pPr marL="295275" marR="5080">
              <a:lnSpc>
                <a:spcPts val="2970"/>
              </a:lnSpc>
              <a:spcBef>
                <a:spcPts val="105"/>
              </a:spcBef>
            </a:pPr>
            <a:r>
              <a:rPr sz="2450" spc="70" dirty="0">
                <a:latin typeface="Geneva"/>
                <a:cs typeface="Geneva"/>
              </a:rPr>
              <a:t>Senior</a:t>
            </a:r>
            <a:r>
              <a:rPr sz="2450" spc="-35" dirty="0">
                <a:latin typeface="Geneva"/>
                <a:cs typeface="Geneva"/>
              </a:rPr>
              <a:t> </a:t>
            </a:r>
            <a:r>
              <a:rPr sz="2450" dirty="0">
                <a:latin typeface="Geneva"/>
                <a:cs typeface="Geneva"/>
              </a:rPr>
              <a:t>Vice</a:t>
            </a:r>
            <a:r>
              <a:rPr sz="2450" spc="-35" dirty="0">
                <a:latin typeface="Geneva"/>
                <a:cs typeface="Geneva"/>
              </a:rPr>
              <a:t> </a:t>
            </a:r>
            <a:r>
              <a:rPr sz="2450" spc="50" dirty="0">
                <a:latin typeface="Geneva"/>
                <a:cs typeface="Geneva"/>
              </a:rPr>
              <a:t>President</a:t>
            </a:r>
            <a:r>
              <a:rPr sz="2450" spc="-35" dirty="0">
                <a:latin typeface="Geneva"/>
                <a:cs typeface="Geneva"/>
              </a:rPr>
              <a:t> </a:t>
            </a:r>
            <a:r>
              <a:rPr sz="2450" dirty="0">
                <a:latin typeface="Geneva"/>
                <a:cs typeface="Geneva"/>
              </a:rPr>
              <a:t>of</a:t>
            </a:r>
            <a:r>
              <a:rPr sz="2450" spc="-30" dirty="0">
                <a:latin typeface="Geneva"/>
                <a:cs typeface="Geneva"/>
              </a:rPr>
              <a:t> </a:t>
            </a:r>
            <a:r>
              <a:rPr sz="2450" spc="70" dirty="0">
                <a:latin typeface="Geneva"/>
                <a:cs typeface="Geneva"/>
              </a:rPr>
              <a:t>Research</a:t>
            </a:r>
            <a:r>
              <a:rPr sz="2450" spc="-35" dirty="0">
                <a:latin typeface="Geneva"/>
                <a:cs typeface="Geneva"/>
              </a:rPr>
              <a:t> </a:t>
            </a:r>
            <a:r>
              <a:rPr sz="2450" spc="110" dirty="0">
                <a:latin typeface="Geneva"/>
                <a:cs typeface="Geneva"/>
              </a:rPr>
              <a:t>and</a:t>
            </a:r>
            <a:r>
              <a:rPr sz="2450" spc="-35" dirty="0">
                <a:latin typeface="Geneva"/>
                <a:cs typeface="Geneva"/>
              </a:rPr>
              <a:t> </a:t>
            </a:r>
            <a:r>
              <a:rPr sz="2450" spc="40" dirty="0">
                <a:latin typeface="Geneva"/>
                <a:cs typeface="Geneva"/>
              </a:rPr>
              <a:t>Development, </a:t>
            </a:r>
            <a:r>
              <a:rPr sz="2450" spc="60" dirty="0">
                <a:latin typeface="Geneva"/>
                <a:cs typeface="Geneva"/>
              </a:rPr>
              <a:t>TTI</a:t>
            </a:r>
            <a:r>
              <a:rPr sz="2450" spc="25" dirty="0">
                <a:latin typeface="Geneva"/>
                <a:cs typeface="Geneva"/>
              </a:rPr>
              <a:t> </a:t>
            </a:r>
            <a:r>
              <a:rPr sz="2450" dirty="0">
                <a:latin typeface="Geneva"/>
                <a:cs typeface="Geneva"/>
              </a:rPr>
              <a:t>Success</a:t>
            </a:r>
            <a:r>
              <a:rPr sz="2450" spc="40" dirty="0">
                <a:latin typeface="Geneva"/>
                <a:cs typeface="Geneva"/>
              </a:rPr>
              <a:t> </a:t>
            </a:r>
            <a:r>
              <a:rPr sz="2450" spc="-10" dirty="0">
                <a:latin typeface="Geneva"/>
                <a:cs typeface="Geneva"/>
              </a:rPr>
              <a:t>Insights</a:t>
            </a:r>
            <a:endParaRPr sz="2450">
              <a:latin typeface="Geneva"/>
              <a:cs typeface="Geneva"/>
            </a:endParaRPr>
          </a:p>
        </p:txBody>
      </p:sp>
      <p:sp>
        <p:nvSpPr>
          <p:cNvPr id="10" name="object 10"/>
          <p:cNvSpPr txBox="1"/>
          <p:nvPr/>
        </p:nvSpPr>
        <p:spPr>
          <a:xfrm rot="10800000">
            <a:off x="17191834" y="6674384"/>
            <a:ext cx="2309150" cy="2094230"/>
          </a:xfrm>
          <a:prstGeom prst="rect">
            <a:avLst/>
          </a:prstGeom>
        </p:spPr>
        <p:txBody>
          <a:bodyPr vert="horz" wrap="square" lIns="0" tIns="0" rIns="0" bIns="0" rtlCol="0">
            <a:spAutoFit/>
          </a:bodyPr>
          <a:lstStyle/>
          <a:p>
            <a:pPr>
              <a:lnSpc>
                <a:spcPts val="16490"/>
              </a:lnSpc>
            </a:pPr>
            <a:r>
              <a:rPr sz="16450" b="1" spc="-630" dirty="0">
                <a:latin typeface="Arial"/>
                <a:cs typeface="Arial"/>
              </a:rPr>
              <a:t>“</a:t>
            </a:r>
            <a:endParaRPr sz="16450">
              <a:latin typeface="Arial"/>
              <a:cs typeface="Arial"/>
            </a:endParaRPr>
          </a:p>
        </p:txBody>
      </p:sp>
      <p:pic>
        <p:nvPicPr>
          <p:cNvPr id="11" name="object 11"/>
          <p:cNvPicPr/>
          <p:nvPr/>
        </p:nvPicPr>
        <p:blipFill>
          <a:blip r:embed="rId3" cstate="print"/>
          <a:stretch>
            <a:fillRect/>
          </a:stretch>
        </p:blipFill>
        <p:spPr>
          <a:xfrm>
            <a:off x="1637125" y="2464667"/>
            <a:ext cx="4241273" cy="4241273"/>
          </a:xfrm>
          <a:prstGeom prst="rect">
            <a:avLst/>
          </a:prstGeom>
        </p:spPr>
      </p:pic>
      <p:sp>
        <p:nvSpPr>
          <p:cNvPr id="12" name="object 12"/>
          <p:cNvSpPr txBox="1"/>
          <p:nvPr/>
        </p:nvSpPr>
        <p:spPr>
          <a:xfrm>
            <a:off x="1258960" y="1594177"/>
            <a:ext cx="998219" cy="2538730"/>
          </a:xfrm>
          <a:prstGeom prst="rect">
            <a:avLst/>
          </a:prstGeom>
        </p:spPr>
        <p:txBody>
          <a:bodyPr vert="horz" wrap="square" lIns="0" tIns="17780" rIns="0" bIns="0" rtlCol="0">
            <a:spAutoFit/>
          </a:bodyPr>
          <a:lstStyle/>
          <a:p>
            <a:pPr marL="12700">
              <a:lnSpc>
                <a:spcPct val="100000"/>
              </a:lnSpc>
              <a:spcBef>
                <a:spcPts val="140"/>
              </a:spcBef>
            </a:pPr>
            <a:r>
              <a:rPr sz="16450" b="1" spc="-630" dirty="0">
                <a:latin typeface="Arial"/>
                <a:cs typeface="Arial"/>
              </a:rPr>
              <a:t>“</a:t>
            </a:r>
            <a:endParaRPr sz="1645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pic>
        <p:nvPicPr>
          <p:cNvPr id="14" name="Bilde 13" descr="Et bilde som inneholder tekst, Font, Grafikk, grafisk design&#10;&#10;KI-generert innhold kan være feil.">
            <a:extLst>
              <a:ext uri="{FF2B5EF4-FFF2-40B4-BE49-F238E27FC236}">
                <a16:creationId xmlns:a16="http://schemas.microsoft.com/office/drawing/2014/main" id="{AA32D72B-B38C-4183-2372-31389B8BB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1943" y="-106714"/>
            <a:ext cx="20104100" cy="11308715"/>
          </a:xfrm>
          <a:custGeom>
            <a:avLst/>
            <a:gdLst/>
            <a:ahLst/>
            <a:cxnLst/>
            <a:rect l="l" t="t" r="r" b="b"/>
            <a:pathLst>
              <a:path w="20104100" h="11308715">
                <a:moveTo>
                  <a:pt x="20104100" y="0"/>
                </a:moveTo>
                <a:lnTo>
                  <a:pt x="0" y="0"/>
                </a:lnTo>
                <a:lnTo>
                  <a:pt x="0" y="11308556"/>
                </a:lnTo>
                <a:lnTo>
                  <a:pt x="20104100" y="11308556"/>
                </a:lnTo>
                <a:lnTo>
                  <a:pt x="20104100" y="0"/>
                </a:lnTo>
                <a:close/>
              </a:path>
            </a:pathLst>
          </a:custGeom>
          <a:solidFill>
            <a:srgbClr val="F7F0EC"/>
          </a:solidFill>
        </p:spPr>
        <p:txBody>
          <a:bodyPr wrap="square" lIns="0" tIns="0" rIns="0" bIns="0" rtlCol="0"/>
          <a:lstStyle/>
          <a:p>
            <a:endParaRPr dirty="0"/>
          </a:p>
        </p:txBody>
      </p:sp>
      <p:sp>
        <p:nvSpPr>
          <p:cNvPr id="6" name="object 6" descr="$PPTXTitle"/>
          <p:cNvSpPr txBox="1">
            <a:spLocks noGrp="1"/>
          </p:cNvSpPr>
          <p:nvPr>
            <p:ph type="title"/>
          </p:nvPr>
        </p:nvSpPr>
        <p:spPr>
          <a:xfrm>
            <a:off x="1019665" y="780798"/>
            <a:ext cx="6836409" cy="1407795"/>
          </a:xfrm>
          <a:prstGeom prst="rect">
            <a:avLst/>
          </a:prstGeom>
        </p:spPr>
        <p:txBody>
          <a:bodyPr vert="horz" wrap="square" lIns="0" tIns="15240" rIns="0" bIns="0" rtlCol="0">
            <a:spAutoFit/>
          </a:bodyPr>
          <a:lstStyle/>
          <a:p>
            <a:pPr marL="12700">
              <a:lnSpc>
                <a:spcPct val="100000"/>
              </a:lnSpc>
              <a:spcBef>
                <a:spcPts val="120"/>
              </a:spcBef>
              <a:tabLst>
                <a:tab pos="2510790" algn="l"/>
              </a:tabLst>
            </a:pPr>
            <a:r>
              <a:rPr sz="9050" spc="-4775" dirty="0">
                <a:solidFill>
                  <a:srgbClr val="FFFFFF"/>
                </a:solidFill>
                <a:latin typeface="Arial"/>
                <a:cs typeface="Arial"/>
              </a:rPr>
              <a:t>h</a:t>
            </a:r>
            <a:r>
              <a:rPr sz="9050" spc="45" dirty="0">
                <a:solidFill>
                  <a:srgbClr val="FFFFFF"/>
                </a:solidFill>
                <a:latin typeface="Arial"/>
                <a:cs typeface="Arial"/>
              </a:rPr>
              <a:t>T</a:t>
            </a:r>
            <a:r>
              <a:rPr sz="9050" spc="270" dirty="0">
                <a:solidFill>
                  <a:srgbClr val="FFFFFF"/>
                </a:solidFill>
                <a:latin typeface="Arial"/>
                <a:cs typeface="Arial"/>
              </a:rPr>
              <a:t>e</a:t>
            </a:r>
            <a:r>
              <a:rPr sz="9050" dirty="0">
                <a:solidFill>
                  <a:srgbClr val="FFFFFF"/>
                </a:solidFill>
                <a:latin typeface="Arial"/>
                <a:cs typeface="Arial"/>
              </a:rPr>
              <a:t>	</a:t>
            </a:r>
            <a:r>
              <a:rPr sz="9050" spc="795" dirty="0">
                <a:solidFill>
                  <a:srgbClr val="FFFFFF"/>
                </a:solidFill>
                <a:latin typeface="Arial"/>
                <a:cs typeface="Arial"/>
              </a:rPr>
              <a:t>History</a:t>
            </a:r>
            <a:endParaRPr sz="9050" dirty="0">
              <a:latin typeface="Arial"/>
              <a:cs typeface="Arial"/>
            </a:endParaRPr>
          </a:p>
        </p:txBody>
      </p:sp>
      <p:sp>
        <p:nvSpPr>
          <p:cNvPr id="7" name="object 7"/>
          <p:cNvSpPr txBox="1"/>
          <p:nvPr/>
        </p:nvSpPr>
        <p:spPr>
          <a:xfrm>
            <a:off x="1019665" y="2047775"/>
            <a:ext cx="1239520" cy="1407795"/>
          </a:xfrm>
          <a:prstGeom prst="rect">
            <a:avLst/>
          </a:prstGeom>
        </p:spPr>
        <p:txBody>
          <a:bodyPr vert="horz" wrap="square" lIns="0" tIns="15240" rIns="0" bIns="0" rtlCol="0">
            <a:spAutoFit/>
          </a:bodyPr>
          <a:lstStyle/>
          <a:p>
            <a:pPr marL="12700">
              <a:lnSpc>
                <a:spcPct val="100000"/>
              </a:lnSpc>
              <a:spcBef>
                <a:spcPts val="120"/>
              </a:spcBef>
            </a:pPr>
            <a:r>
              <a:rPr sz="9050" spc="969" dirty="0">
                <a:solidFill>
                  <a:srgbClr val="FFFFFF"/>
                </a:solidFill>
                <a:latin typeface="Arial"/>
                <a:cs typeface="Arial"/>
              </a:rPr>
              <a:t>of</a:t>
            </a:r>
            <a:endParaRPr sz="9050">
              <a:latin typeface="Arial"/>
              <a:cs typeface="Arial"/>
            </a:endParaRPr>
          </a:p>
        </p:txBody>
      </p:sp>
      <p:grpSp>
        <p:nvGrpSpPr>
          <p:cNvPr id="8" name="object 8"/>
          <p:cNvGrpSpPr/>
          <p:nvPr/>
        </p:nvGrpSpPr>
        <p:grpSpPr>
          <a:xfrm>
            <a:off x="1026397" y="1083542"/>
            <a:ext cx="2214245" cy="897890"/>
            <a:chOff x="1026397" y="1083542"/>
            <a:chExt cx="2214245" cy="897890"/>
          </a:xfrm>
        </p:grpSpPr>
        <p:sp>
          <p:nvSpPr>
            <p:cNvPr id="9" name="object 9"/>
            <p:cNvSpPr/>
            <p:nvPr/>
          </p:nvSpPr>
          <p:spPr>
            <a:xfrm>
              <a:off x="1047339" y="1104483"/>
              <a:ext cx="2172335" cy="855980"/>
            </a:xfrm>
            <a:custGeom>
              <a:avLst/>
              <a:gdLst/>
              <a:ahLst/>
              <a:cxnLst/>
              <a:rect l="l" t="t" r="r" b="b"/>
              <a:pathLst>
                <a:path w="2172335" h="855980">
                  <a:moveTo>
                    <a:pt x="237270" y="840812"/>
                  </a:moveTo>
                  <a:lnTo>
                    <a:pt x="506790" y="840812"/>
                  </a:lnTo>
                  <a:lnTo>
                    <a:pt x="506790" y="262609"/>
                  </a:lnTo>
                  <a:lnTo>
                    <a:pt x="744061" y="262609"/>
                  </a:lnTo>
                  <a:lnTo>
                    <a:pt x="744061" y="34553"/>
                  </a:lnTo>
                  <a:lnTo>
                    <a:pt x="0" y="34553"/>
                  </a:lnTo>
                  <a:lnTo>
                    <a:pt x="0" y="262609"/>
                  </a:lnTo>
                  <a:lnTo>
                    <a:pt x="237270" y="262609"/>
                  </a:lnTo>
                  <a:lnTo>
                    <a:pt x="237270" y="840812"/>
                  </a:lnTo>
                  <a:close/>
                </a:path>
                <a:path w="2172335" h="855980">
                  <a:moveTo>
                    <a:pt x="798195" y="840812"/>
                  </a:moveTo>
                  <a:lnTo>
                    <a:pt x="1059653" y="840812"/>
                  </a:lnTo>
                  <a:lnTo>
                    <a:pt x="1059653" y="510246"/>
                  </a:lnTo>
                  <a:lnTo>
                    <a:pt x="1065844" y="474090"/>
                  </a:lnTo>
                  <a:lnTo>
                    <a:pt x="1082401" y="447329"/>
                  </a:lnTo>
                  <a:lnTo>
                    <a:pt x="1106301" y="430718"/>
                  </a:lnTo>
                  <a:lnTo>
                    <a:pt x="1134520" y="425013"/>
                  </a:lnTo>
                  <a:lnTo>
                    <a:pt x="1162199" y="430718"/>
                  </a:lnTo>
                  <a:lnTo>
                    <a:pt x="1184911" y="447329"/>
                  </a:lnTo>
                  <a:lnTo>
                    <a:pt x="1200280" y="474090"/>
                  </a:lnTo>
                  <a:lnTo>
                    <a:pt x="1205931" y="510246"/>
                  </a:lnTo>
                  <a:lnTo>
                    <a:pt x="1205931" y="840812"/>
                  </a:lnTo>
                  <a:lnTo>
                    <a:pt x="1467389" y="840812"/>
                  </a:lnTo>
                  <a:lnTo>
                    <a:pt x="1467389" y="426165"/>
                  </a:lnTo>
                  <a:lnTo>
                    <a:pt x="1463567" y="375641"/>
                  </a:lnTo>
                  <a:lnTo>
                    <a:pt x="1452362" y="330583"/>
                  </a:lnTo>
                  <a:lnTo>
                    <a:pt x="1434165" y="291384"/>
                  </a:lnTo>
                  <a:lnTo>
                    <a:pt x="1409368" y="258434"/>
                  </a:lnTo>
                  <a:lnTo>
                    <a:pt x="1378361" y="232125"/>
                  </a:lnTo>
                  <a:lnTo>
                    <a:pt x="1341538" y="212848"/>
                  </a:lnTo>
                  <a:lnTo>
                    <a:pt x="1299288" y="200995"/>
                  </a:lnTo>
                  <a:lnTo>
                    <a:pt x="1252003" y="196957"/>
                  </a:lnTo>
                  <a:lnTo>
                    <a:pt x="1201813" y="202283"/>
                  </a:lnTo>
                  <a:lnTo>
                    <a:pt x="1157593" y="216897"/>
                  </a:lnTo>
                  <a:lnTo>
                    <a:pt x="1119233" y="238753"/>
                  </a:lnTo>
                  <a:lnTo>
                    <a:pt x="1086624" y="265807"/>
                  </a:lnTo>
                  <a:lnTo>
                    <a:pt x="1059653" y="296011"/>
                  </a:lnTo>
                  <a:lnTo>
                    <a:pt x="1059653" y="0"/>
                  </a:lnTo>
                  <a:lnTo>
                    <a:pt x="798195" y="0"/>
                  </a:lnTo>
                  <a:lnTo>
                    <a:pt x="798195" y="840812"/>
                  </a:lnTo>
                  <a:close/>
                </a:path>
                <a:path w="2172335" h="855980">
                  <a:moveTo>
                    <a:pt x="1867063" y="855785"/>
                  </a:moveTo>
                  <a:lnTo>
                    <a:pt x="1922480" y="852424"/>
                  </a:lnTo>
                  <a:lnTo>
                    <a:pt x="1972478" y="842716"/>
                  </a:lnTo>
                  <a:lnTo>
                    <a:pt x="2017418" y="827225"/>
                  </a:lnTo>
                  <a:lnTo>
                    <a:pt x="2057664" y="806516"/>
                  </a:lnTo>
                  <a:lnTo>
                    <a:pt x="2093578" y="781153"/>
                  </a:lnTo>
                  <a:lnTo>
                    <a:pt x="2125522" y="751700"/>
                  </a:lnTo>
                  <a:lnTo>
                    <a:pt x="2153861" y="718721"/>
                  </a:lnTo>
                  <a:lnTo>
                    <a:pt x="2013341" y="606997"/>
                  </a:lnTo>
                  <a:lnTo>
                    <a:pt x="1982513" y="635054"/>
                  </a:lnTo>
                  <a:lnTo>
                    <a:pt x="1951576" y="655228"/>
                  </a:lnTo>
                  <a:lnTo>
                    <a:pt x="1919560" y="667412"/>
                  </a:lnTo>
                  <a:lnTo>
                    <a:pt x="1885492" y="671497"/>
                  </a:lnTo>
                  <a:lnTo>
                    <a:pt x="1845737" y="666134"/>
                  </a:lnTo>
                  <a:lnTo>
                    <a:pt x="1811921" y="650189"/>
                  </a:lnTo>
                  <a:lnTo>
                    <a:pt x="1785231" y="623878"/>
                  </a:lnTo>
                  <a:lnTo>
                    <a:pt x="1766857" y="587416"/>
                  </a:lnTo>
                  <a:lnTo>
                    <a:pt x="2171138" y="587416"/>
                  </a:lnTo>
                  <a:lnTo>
                    <a:pt x="2171803" y="576690"/>
                  </a:lnTo>
                  <a:lnTo>
                    <a:pt x="2172145" y="565532"/>
                  </a:lnTo>
                  <a:lnTo>
                    <a:pt x="2172271" y="554374"/>
                  </a:lnTo>
                  <a:lnTo>
                    <a:pt x="2172289" y="543648"/>
                  </a:lnTo>
                  <a:lnTo>
                    <a:pt x="2170120" y="496661"/>
                  </a:lnTo>
                  <a:lnTo>
                    <a:pt x="2163576" y="451579"/>
                  </a:lnTo>
                  <a:lnTo>
                    <a:pt x="2152601" y="408816"/>
                  </a:lnTo>
                  <a:lnTo>
                    <a:pt x="2137138" y="368788"/>
                  </a:lnTo>
                  <a:lnTo>
                    <a:pt x="2117132" y="331912"/>
                  </a:lnTo>
                  <a:lnTo>
                    <a:pt x="2092527" y="298603"/>
                  </a:lnTo>
                  <a:lnTo>
                    <a:pt x="2063267" y="269277"/>
                  </a:lnTo>
                  <a:lnTo>
                    <a:pt x="2029296" y="244351"/>
                  </a:lnTo>
                  <a:lnTo>
                    <a:pt x="1990557" y="224240"/>
                  </a:lnTo>
                  <a:lnTo>
                    <a:pt x="1946996" y="209360"/>
                  </a:lnTo>
                  <a:lnTo>
                    <a:pt x="1898555" y="200127"/>
                  </a:lnTo>
                  <a:lnTo>
                    <a:pt x="1845179" y="196957"/>
                  </a:lnTo>
                  <a:lnTo>
                    <a:pt x="1795065" y="200424"/>
                  </a:lnTo>
                  <a:lnTo>
                    <a:pt x="1747999" y="210533"/>
                  </a:lnTo>
                  <a:lnTo>
                    <a:pt x="1704344" y="226840"/>
                  </a:lnTo>
                  <a:lnTo>
                    <a:pt x="1664464" y="248906"/>
                  </a:lnTo>
                  <a:lnTo>
                    <a:pt x="1628721" y="276289"/>
                  </a:lnTo>
                  <a:lnTo>
                    <a:pt x="1597481" y="308547"/>
                  </a:lnTo>
                  <a:lnTo>
                    <a:pt x="1571106" y="345239"/>
                  </a:lnTo>
                  <a:lnTo>
                    <a:pt x="1549959" y="385924"/>
                  </a:lnTo>
                  <a:lnTo>
                    <a:pt x="1534404" y="430161"/>
                  </a:lnTo>
                  <a:lnTo>
                    <a:pt x="1524804" y="477507"/>
                  </a:lnTo>
                  <a:lnTo>
                    <a:pt x="1521524" y="527523"/>
                  </a:lnTo>
                  <a:lnTo>
                    <a:pt x="1521524" y="529826"/>
                  </a:lnTo>
                  <a:lnTo>
                    <a:pt x="1524385" y="577373"/>
                  </a:lnTo>
                  <a:lnTo>
                    <a:pt x="1532802" y="621959"/>
                  </a:lnTo>
                  <a:lnTo>
                    <a:pt x="1546521" y="663363"/>
                  </a:lnTo>
                  <a:lnTo>
                    <a:pt x="1565292" y="701359"/>
                  </a:lnTo>
                  <a:lnTo>
                    <a:pt x="1588862" y="735723"/>
                  </a:lnTo>
                  <a:lnTo>
                    <a:pt x="1616979" y="766233"/>
                  </a:lnTo>
                  <a:lnTo>
                    <a:pt x="1649391" y="792663"/>
                  </a:lnTo>
                  <a:lnTo>
                    <a:pt x="1685847" y="814790"/>
                  </a:lnTo>
                  <a:lnTo>
                    <a:pt x="1726094" y="832389"/>
                  </a:lnTo>
                  <a:lnTo>
                    <a:pt x="1769880" y="845237"/>
                  </a:lnTo>
                  <a:lnTo>
                    <a:pt x="1816954" y="853111"/>
                  </a:lnTo>
                  <a:lnTo>
                    <a:pt x="1867063" y="855785"/>
                  </a:lnTo>
                  <a:close/>
                </a:path>
              </a:pathLst>
            </a:custGeom>
            <a:ln w="41883">
              <a:solidFill>
                <a:srgbClr val="000000"/>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2789799" y="1461331"/>
              <a:ext cx="212349" cy="136330"/>
            </a:xfrm>
            <a:prstGeom prst="rect">
              <a:avLst/>
            </a:prstGeom>
          </p:spPr>
        </p:pic>
      </p:grpSp>
      <p:sp>
        <p:nvSpPr>
          <p:cNvPr id="11" name="object 11"/>
          <p:cNvSpPr/>
          <p:nvPr/>
        </p:nvSpPr>
        <p:spPr>
          <a:xfrm>
            <a:off x="3576686" y="1104483"/>
            <a:ext cx="4265295" cy="1028700"/>
          </a:xfrm>
          <a:custGeom>
            <a:avLst/>
            <a:gdLst/>
            <a:ahLst/>
            <a:cxnLst/>
            <a:rect l="l" t="t" r="r" b="b"/>
            <a:pathLst>
              <a:path w="4265295" h="1028700">
                <a:moveTo>
                  <a:pt x="0" y="840812"/>
                </a:moveTo>
                <a:lnTo>
                  <a:pt x="269520" y="840812"/>
                </a:lnTo>
                <a:lnTo>
                  <a:pt x="269520" y="551710"/>
                </a:lnTo>
                <a:lnTo>
                  <a:pt x="516005" y="551710"/>
                </a:lnTo>
                <a:lnTo>
                  <a:pt x="516005" y="840812"/>
                </a:lnTo>
                <a:lnTo>
                  <a:pt x="785525" y="840812"/>
                </a:lnTo>
                <a:lnTo>
                  <a:pt x="785525" y="34553"/>
                </a:lnTo>
                <a:lnTo>
                  <a:pt x="516005" y="34553"/>
                </a:lnTo>
                <a:lnTo>
                  <a:pt x="516005" y="319047"/>
                </a:lnTo>
                <a:lnTo>
                  <a:pt x="269520" y="319047"/>
                </a:lnTo>
                <a:lnTo>
                  <a:pt x="269520" y="34553"/>
                </a:lnTo>
                <a:lnTo>
                  <a:pt x="0" y="34553"/>
                </a:lnTo>
                <a:lnTo>
                  <a:pt x="0" y="840812"/>
                </a:lnTo>
                <a:close/>
              </a:path>
              <a:path w="4265295" h="1028700">
                <a:moveTo>
                  <a:pt x="868455" y="167010"/>
                </a:moveTo>
                <a:lnTo>
                  <a:pt x="1139127" y="167010"/>
                </a:lnTo>
                <a:lnTo>
                  <a:pt x="1139127" y="0"/>
                </a:lnTo>
                <a:lnTo>
                  <a:pt x="868455" y="0"/>
                </a:lnTo>
                <a:lnTo>
                  <a:pt x="868455" y="167010"/>
                </a:lnTo>
                <a:close/>
              </a:path>
              <a:path w="4265295" h="1028700">
                <a:moveTo>
                  <a:pt x="873062" y="840812"/>
                </a:moveTo>
                <a:lnTo>
                  <a:pt x="1134520" y="840812"/>
                </a:lnTo>
                <a:lnTo>
                  <a:pt x="1134520" y="211930"/>
                </a:lnTo>
                <a:lnTo>
                  <a:pt x="873062" y="211930"/>
                </a:lnTo>
                <a:lnTo>
                  <a:pt x="873062" y="840812"/>
                </a:lnTo>
                <a:close/>
              </a:path>
              <a:path w="4265295" h="1028700">
                <a:moveTo>
                  <a:pt x="1492729" y="855785"/>
                </a:moveTo>
                <a:lnTo>
                  <a:pt x="1546987" y="852871"/>
                </a:lnTo>
                <a:lnTo>
                  <a:pt x="1595926" y="844251"/>
                </a:lnTo>
                <a:lnTo>
                  <a:pt x="1639263" y="830104"/>
                </a:lnTo>
                <a:lnTo>
                  <a:pt x="1676713" y="810610"/>
                </a:lnTo>
                <a:lnTo>
                  <a:pt x="1707992" y="785950"/>
                </a:lnTo>
                <a:lnTo>
                  <a:pt x="1732815" y="756304"/>
                </a:lnTo>
                <a:lnTo>
                  <a:pt x="1750897" y="721851"/>
                </a:lnTo>
                <a:lnTo>
                  <a:pt x="1761956" y="682772"/>
                </a:lnTo>
                <a:lnTo>
                  <a:pt x="1765705" y="639247"/>
                </a:lnTo>
                <a:lnTo>
                  <a:pt x="1765705" y="636943"/>
                </a:lnTo>
                <a:lnTo>
                  <a:pt x="1761287" y="592406"/>
                </a:lnTo>
                <a:lnTo>
                  <a:pt x="1748284" y="554914"/>
                </a:lnTo>
                <a:lnTo>
                  <a:pt x="1698037" y="497288"/>
                </a:lnTo>
                <a:lnTo>
                  <a:pt x="1661548" y="475264"/>
                </a:lnTo>
                <a:lnTo>
                  <a:pt x="1617987" y="456507"/>
                </a:lnTo>
                <a:lnTo>
                  <a:pt x="1567731" y="440072"/>
                </a:lnTo>
                <a:lnTo>
                  <a:pt x="1511158" y="425013"/>
                </a:lnTo>
                <a:lnTo>
                  <a:pt x="1472374" y="414233"/>
                </a:lnTo>
                <a:lnTo>
                  <a:pt x="1448817" y="405288"/>
                </a:lnTo>
                <a:lnTo>
                  <a:pt x="1437137" y="396992"/>
                </a:lnTo>
                <a:lnTo>
                  <a:pt x="1433987" y="388155"/>
                </a:lnTo>
                <a:lnTo>
                  <a:pt x="1433987" y="385852"/>
                </a:lnTo>
                <a:lnTo>
                  <a:pt x="1436183" y="377447"/>
                </a:lnTo>
                <a:lnTo>
                  <a:pt x="1442914" y="371310"/>
                </a:lnTo>
                <a:lnTo>
                  <a:pt x="1454396" y="367549"/>
                </a:lnTo>
                <a:lnTo>
                  <a:pt x="1470845" y="366271"/>
                </a:lnTo>
                <a:lnTo>
                  <a:pt x="1515117" y="370266"/>
                </a:lnTo>
                <a:lnTo>
                  <a:pt x="1565868" y="381820"/>
                </a:lnTo>
                <a:lnTo>
                  <a:pt x="1619211" y="400285"/>
                </a:lnTo>
                <a:lnTo>
                  <a:pt x="1671258" y="425013"/>
                </a:lnTo>
                <a:lnTo>
                  <a:pt x="1754187" y="269520"/>
                </a:lnTo>
                <a:lnTo>
                  <a:pt x="1714087" y="248148"/>
                </a:lnTo>
                <a:lnTo>
                  <a:pt x="1670276" y="230231"/>
                </a:lnTo>
                <a:lnTo>
                  <a:pt x="1623458" y="215962"/>
                </a:lnTo>
                <a:lnTo>
                  <a:pt x="1574336" y="205531"/>
                </a:lnTo>
                <a:lnTo>
                  <a:pt x="1523614" y="199132"/>
                </a:lnTo>
                <a:lnTo>
                  <a:pt x="1471997" y="196957"/>
                </a:lnTo>
                <a:lnTo>
                  <a:pt x="1419519" y="199793"/>
                </a:lnTo>
                <a:lnTo>
                  <a:pt x="1371441" y="208213"/>
                </a:lnTo>
                <a:lnTo>
                  <a:pt x="1328235" y="222083"/>
                </a:lnTo>
                <a:lnTo>
                  <a:pt x="1290376" y="241272"/>
                </a:lnTo>
                <a:lnTo>
                  <a:pt x="1258337" y="265646"/>
                </a:lnTo>
                <a:lnTo>
                  <a:pt x="1232593" y="295073"/>
                </a:lnTo>
                <a:lnTo>
                  <a:pt x="1213618" y="329420"/>
                </a:lnTo>
                <a:lnTo>
                  <a:pt x="1201885" y="368554"/>
                </a:lnTo>
                <a:lnTo>
                  <a:pt x="1197869" y="412343"/>
                </a:lnTo>
                <a:lnTo>
                  <a:pt x="1197869" y="414647"/>
                </a:lnTo>
                <a:lnTo>
                  <a:pt x="1202386" y="459515"/>
                </a:lnTo>
                <a:lnTo>
                  <a:pt x="1215650" y="497162"/>
                </a:lnTo>
                <a:lnTo>
                  <a:pt x="1237228" y="528573"/>
                </a:lnTo>
                <a:lnTo>
                  <a:pt x="1266689" y="554734"/>
                </a:lnTo>
                <a:lnTo>
                  <a:pt x="1303600" y="576629"/>
                </a:lnTo>
                <a:lnTo>
                  <a:pt x="1347530" y="595245"/>
                </a:lnTo>
                <a:lnTo>
                  <a:pt x="1398048" y="611566"/>
                </a:lnTo>
                <a:lnTo>
                  <a:pt x="1454720" y="626577"/>
                </a:lnTo>
                <a:lnTo>
                  <a:pt x="1493143" y="637357"/>
                </a:lnTo>
                <a:lnTo>
                  <a:pt x="1515909" y="646302"/>
                </a:lnTo>
                <a:lnTo>
                  <a:pt x="1526797" y="654598"/>
                </a:lnTo>
                <a:lnTo>
                  <a:pt x="1529586" y="663435"/>
                </a:lnTo>
                <a:lnTo>
                  <a:pt x="1529586" y="665738"/>
                </a:lnTo>
                <a:lnTo>
                  <a:pt x="1527211" y="675295"/>
                </a:lnTo>
                <a:lnTo>
                  <a:pt x="1520084" y="681720"/>
                </a:lnTo>
                <a:lnTo>
                  <a:pt x="1508206" y="685337"/>
                </a:lnTo>
                <a:lnTo>
                  <a:pt x="1491577" y="686471"/>
                </a:lnTo>
                <a:lnTo>
                  <a:pt x="1447256" y="683697"/>
                </a:lnTo>
                <a:lnTo>
                  <a:pt x="1400723" y="675340"/>
                </a:lnTo>
                <a:lnTo>
                  <a:pt x="1353085" y="661343"/>
                </a:lnTo>
                <a:lnTo>
                  <a:pt x="1305447" y="641652"/>
                </a:lnTo>
                <a:lnTo>
                  <a:pt x="1258914" y="616211"/>
                </a:lnTo>
                <a:lnTo>
                  <a:pt x="1170226" y="764793"/>
                </a:lnTo>
                <a:lnTo>
                  <a:pt x="1209971" y="788692"/>
                </a:lnTo>
                <a:lnTo>
                  <a:pt x="1252094" y="809025"/>
                </a:lnTo>
                <a:lnTo>
                  <a:pt x="1296433" y="825751"/>
                </a:lnTo>
                <a:lnTo>
                  <a:pt x="1342827" y="838830"/>
                </a:lnTo>
                <a:lnTo>
                  <a:pt x="1391116" y="848223"/>
                </a:lnTo>
                <a:lnTo>
                  <a:pt x="1441136" y="853888"/>
                </a:lnTo>
                <a:lnTo>
                  <a:pt x="1492729" y="855785"/>
                </a:lnTo>
                <a:close/>
              </a:path>
              <a:path w="4265295" h="1028700">
                <a:moveTo>
                  <a:pt x="2093967" y="854633"/>
                </a:moveTo>
                <a:lnTo>
                  <a:pt x="2140957" y="852132"/>
                </a:lnTo>
                <a:lnTo>
                  <a:pt x="2185679" y="844987"/>
                </a:lnTo>
                <a:lnTo>
                  <a:pt x="2226298" y="833739"/>
                </a:lnTo>
                <a:lnTo>
                  <a:pt x="2260978" y="818927"/>
                </a:lnTo>
                <a:lnTo>
                  <a:pt x="2260978" y="617363"/>
                </a:lnTo>
                <a:lnTo>
                  <a:pt x="2240299" y="625767"/>
                </a:lnTo>
                <a:lnTo>
                  <a:pt x="2219945" y="631904"/>
                </a:lnTo>
                <a:lnTo>
                  <a:pt x="2200238" y="635666"/>
                </a:lnTo>
                <a:lnTo>
                  <a:pt x="2181504" y="636943"/>
                </a:lnTo>
                <a:lnTo>
                  <a:pt x="2154113" y="633506"/>
                </a:lnTo>
                <a:lnTo>
                  <a:pt x="2134280" y="622402"/>
                </a:lnTo>
                <a:lnTo>
                  <a:pt x="2122222" y="602444"/>
                </a:lnTo>
                <a:lnTo>
                  <a:pt x="2118155" y="572443"/>
                </a:lnTo>
                <a:lnTo>
                  <a:pt x="2118155" y="413495"/>
                </a:lnTo>
                <a:lnTo>
                  <a:pt x="2263281" y="413495"/>
                </a:lnTo>
                <a:lnTo>
                  <a:pt x="2263281" y="211930"/>
                </a:lnTo>
                <a:lnTo>
                  <a:pt x="2118155" y="211930"/>
                </a:lnTo>
                <a:lnTo>
                  <a:pt x="2118155" y="54134"/>
                </a:lnTo>
                <a:lnTo>
                  <a:pt x="1856697" y="54134"/>
                </a:lnTo>
                <a:lnTo>
                  <a:pt x="1856697" y="211930"/>
                </a:lnTo>
                <a:lnTo>
                  <a:pt x="1782982" y="211930"/>
                </a:lnTo>
                <a:lnTo>
                  <a:pt x="1782982" y="413495"/>
                </a:lnTo>
                <a:lnTo>
                  <a:pt x="1856697" y="413495"/>
                </a:lnTo>
                <a:lnTo>
                  <a:pt x="1856697" y="630033"/>
                </a:lnTo>
                <a:lnTo>
                  <a:pt x="1860562" y="683665"/>
                </a:lnTo>
                <a:lnTo>
                  <a:pt x="1872066" y="729753"/>
                </a:lnTo>
                <a:lnTo>
                  <a:pt x="1891075" y="768417"/>
                </a:lnTo>
                <a:lnTo>
                  <a:pt x="1917454" y="799779"/>
                </a:lnTo>
                <a:lnTo>
                  <a:pt x="1951068" y="823960"/>
                </a:lnTo>
                <a:lnTo>
                  <a:pt x="1991781" y="841082"/>
                </a:lnTo>
                <a:lnTo>
                  <a:pt x="2039459" y="851266"/>
                </a:lnTo>
                <a:lnTo>
                  <a:pt x="2093967" y="854633"/>
                </a:lnTo>
                <a:close/>
              </a:path>
              <a:path w="4265295" h="1028700">
                <a:moveTo>
                  <a:pt x="2637616" y="855785"/>
                </a:moveTo>
                <a:lnTo>
                  <a:pt x="2688148" y="852691"/>
                </a:lnTo>
                <a:lnTo>
                  <a:pt x="2735881" y="843702"/>
                </a:lnTo>
                <a:lnTo>
                  <a:pt x="2780510" y="829258"/>
                </a:lnTo>
                <a:lnTo>
                  <a:pt x="2821732" y="809798"/>
                </a:lnTo>
                <a:lnTo>
                  <a:pt x="2859243" y="785764"/>
                </a:lnTo>
                <a:lnTo>
                  <a:pt x="2892739" y="757594"/>
                </a:lnTo>
                <a:lnTo>
                  <a:pt x="2921915" y="725729"/>
                </a:lnTo>
                <a:lnTo>
                  <a:pt x="2946468" y="690609"/>
                </a:lnTo>
                <a:lnTo>
                  <a:pt x="2966094" y="652673"/>
                </a:lnTo>
                <a:lnTo>
                  <a:pt x="2980489" y="612361"/>
                </a:lnTo>
                <a:lnTo>
                  <a:pt x="2989348" y="570114"/>
                </a:lnTo>
                <a:lnTo>
                  <a:pt x="2992369" y="526371"/>
                </a:lnTo>
                <a:lnTo>
                  <a:pt x="2992369" y="524067"/>
                </a:lnTo>
                <a:lnTo>
                  <a:pt x="2989372" y="480370"/>
                </a:lnTo>
                <a:lnTo>
                  <a:pt x="2980579" y="438248"/>
                </a:lnTo>
                <a:lnTo>
                  <a:pt x="2966292" y="398125"/>
                </a:lnTo>
                <a:lnTo>
                  <a:pt x="2946809" y="360427"/>
                </a:lnTo>
                <a:lnTo>
                  <a:pt x="2922431" y="325576"/>
                </a:lnTo>
                <a:lnTo>
                  <a:pt x="2893459" y="293996"/>
                </a:lnTo>
                <a:lnTo>
                  <a:pt x="2860190" y="266111"/>
                </a:lnTo>
                <a:lnTo>
                  <a:pt x="2822927" y="242346"/>
                </a:lnTo>
                <a:lnTo>
                  <a:pt x="2781968" y="223124"/>
                </a:lnTo>
                <a:lnTo>
                  <a:pt x="2737614" y="208869"/>
                </a:lnTo>
                <a:lnTo>
                  <a:pt x="2690164" y="200006"/>
                </a:lnTo>
                <a:lnTo>
                  <a:pt x="2639919" y="196957"/>
                </a:lnTo>
                <a:lnTo>
                  <a:pt x="2589387" y="200051"/>
                </a:lnTo>
                <a:lnTo>
                  <a:pt x="2541654" y="209040"/>
                </a:lnTo>
                <a:lnTo>
                  <a:pt x="2497024" y="223484"/>
                </a:lnTo>
                <a:lnTo>
                  <a:pt x="2455802" y="242943"/>
                </a:lnTo>
                <a:lnTo>
                  <a:pt x="2418291" y="266978"/>
                </a:lnTo>
                <a:lnTo>
                  <a:pt x="2384796" y="295148"/>
                </a:lnTo>
                <a:lnTo>
                  <a:pt x="2355620" y="327013"/>
                </a:lnTo>
                <a:lnTo>
                  <a:pt x="2331067" y="362133"/>
                </a:lnTo>
                <a:lnTo>
                  <a:pt x="2311441" y="400069"/>
                </a:lnTo>
                <a:lnTo>
                  <a:pt x="2297046" y="440381"/>
                </a:lnTo>
                <a:lnTo>
                  <a:pt x="2288186" y="482628"/>
                </a:lnTo>
                <a:lnTo>
                  <a:pt x="2285166" y="526371"/>
                </a:lnTo>
                <a:lnTo>
                  <a:pt x="2285166" y="528675"/>
                </a:lnTo>
                <a:lnTo>
                  <a:pt x="2288163" y="572372"/>
                </a:lnTo>
                <a:lnTo>
                  <a:pt x="2296955" y="614494"/>
                </a:lnTo>
                <a:lnTo>
                  <a:pt x="2311243" y="654616"/>
                </a:lnTo>
                <a:lnTo>
                  <a:pt x="2330726" y="692315"/>
                </a:lnTo>
                <a:lnTo>
                  <a:pt x="2355103" y="727166"/>
                </a:lnTo>
                <a:lnTo>
                  <a:pt x="2384076" y="758746"/>
                </a:lnTo>
                <a:lnTo>
                  <a:pt x="2417344" y="786630"/>
                </a:lnTo>
                <a:lnTo>
                  <a:pt x="2454608" y="810396"/>
                </a:lnTo>
                <a:lnTo>
                  <a:pt x="2495567" y="829618"/>
                </a:lnTo>
                <a:lnTo>
                  <a:pt x="2539921" y="843872"/>
                </a:lnTo>
                <a:lnTo>
                  <a:pt x="2587370" y="852736"/>
                </a:lnTo>
                <a:lnTo>
                  <a:pt x="2637616" y="855785"/>
                </a:lnTo>
                <a:close/>
              </a:path>
              <a:path w="4265295" h="1028700">
                <a:moveTo>
                  <a:pt x="2639919" y="638095"/>
                </a:moveTo>
                <a:lnTo>
                  <a:pt x="2599426" y="629385"/>
                </a:lnTo>
                <a:lnTo>
                  <a:pt x="2566492" y="605557"/>
                </a:lnTo>
                <a:lnTo>
                  <a:pt x="2544356" y="570067"/>
                </a:lnTo>
                <a:lnTo>
                  <a:pt x="2536257" y="526371"/>
                </a:lnTo>
                <a:lnTo>
                  <a:pt x="2536257" y="524067"/>
                </a:lnTo>
                <a:lnTo>
                  <a:pt x="2543834" y="481703"/>
                </a:lnTo>
                <a:lnTo>
                  <a:pt x="2564908" y="446897"/>
                </a:lnTo>
                <a:lnTo>
                  <a:pt x="2596997" y="423321"/>
                </a:lnTo>
                <a:lnTo>
                  <a:pt x="2637616" y="414647"/>
                </a:lnTo>
                <a:lnTo>
                  <a:pt x="2678108" y="423357"/>
                </a:lnTo>
                <a:lnTo>
                  <a:pt x="2711043" y="447185"/>
                </a:lnTo>
                <a:lnTo>
                  <a:pt x="2733179" y="482675"/>
                </a:lnTo>
                <a:lnTo>
                  <a:pt x="2741277" y="526371"/>
                </a:lnTo>
                <a:lnTo>
                  <a:pt x="2741277" y="528675"/>
                </a:lnTo>
                <a:lnTo>
                  <a:pt x="2733701" y="571039"/>
                </a:lnTo>
                <a:lnTo>
                  <a:pt x="2712626" y="605845"/>
                </a:lnTo>
                <a:lnTo>
                  <a:pt x="2680538" y="629421"/>
                </a:lnTo>
                <a:lnTo>
                  <a:pt x="2639919" y="638095"/>
                </a:lnTo>
                <a:close/>
              </a:path>
              <a:path w="4265295" h="1028700">
                <a:moveTo>
                  <a:pt x="3051111" y="840812"/>
                </a:moveTo>
                <a:lnTo>
                  <a:pt x="3312569" y="840812"/>
                </a:lnTo>
                <a:lnTo>
                  <a:pt x="3312569" y="680712"/>
                </a:lnTo>
                <a:lnTo>
                  <a:pt x="3316145" y="625728"/>
                </a:lnTo>
                <a:lnTo>
                  <a:pt x="3326793" y="580032"/>
                </a:lnTo>
                <a:lnTo>
                  <a:pt x="3344393" y="543322"/>
                </a:lnTo>
                <a:lnTo>
                  <a:pt x="3399961" y="495652"/>
                </a:lnTo>
                <a:lnTo>
                  <a:pt x="3437688" y="484087"/>
                </a:lnTo>
                <a:lnTo>
                  <a:pt x="3481883" y="480299"/>
                </a:lnTo>
                <a:lnTo>
                  <a:pt x="3509526" y="480299"/>
                </a:lnTo>
                <a:lnTo>
                  <a:pt x="3509526" y="202716"/>
                </a:lnTo>
                <a:lnTo>
                  <a:pt x="3452664" y="206899"/>
                </a:lnTo>
                <a:lnTo>
                  <a:pt x="3405699" y="224019"/>
                </a:lnTo>
                <a:lnTo>
                  <a:pt x="3367468" y="252639"/>
                </a:lnTo>
                <a:lnTo>
                  <a:pt x="3336812" y="291321"/>
                </a:lnTo>
                <a:lnTo>
                  <a:pt x="3312569" y="338628"/>
                </a:lnTo>
                <a:lnTo>
                  <a:pt x="3312569" y="211930"/>
                </a:lnTo>
                <a:lnTo>
                  <a:pt x="3051111" y="211930"/>
                </a:lnTo>
                <a:lnTo>
                  <a:pt x="3051111" y="840812"/>
                </a:lnTo>
                <a:close/>
              </a:path>
              <a:path w="4265295" h="1028700">
                <a:moveTo>
                  <a:pt x="3898834" y="543648"/>
                </a:moveTo>
                <a:lnTo>
                  <a:pt x="3789413" y="211930"/>
                </a:lnTo>
                <a:lnTo>
                  <a:pt x="3518741" y="211930"/>
                </a:lnTo>
                <a:lnTo>
                  <a:pt x="3765225" y="816624"/>
                </a:lnTo>
                <a:lnTo>
                  <a:pt x="3754841" y="820979"/>
                </a:lnTo>
                <a:lnTo>
                  <a:pt x="3744349" y="823823"/>
                </a:lnTo>
                <a:lnTo>
                  <a:pt x="3733641" y="825370"/>
                </a:lnTo>
                <a:lnTo>
                  <a:pt x="3722609" y="825838"/>
                </a:lnTo>
                <a:lnTo>
                  <a:pt x="3701048" y="823085"/>
                </a:lnTo>
                <a:lnTo>
                  <a:pt x="3673657" y="815040"/>
                </a:lnTo>
                <a:lnTo>
                  <a:pt x="3641947" y="802028"/>
                </a:lnTo>
                <a:lnTo>
                  <a:pt x="3607429" y="784374"/>
                </a:lnTo>
                <a:lnTo>
                  <a:pt x="3531410" y="962902"/>
                </a:lnTo>
                <a:lnTo>
                  <a:pt x="3574930" y="984768"/>
                </a:lnTo>
                <a:lnTo>
                  <a:pt x="3621103" y="1002929"/>
                </a:lnTo>
                <a:lnTo>
                  <a:pt x="3669819" y="1016723"/>
                </a:lnTo>
                <a:lnTo>
                  <a:pt x="3720969" y="1025486"/>
                </a:lnTo>
                <a:lnTo>
                  <a:pt x="3774440" y="1028554"/>
                </a:lnTo>
                <a:lnTo>
                  <a:pt x="3825332" y="1025362"/>
                </a:lnTo>
                <a:lnTo>
                  <a:pt x="3869733" y="1015543"/>
                </a:lnTo>
                <a:lnTo>
                  <a:pt x="3908491" y="998731"/>
                </a:lnTo>
                <a:lnTo>
                  <a:pt x="3942458" y="974564"/>
                </a:lnTo>
                <a:lnTo>
                  <a:pt x="3972483" y="942676"/>
                </a:lnTo>
                <a:lnTo>
                  <a:pt x="3999418" y="902703"/>
                </a:lnTo>
                <a:lnTo>
                  <a:pt x="4024112" y="854280"/>
                </a:lnTo>
                <a:lnTo>
                  <a:pt x="4047416" y="797043"/>
                </a:lnTo>
                <a:lnTo>
                  <a:pt x="4265105" y="211930"/>
                </a:lnTo>
                <a:lnTo>
                  <a:pt x="3999040" y="211930"/>
                </a:lnTo>
                <a:lnTo>
                  <a:pt x="3898834" y="543648"/>
                </a:lnTo>
                <a:close/>
              </a:path>
            </a:pathLst>
          </a:custGeom>
          <a:ln w="41883">
            <a:solidFill>
              <a:srgbClr val="000000"/>
            </a:solidFill>
          </a:ln>
        </p:spPr>
        <p:txBody>
          <a:bodyPr wrap="square" lIns="0" tIns="0" rIns="0" bIns="0" rtlCol="0"/>
          <a:lstStyle/>
          <a:p>
            <a:endParaRPr/>
          </a:p>
        </p:txBody>
      </p:sp>
      <p:grpSp>
        <p:nvGrpSpPr>
          <p:cNvPr id="12" name="object 12"/>
          <p:cNvGrpSpPr/>
          <p:nvPr/>
        </p:nvGrpSpPr>
        <p:grpSpPr>
          <a:xfrm>
            <a:off x="460131" y="754186"/>
            <a:ext cx="18855690" cy="10245090"/>
            <a:chOff x="310562" y="724585"/>
            <a:chExt cx="18855690" cy="10245090"/>
          </a:xfrm>
        </p:grpSpPr>
        <p:sp>
          <p:nvSpPr>
            <p:cNvPr id="13" name="object 13"/>
            <p:cNvSpPr/>
            <p:nvPr/>
          </p:nvSpPr>
          <p:spPr>
            <a:xfrm>
              <a:off x="1051946" y="2363398"/>
              <a:ext cx="1203960" cy="864235"/>
            </a:xfrm>
            <a:custGeom>
              <a:avLst/>
              <a:gdLst/>
              <a:ahLst/>
              <a:cxnLst/>
              <a:rect l="l" t="t" r="r" b="b"/>
              <a:pathLst>
                <a:path w="1203960" h="864235">
                  <a:moveTo>
                    <a:pt x="352450" y="863848"/>
                  </a:moveTo>
                  <a:lnTo>
                    <a:pt x="402982" y="860753"/>
                  </a:lnTo>
                  <a:lnTo>
                    <a:pt x="450715" y="851764"/>
                  </a:lnTo>
                  <a:lnTo>
                    <a:pt x="495344" y="837320"/>
                  </a:lnTo>
                  <a:lnTo>
                    <a:pt x="536566" y="817861"/>
                  </a:lnTo>
                  <a:lnTo>
                    <a:pt x="574077" y="793827"/>
                  </a:lnTo>
                  <a:lnTo>
                    <a:pt x="607573" y="765657"/>
                  </a:lnTo>
                  <a:lnTo>
                    <a:pt x="636749" y="733792"/>
                  </a:lnTo>
                  <a:lnTo>
                    <a:pt x="661302" y="698671"/>
                  </a:lnTo>
                  <a:lnTo>
                    <a:pt x="680928" y="660735"/>
                  </a:lnTo>
                  <a:lnTo>
                    <a:pt x="695323" y="620424"/>
                  </a:lnTo>
                  <a:lnTo>
                    <a:pt x="704182" y="578176"/>
                  </a:lnTo>
                  <a:lnTo>
                    <a:pt x="707203" y="534433"/>
                  </a:lnTo>
                  <a:lnTo>
                    <a:pt x="707203" y="532130"/>
                  </a:lnTo>
                  <a:lnTo>
                    <a:pt x="704206" y="488432"/>
                  </a:lnTo>
                  <a:lnTo>
                    <a:pt x="695413" y="446310"/>
                  </a:lnTo>
                  <a:lnTo>
                    <a:pt x="681126" y="406188"/>
                  </a:lnTo>
                  <a:lnTo>
                    <a:pt x="661643" y="368489"/>
                  </a:lnTo>
                  <a:lnTo>
                    <a:pt x="637265" y="333638"/>
                  </a:lnTo>
                  <a:lnTo>
                    <a:pt x="608292" y="302058"/>
                  </a:lnTo>
                  <a:lnTo>
                    <a:pt x="575024" y="274174"/>
                  </a:lnTo>
                  <a:lnTo>
                    <a:pt x="537761" y="250409"/>
                  </a:lnTo>
                  <a:lnTo>
                    <a:pt x="496802" y="231187"/>
                  </a:lnTo>
                  <a:lnTo>
                    <a:pt x="452448" y="216932"/>
                  </a:lnTo>
                  <a:lnTo>
                    <a:pt x="404998" y="208068"/>
                  </a:lnTo>
                  <a:lnTo>
                    <a:pt x="354753" y="205019"/>
                  </a:lnTo>
                  <a:lnTo>
                    <a:pt x="304221" y="208114"/>
                  </a:lnTo>
                  <a:lnTo>
                    <a:pt x="256488" y="217103"/>
                  </a:lnTo>
                  <a:lnTo>
                    <a:pt x="211858" y="231547"/>
                  </a:lnTo>
                  <a:lnTo>
                    <a:pt x="170636" y="251006"/>
                  </a:lnTo>
                  <a:lnTo>
                    <a:pt x="133125" y="275040"/>
                  </a:lnTo>
                  <a:lnTo>
                    <a:pt x="99630" y="303210"/>
                  </a:lnTo>
                  <a:lnTo>
                    <a:pt x="70454" y="335075"/>
                  </a:lnTo>
                  <a:lnTo>
                    <a:pt x="45901" y="370196"/>
                  </a:lnTo>
                  <a:lnTo>
                    <a:pt x="26275" y="408132"/>
                  </a:lnTo>
                  <a:lnTo>
                    <a:pt x="11880" y="448443"/>
                  </a:lnTo>
                  <a:lnTo>
                    <a:pt x="3020" y="490691"/>
                  </a:lnTo>
                  <a:lnTo>
                    <a:pt x="0" y="534433"/>
                  </a:lnTo>
                  <a:lnTo>
                    <a:pt x="0" y="536737"/>
                  </a:lnTo>
                  <a:lnTo>
                    <a:pt x="2997" y="580435"/>
                  </a:lnTo>
                  <a:lnTo>
                    <a:pt x="11789" y="622557"/>
                  </a:lnTo>
                  <a:lnTo>
                    <a:pt x="26077" y="662679"/>
                  </a:lnTo>
                  <a:lnTo>
                    <a:pt x="45559" y="700378"/>
                  </a:lnTo>
                  <a:lnTo>
                    <a:pt x="69937" y="735229"/>
                  </a:lnTo>
                  <a:lnTo>
                    <a:pt x="98910" y="766809"/>
                  </a:lnTo>
                  <a:lnTo>
                    <a:pt x="132178" y="794693"/>
                  </a:lnTo>
                  <a:lnTo>
                    <a:pt x="169442" y="818458"/>
                  </a:lnTo>
                  <a:lnTo>
                    <a:pt x="210400" y="837680"/>
                  </a:lnTo>
                  <a:lnTo>
                    <a:pt x="254755" y="851935"/>
                  </a:lnTo>
                  <a:lnTo>
                    <a:pt x="302204" y="860799"/>
                  </a:lnTo>
                  <a:lnTo>
                    <a:pt x="352450" y="863848"/>
                  </a:lnTo>
                  <a:close/>
                </a:path>
                <a:path w="1203960" h="864235">
                  <a:moveTo>
                    <a:pt x="354753" y="646158"/>
                  </a:moveTo>
                  <a:lnTo>
                    <a:pt x="314260" y="637447"/>
                  </a:lnTo>
                  <a:lnTo>
                    <a:pt x="281326" y="613620"/>
                  </a:lnTo>
                  <a:lnTo>
                    <a:pt x="259190" y="578130"/>
                  </a:lnTo>
                  <a:lnTo>
                    <a:pt x="251091" y="534433"/>
                  </a:lnTo>
                  <a:lnTo>
                    <a:pt x="251091" y="532130"/>
                  </a:lnTo>
                  <a:lnTo>
                    <a:pt x="258668" y="489765"/>
                  </a:lnTo>
                  <a:lnTo>
                    <a:pt x="279742" y="454959"/>
                  </a:lnTo>
                  <a:lnTo>
                    <a:pt x="311831" y="431384"/>
                  </a:lnTo>
                  <a:lnTo>
                    <a:pt x="352450" y="422709"/>
                  </a:lnTo>
                  <a:lnTo>
                    <a:pt x="392942" y="431420"/>
                  </a:lnTo>
                  <a:lnTo>
                    <a:pt x="425877" y="455247"/>
                  </a:lnTo>
                  <a:lnTo>
                    <a:pt x="448013" y="490737"/>
                  </a:lnTo>
                  <a:lnTo>
                    <a:pt x="456111" y="534433"/>
                  </a:lnTo>
                  <a:lnTo>
                    <a:pt x="456111" y="536737"/>
                  </a:lnTo>
                  <a:lnTo>
                    <a:pt x="448535" y="579102"/>
                  </a:lnTo>
                  <a:lnTo>
                    <a:pt x="427460" y="613908"/>
                  </a:lnTo>
                  <a:lnTo>
                    <a:pt x="395372" y="637483"/>
                  </a:lnTo>
                  <a:lnTo>
                    <a:pt x="354753" y="646158"/>
                  </a:lnTo>
                  <a:close/>
                </a:path>
                <a:path w="1203960" h="864235">
                  <a:moveTo>
                    <a:pt x="802802" y="848874"/>
                  </a:moveTo>
                  <a:lnTo>
                    <a:pt x="1064260" y="848874"/>
                  </a:lnTo>
                  <a:lnTo>
                    <a:pt x="1064260" y="421557"/>
                  </a:lnTo>
                  <a:lnTo>
                    <a:pt x="1203628" y="421557"/>
                  </a:lnTo>
                  <a:lnTo>
                    <a:pt x="1203628" y="226904"/>
                  </a:lnTo>
                  <a:lnTo>
                    <a:pt x="1058501" y="226904"/>
                  </a:lnTo>
                  <a:lnTo>
                    <a:pt x="1058501" y="222296"/>
                  </a:lnTo>
                  <a:lnTo>
                    <a:pt x="1062371" y="199800"/>
                  </a:lnTo>
                  <a:lnTo>
                    <a:pt x="1073907" y="183999"/>
                  </a:lnTo>
                  <a:lnTo>
                    <a:pt x="1093001" y="174677"/>
                  </a:lnTo>
                  <a:lnTo>
                    <a:pt x="1119547" y="171617"/>
                  </a:lnTo>
                  <a:lnTo>
                    <a:pt x="1143212" y="172247"/>
                  </a:lnTo>
                  <a:lnTo>
                    <a:pt x="1164611" y="174065"/>
                  </a:lnTo>
                  <a:lnTo>
                    <a:pt x="1184497" y="176962"/>
                  </a:lnTo>
                  <a:lnTo>
                    <a:pt x="1203628" y="180832"/>
                  </a:lnTo>
                  <a:lnTo>
                    <a:pt x="1203628" y="17276"/>
                  </a:lnTo>
                  <a:lnTo>
                    <a:pt x="1174401" y="10204"/>
                  </a:lnTo>
                  <a:lnTo>
                    <a:pt x="1139127" y="4751"/>
                  </a:lnTo>
                  <a:lnTo>
                    <a:pt x="1096079" y="1241"/>
                  </a:lnTo>
                  <a:lnTo>
                    <a:pt x="1043528" y="0"/>
                  </a:lnTo>
                  <a:lnTo>
                    <a:pt x="984282" y="3365"/>
                  </a:lnTo>
                  <a:lnTo>
                    <a:pt x="934971" y="13965"/>
                  </a:lnTo>
                  <a:lnTo>
                    <a:pt x="893866" y="32556"/>
                  </a:lnTo>
                  <a:lnTo>
                    <a:pt x="859240" y="59893"/>
                  </a:lnTo>
                  <a:lnTo>
                    <a:pt x="834063" y="92035"/>
                  </a:lnTo>
                  <a:lnTo>
                    <a:pt x="816768" y="129577"/>
                  </a:lnTo>
                  <a:lnTo>
                    <a:pt x="806600" y="172301"/>
                  </a:lnTo>
                  <a:lnTo>
                    <a:pt x="802802" y="219993"/>
                  </a:lnTo>
                  <a:lnTo>
                    <a:pt x="729087" y="219993"/>
                  </a:lnTo>
                  <a:lnTo>
                    <a:pt x="729087" y="421557"/>
                  </a:lnTo>
                  <a:lnTo>
                    <a:pt x="802802" y="421557"/>
                  </a:lnTo>
                  <a:lnTo>
                    <a:pt x="802802" y="848874"/>
                  </a:lnTo>
                  <a:close/>
                </a:path>
              </a:pathLst>
            </a:custGeom>
            <a:ln w="41883">
              <a:solidFill>
                <a:srgbClr val="00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310562" y="9767680"/>
              <a:ext cx="1201768" cy="1201768"/>
            </a:xfrm>
            <a:prstGeom prst="rect">
              <a:avLst/>
            </a:prstGeom>
          </p:spPr>
        </p:pic>
        <p:sp>
          <p:nvSpPr>
            <p:cNvPr id="15" name="object 15"/>
            <p:cNvSpPr/>
            <p:nvPr/>
          </p:nvSpPr>
          <p:spPr>
            <a:xfrm>
              <a:off x="11879282" y="724585"/>
              <a:ext cx="7286625" cy="9608185"/>
            </a:xfrm>
            <a:custGeom>
              <a:avLst/>
              <a:gdLst/>
              <a:ahLst/>
              <a:cxnLst/>
              <a:rect l="l" t="t" r="r" b="b"/>
              <a:pathLst>
                <a:path w="7286625" h="9608185">
                  <a:moveTo>
                    <a:pt x="7286562" y="0"/>
                  </a:moveTo>
                  <a:lnTo>
                    <a:pt x="0" y="0"/>
                  </a:lnTo>
                  <a:lnTo>
                    <a:pt x="0" y="9608084"/>
                  </a:lnTo>
                  <a:lnTo>
                    <a:pt x="7286562" y="9608084"/>
                  </a:lnTo>
                  <a:lnTo>
                    <a:pt x="7286562"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12327301" y="1173725"/>
            <a:ext cx="5838190" cy="1621790"/>
          </a:xfrm>
          <a:prstGeom prst="rect">
            <a:avLst/>
          </a:prstGeom>
        </p:spPr>
        <p:txBody>
          <a:bodyPr vert="horz" wrap="square" lIns="0" tIns="17145" rIns="0" bIns="0" rtlCol="0">
            <a:spAutoFit/>
          </a:bodyPr>
          <a:lstStyle/>
          <a:p>
            <a:pPr marL="12700">
              <a:lnSpc>
                <a:spcPct val="100000"/>
              </a:lnSpc>
              <a:spcBef>
                <a:spcPts val="135"/>
              </a:spcBef>
            </a:pPr>
            <a:r>
              <a:rPr sz="2600" b="1" spc="140" dirty="0">
                <a:latin typeface="Avenir Book" panose="02000503020000020003" pitchFamily="2" charset="0"/>
                <a:cs typeface="Helvetica Neue"/>
              </a:rPr>
              <a:t>Walter</a:t>
            </a:r>
            <a:r>
              <a:rPr sz="2600" b="1" spc="80" dirty="0">
                <a:latin typeface="Avenir Book" panose="02000503020000020003" pitchFamily="2" charset="0"/>
                <a:cs typeface="Helvetica Neue"/>
              </a:rPr>
              <a:t> </a:t>
            </a:r>
            <a:r>
              <a:rPr sz="2600" b="1" dirty="0">
                <a:latin typeface="Avenir Book" panose="02000503020000020003" pitchFamily="2" charset="0"/>
                <a:cs typeface="Helvetica Neue"/>
              </a:rPr>
              <a:t>V.</a:t>
            </a:r>
            <a:r>
              <a:rPr sz="2600" b="1" spc="85" dirty="0">
                <a:latin typeface="Avenir Book" panose="02000503020000020003" pitchFamily="2" charset="0"/>
                <a:cs typeface="Helvetica Neue"/>
              </a:rPr>
              <a:t> </a:t>
            </a:r>
            <a:r>
              <a:rPr sz="2600" b="1" spc="50" dirty="0">
                <a:latin typeface="Avenir Book" panose="02000503020000020003" pitchFamily="2" charset="0"/>
                <a:cs typeface="Helvetica Neue"/>
              </a:rPr>
              <a:t>Clarke</a:t>
            </a:r>
            <a:endParaRPr sz="2600" dirty="0">
              <a:latin typeface="Avenir Book" panose="02000503020000020003" pitchFamily="2" charset="0"/>
              <a:cs typeface="Helvetica Neue"/>
            </a:endParaRPr>
          </a:p>
          <a:p>
            <a:pPr marL="12700" marR="5080">
              <a:lnSpc>
                <a:spcPct val="100400"/>
              </a:lnSpc>
            </a:pPr>
            <a:r>
              <a:rPr lang="nb-NO" sz="2600" spc="140" dirty="0">
                <a:latin typeface="Avenir Book" panose="02000503020000020003" pitchFamily="2" charset="0"/>
                <a:cs typeface="Geneva"/>
              </a:rPr>
              <a:t>Grunnla "Activity </a:t>
            </a:r>
            <a:r>
              <a:rPr lang="nb-NO" sz="2600" spc="140" dirty="0" err="1">
                <a:latin typeface="Avenir Book" panose="02000503020000020003" pitchFamily="2" charset="0"/>
                <a:cs typeface="Geneva"/>
              </a:rPr>
              <a:t>Vector</a:t>
            </a:r>
            <a:r>
              <a:rPr lang="nb-NO" sz="2600" spc="140" dirty="0">
                <a:latin typeface="Avenir Book" panose="02000503020000020003" pitchFamily="2" charset="0"/>
                <a:cs typeface="Geneva"/>
              </a:rPr>
              <a:t> Analysis" (AVA). AVA tilbød den første DISC-analysen i 1941.</a:t>
            </a:r>
            <a:endParaRPr sz="2600" dirty="0">
              <a:latin typeface="Avenir Book" panose="02000503020000020003" pitchFamily="2" charset="0"/>
              <a:cs typeface="Geneva"/>
            </a:endParaRPr>
          </a:p>
        </p:txBody>
      </p:sp>
      <p:sp>
        <p:nvSpPr>
          <p:cNvPr id="18" name="object 18"/>
          <p:cNvSpPr txBox="1"/>
          <p:nvPr/>
        </p:nvSpPr>
        <p:spPr>
          <a:xfrm>
            <a:off x="12327301" y="3090870"/>
            <a:ext cx="5163820" cy="1621790"/>
          </a:xfrm>
          <a:prstGeom prst="rect">
            <a:avLst/>
          </a:prstGeom>
        </p:spPr>
        <p:txBody>
          <a:bodyPr vert="horz" wrap="square" lIns="0" tIns="17145" rIns="0" bIns="0" rtlCol="0">
            <a:spAutoFit/>
          </a:bodyPr>
          <a:lstStyle/>
          <a:p>
            <a:pPr marL="12700">
              <a:lnSpc>
                <a:spcPct val="100000"/>
              </a:lnSpc>
              <a:spcBef>
                <a:spcPts val="135"/>
              </a:spcBef>
            </a:pPr>
            <a:r>
              <a:rPr sz="2600" b="1" dirty="0">
                <a:latin typeface="Avenir Book" panose="02000503020000020003" pitchFamily="2" charset="0"/>
                <a:cs typeface="Helvetica Neue"/>
              </a:rPr>
              <a:t>J.</a:t>
            </a:r>
            <a:r>
              <a:rPr sz="2600" b="1" spc="-40" dirty="0">
                <a:latin typeface="Avenir Book" panose="02000503020000020003" pitchFamily="2" charset="0"/>
                <a:cs typeface="Helvetica Neue"/>
              </a:rPr>
              <a:t> </a:t>
            </a:r>
            <a:r>
              <a:rPr sz="2600" b="1" dirty="0">
                <a:latin typeface="Avenir Book" panose="02000503020000020003" pitchFamily="2" charset="0"/>
                <a:cs typeface="Helvetica Neue"/>
              </a:rPr>
              <a:t>P.</a:t>
            </a:r>
            <a:r>
              <a:rPr sz="2600" b="1" spc="-35" dirty="0">
                <a:latin typeface="Avenir Book" panose="02000503020000020003" pitchFamily="2" charset="0"/>
                <a:cs typeface="Helvetica Neue"/>
              </a:rPr>
              <a:t> </a:t>
            </a:r>
            <a:r>
              <a:rPr sz="2600" b="1" spc="75" dirty="0">
                <a:latin typeface="Avenir Book" panose="02000503020000020003" pitchFamily="2" charset="0"/>
                <a:cs typeface="Helvetica Neue"/>
              </a:rPr>
              <a:t>Cleaver</a:t>
            </a:r>
            <a:endParaRPr sz="2600" dirty="0">
              <a:latin typeface="Avenir Book" panose="02000503020000020003" pitchFamily="2" charset="0"/>
              <a:cs typeface="Helvetica Neue"/>
            </a:endParaRPr>
          </a:p>
          <a:p>
            <a:pPr marL="12700" marR="5080" algn="l">
              <a:lnSpc>
                <a:spcPct val="100400"/>
              </a:lnSpc>
            </a:pPr>
            <a:r>
              <a:rPr lang="nb-NO" sz="2600" spc="120" dirty="0">
                <a:latin typeface="Avenir Book" panose="02000503020000020003" pitchFamily="2" charset="0"/>
                <a:cs typeface="Geneva"/>
              </a:rPr>
              <a:t>Begynte i AVA i 1951. Dannet sin egen analyse i 1956 kalt </a:t>
            </a:r>
            <a:r>
              <a:rPr lang="nb-NO" sz="2600" spc="120" dirty="0" err="1">
                <a:latin typeface="Avenir Book" panose="02000503020000020003" pitchFamily="2" charset="0"/>
                <a:cs typeface="Geneva"/>
              </a:rPr>
              <a:t>Self</a:t>
            </a:r>
            <a:r>
              <a:rPr lang="nb-NO" sz="2600" spc="120" dirty="0">
                <a:latin typeface="Avenir Book" panose="02000503020000020003" pitchFamily="2" charset="0"/>
                <a:cs typeface="Geneva"/>
              </a:rPr>
              <a:t> </a:t>
            </a:r>
            <a:r>
              <a:rPr lang="nb-NO" sz="2600" spc="120" dirty="0" err="1">
                <a:latin typeface="Avenir Book" panose="02000503020000020003" pitchFamily="2" charset="0"/>
                <a:cs typeface="Geneva"/>
              </a:rPr>
              <a:t>DISCription</a:t>
            </a:r>
            <a:r>
              <a:rPr lang="nb-NO" sz="2600" spc="120" dirty="0">
                <a:latin typeface="Avenir Book" panose="02000503020000020003" pitchFamily="2" charset="0"/>
                <a:cs typeface="Geneva"/>
              </a:rPr>
              <a:t>.</a:t>
            </a:r>
            <a:endParaRPr sz="2600" dirty="0">
              <a:latin typeface="Avenir Book" panose="02000503020000020003" pitchFamily="2" charset="0"/>
              <a:cs typeface="Geneva"/>
            </a:endParaRPr>
          </a:p>
        </p:txBody>
      </p:sp>
      <p:sp>
        <p:nvSpPr>
          <p:cNvPr id="19" name="object 19"/>
          <p:cNvSpPr txBox="1"/>
          <p:nvPr/>
        </p:nvSpPr>
        <p:spPr>
          <a:xfrm>
            <a:off x="12327301" y="5080338"/>
            <a:ext cx="5701665" cy="2017860"/>
          </a:xfrm>
          <a:prstGeom prst="rect">
            <a:avLst/>
          </a:prstGeom>
        </p:spPr>
        <p:txBody>
          <a:bodyPr vert="horz" wrap="square" lIns="0" tIns="17145" rIns="0" bIns="0" rtlCol="0">
            <a:spAutoFit/>
          </a:bodyPr>
          <a:lstStyle/>
          <a:p>
            <a:pPr marL="12700">
              <a:lnSpc>
                <a:spcPct val="100000"/>
              </a:lnSpc>
              <a:spcBef>
                <a:spcPts val="135"/>
              </a:spcBef>
            </a:pPr>
            <a:r>
              <a:rPr sz="2600" b="1" spc="90" dirty="0">
                <a:latin typeface="Avenir Book" panose="02000503020000020003" pitchFamily="2" charset="0"/>
                <a:cs typeface="Helvetica Neue"/>
              </a:rPr>
              <a:t>John</a:t>
            </a:r>
            <a:r>
              <a:rPr sz="2600" b="1" spc="70" dirty="0">
                <a:latin typeface="Avenir Book" panose="02000503020000020003" pitchFamily="2" charset="0"/>
                <a:cs typeface="Helvetica Neue"/>
              </a:rPr>
              <a:t> </a:t>
            </a:r>
            <a:r>
              <a:rPr sz="2600" b="1" spc="50" dirty="0">
                <a:latin typeface="Avenir Book" panose="02000503020000020003" pitchFamily="2" charset="0"/>
                <a:cs typeface="Helvetica Neue"/>
              </a:rPr>
              <a:t>G.</a:t>
            </a:r>
            <a:r>
              <a:rPr sz="2600" b="1" spc="70" dirty="0">
                <a:latin typeface="Avenir Book" panose="02000503020000020003" pitchFamily="2" charset="0"/>
                <a:cs typeface="Helvetica Neue"/>
              </a:rPr>
              <a:t> </a:t>
            </a:r>
            <a:r>
              <a:rPr sz="2600" b="1" spc="95" dirty="0">
                <a:latin typeface="Avenir Book" panose="02000503020000020003" pitchFamily="2" charset="0"/>
                <a:cs typeface="Helvetica Neue"/>
              </a:rPr>
              <a:t>Geier</a:t>
            </a:r>
            <a:endParaRPr sz="2600" dirty="0">
              <a:latin typeface="Avenir Book" panose="02000503020000020003" pitchFamily="2" charset="0"/>
              <a:cs typeface="Helvetica Neue"/>
            </a:endParaRPr>
          </a:p>
          <a:p>
            <a:pPr marL="12700" marR="5080">
              <a:lnSpc>
                <a:spcPct val="100400"/>
              </a:lnSpc>
            </a:pPr>
            <a:r>
              <a:rPr lang="nb-NO" sz="2600" spc="95" dirty="0">
                <a:latin typeface="Avenir Book" panose="02000503020000020003" pitchFamily="2" charset="0"/>
                <a:cs typeface="Geneva"/>
              </a:rPr>
              <a:t>Utviklet Personal </a:t>
            </a:r>
            <a:r>
              <a:rPr lang="nb-NO" sz="2600" spc="95" dirty="0" err="1">
                <a:latin typeface="Avenir Book" panose="02000503020000020003" pitchFamily="2" charset="0"/>
                <a:cs typeface="Geneva"/>
              </a:rPr>
              <a:t>Profile</a:t>
            </a:r>
            <a:r>
              <a:rPr lang="nb-NO" sz="2600" spc="95" dirty="0">
                <a:latin typeface="Avenir Book" panose="02000503020000020003" pitchFamily="2" charset="0"/>
                <a:cs typeface="Geneva"/>
              </a:rPr>
              <a:t> System i 1963. Solgt til Carlson </a:t>
            </a:r>
            <a:r>
              <a:rPr lang="nb-NO" sz="2600" spc="95" dirty="0" err="1">
                <a:latin typeface="Avenir Book" panose="02000503020000020003" pitchFamily="2" charset="0"/>
                <a:cs typeface="Geneva"/>
              </a:rPr>
              <a:t>Marketing</a:t>
            </a:r>
            <a:r>
              <a:rPr lang="nb-NO" sz="2600" spc="95" dirty="0">
                <a:latin typeface="Avenir Book" panose="02000503020000020003" pitchFamily="2" charset="0"/>
                <a:cs typeface="Geneva"/>
              </a:rPr>
              <a:t> Group i 1981; Carlson ble senere solgt til Groupe Aeroplan i 2009.</a:t>
            </a:r>
            <a:endParaRPr sz="2600" dirty="0">
              <a:latin typeface="Avenir Book" panose="02000503020000020003" pitchFamily="2" charset="0"/>
              <a:cs typeface="Geneva"/>
            </a:endParaRPr>
          </a:p>
        </p:txBody>
      </p:sp>
      <p:sp>
        <p:nvSpPr>
          <p:cNvPr id="20" name="object 20"/>
          <p:cNvSpPr txBox="1"/>
          <p:nvPr/>
        </p:nvSpPr>
        <p:spPr>
          <a:xfrm>
            <a:off x="12327301" y="7865594"/>
            <a:ext cx="5542915" cy="2017860"/>
          </a:xfrm>
          <a:prstGeom prst="rect">
            <a:avLst/>
          </a:prstGeom>
        </p:spPr>
        <p:txBody>
          <a:bodyPr vert="horz" wrap="square" lIns="0" tIns="17145" rIns="0" bIns="0" rtlCol="0">
            <a:spAutoFit/>
          </a:bodyPr>
          <a:lstStyle/>
          <a:p>
            <a:pPr marL="12700">
              <a:lnSpc>
                <a:spcPct val="100000"/>
              </a:lnSpc>
              <a:spcBef>
                <a:spcPts val="135"/>
              </a:spcBef>
            </a:pPr>
            <a:r>
              <a:rPr sz="2600" b="1" spc="105" dirty="0">
                <a:latin typeface="Avenir Book" panose="02000503020000020003" pitchFamily="2" charset="0"/>
                <a:cs typeface="Helvetica Neue"/>
              </a:rPr>
              <a:t>Bill</a:t>
            </a:r>
            <a:r>
              <a:rPr sz="2600" b="1" spc="70" dirty="0">
                <a:latin typeface="Avenir Book" panose="02000503020000020003" pitchFamily="2" charset="0"/>
                <a:cs typeface="Helvetica Neue"/>
              </a:rPr>
              <a:t> </a:t>
            </a:r>
            <a:r>
              <a:rPr sz="2600" b="1" spc="50" dirty="0">
                <a:latin typeface="Avenir Book" panose="02000503020000020003" pitchFamily="2" charset="0"/>
                <a:cs typeface="Helvetica Neue"/>
              </a:rPr>
              <a:t>&amp;</a:t>
            </a:r>
            <a:r>
              <a:rPr sz="2600" b="1" spc="75" dirty="0">
                <a:latin typeface="Avenir Book" panose="02000503020000020003" pitchFamily="2" charset="0"/>
                <a:cs typeface="Helvetica Neue"/>
              </a:rPr>
              <a:t> </a:t>
            </a:r>
            <a:r>
              <a:rPr sz="2600" b="1" spc="135" dirty="0">
                <a:latin typeface="Avenir Book" panose="02000503020000020003" pitchFamily="2" charset="0"/>
                <a:cs typeface="Helvetica Neue"/>
              </a:rPr>
              <a:t>David</a:t>
            </a:r>
            <a:r>
              <a:rPr sz="2600" b="1" spc="70" dirty="0">
                <a:latin typeface="Avenir Book" panose="02000503020000020003" pitchFamily="2" charset="0"/>
                <a:cs typeface="Helvetica Neue"/>
              </a:rPr>
              <a:t> </a:t>
            </a:r>
            <a:r>
              <a:rPr sz="2600" b="1" spc="80" dirty="0">
                <a:latin typeface="Avenir Book" panose="02000503020000020003" pitchFamily="2" charset="0"/>
                <a:cs typeface="Helvetica Neue"/>
              </a:rPr>
              <a:t>Bonnstetter</a:t>
            </a:r>
            <a:endParaRPr sz="2600" dirty="0">
              <a:latin typeface="Avenir Book" panose="02000503020000020003" pitchFamily="2" charset="0"/>
              <a:cs typeface="Helvetica Neue"/>
            </a:endParaRPr>
          </a:p>
          <a:p>
            <a:pPr marL="12700" marR="5080">
              <a:lnSpc>
                <a:spcPct val="100400"/>
              </a:lnSpc>
            </a:pPr>
            <a:r>
              <a:rPr lang="nb-NO" sz="2600" spc="105" dirty="0">
                <a:latin typeface="Avenir Book" panose="02000503020000020003" pitchFamily="2" charset="0"/>
                <a:cs typeface="Geneva"/>
              </a:rPr>
              <a:t>Medgrunnlegger av TTI Success Insights. Lisensiert DISC fra en kollega av John </a:t>
            </a:r>
            <a:r>
              <a:rPr lang="nb-NO" sz="2600" spc="105" dirty="0" err="1">
                <a:latin typeface="Avenir Book" panose="02000503020000020003" pitchFamily="2" charset="0"/>
                <a:cs typeface="Geneva"/>
              </a:rPr>
              <a:t>Geier</a:t>
            </a:r>
            <a:r>
              <a:rPr lang="nb-NO" sz="2600" spc="105" dirty="0">
                <a:latin typeface="Avenir Book" panose="02000503020000020003" pitchFamily="2" charset="0"/>
                <a:cs typeface="Geneva"/>
              </a:rPr>
              <a:t>, før han opprettet sin egen analyse.</a:t>
            </a:r>
            <a:endParaRPr sz="2600" dirty="0">
              <a:latin typeface="Avenir Book" panose="02000503020000020003" pitchFamily="2" charset="0"/>
              <a:cs typeface="Geneva"/>
            </a:endParaRPr>
          </a:p>
        </p:txBody>
      </p:sp>
      <p:sp>
        <p:nvSpPr>
          <p:cNvPr id="22" name="object 22"/>
          <p:cNvSpPr txBox="1"/>
          <p:nvPr/>
        </p:nvSpPr>
        <p:spPr>
          <a:xfrm>
            <a:off x="2867211" y="1700119"/>
            <a:ext cx="7991475" cy="3921125"/>
          </a:xfrm>
          <a:prstGeom prst="rect">
            <a:avLst/>
          </a:prstGeom>
        </p:spPr>
        <p:txBody>
          <a:bodyPr vert="horz" wrap="square" lIns="0" tIns="13335" rIns="0" bIns="0" rtlCol="0">
            <a:spAutoFit/>
          </a:bodyPr>
          <a:lstStyle/>
          <a:p>
            <a:pPr marL="12700">
              <a:lnSpc>
                <a:spcPct val="100000"/>
              </a:lnSpc>
              <a:spcBef>
                <a:spcPts val="105"/>
              </a:spcBef>
            </a:pPr>
            <a:r>
              <a:rPr sz="25550" spc="320" dirty="0">
                <a:solidFill>
                  <a:srgbClr val="E0564C"/>
                </a:solidFill>
                <a:latin typeface="Arial"/>
                <a:cs typeface="Arial"/>
              </a:rPr>
              <a:t>D</a:t>
            </a:r>
            <a:r>
              <a:rPr sz="25550" spc="320" dirty="0">
                <a:solidFill>
                  <a:srgbClr val="F1D351"/>
                </a:solidFill>
                <a:latin typeface="Arial"/>
                <a:cs typeface="Arial"/>
              </a:rPr>
              <a:t>I</a:t>
            </a:r>
            <a:r>
              <a:rPr sz="25550" spc="320" dirty="0">
                <a:solidFill>
                  <a:srgbClr val="7EBA5B"/>
                </a:solidFill>
                <a:latin typeface="Arial"/>
                <a:cs typeface="Arial"/>
              </a:rPr>
              <a:t>S</a:t>
            </a:r>
            <a:r>
              <a:rPr sz="25550" spc="320" dirty="0">
                <a:solidFill>
                  <a:srgbClr val="50869C"/>
                </a:solidFill>
                <a:latin typeface="Arial"/>
                <a:cs typeface="Arial"/>
              </a:rPr>
              <a:t>C</a:t>
            </a:r>
            <a:endParaRPr sz="25550" dirty="0">
              <a:latin typeface="Arial"/>
              <a:cs typeface="Arial"/>
            </a:endParaRPr>
          </a:p>
        </p:txBody>
      </p:sp>
      <p:sp>
        <p:nvSpPr>
          <p:cNvPr id="26" name="object 2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grpSp>
        <p:nvGrpSpPr>
          <p:cNvPr id="3" name="object 3"/>
          <p:cNvGrpSpPr/>
          <p:nvPr/>
        </p:nvGrpSpPr>
        <p:grpSpPr>
          <a:xfrm>
            <a:off x="-15874" y="2477642"/>
            <a:ext cx="15240635" cy="8846820"/>
            <a:chOff x="-15874" y="2477642"/>
            <a:chExt cx="15240635" cy="8846820"/>
          </a:xfrm>
        </p:grpSpPr>
        <p:sp>
          <p:nvSpPr>
            <p:cNvPr id="5" name="object 5"/>
            <p:cNvSpPr/>
            <p:nvPr/>
          </p:nvSpPr>
          <p:spPr>
            <a:xfrm>
              <a:off x="2978589" y="2503995"/>
              <a:ext cx="7820025" cy="2369820"/>
            </a:xfrm>
            <a:custGeom>
              <a:avLst/>
              <a:gdLst/>
              <a:ahLst/>
              <a:cxnLst/>
              <a:rect l="l" t="t" r="r" b="b"/>
              <a:pathLst>
                <a:path w="7820025" h="2369820">
                  <a:moveTo>
                    <a:pt x="0" y="2320871"/>
                  </a:moveTo>
                  <a:lnTo>
                    <a:pt x="843953" y="2320871"/>
                  </a:lnTo>
                  <a:lnTo>
                    <a:pt x="905876" y="2320135"/>
                  </a:lnTo>
                  <a:lnTo>
                    <a:pt x="966381" y="2317940"/>
                  </a:lnTo>
                  <a:lnTo>
                    <a:pt x="1025467" y="2314306"/>
                  </a:lnTo>
                  <a:lnTo>
                    <a:pt x="1083133" y="2309253"/>
                  </a:lnTo>
                  <a:lnTo>
                    <a:pt x="1139380" y="2302800"/>
                  </a:lnTo>
                  <a:lnTo>
                    <a:pt x="1194208" y="2294968"/>
                  </a:lnTo>
                  <a:lnTo>
                    <a:pt x="1247616" y="2285777"/>
                  </a:lnTo>
                  <a:lnTo>
                    <a:pt x="1299604" y="2275247"/>
                  </a:lnTo>
                  <a:lnTo>
                    <a:pt x="1350171" y="2263396"/>
                  </a:lnTo>
                  <a:lnTo>
                    <a:pt x="1399318" y="2250246"/>
                  </a:lnTo>
                  <a:lnTo>
                    <a:pt x="1447045" y="2235816"/>
                  </a:lnTo>
                  <a:lnTo>
                    <a:pt x="1493350" y="2220126"/>
                  </a:lnTo>
                  <a:lnTo>
                    <a:pt x="1538234" y="2203196"/>
                  </a:lnTo>
                  <a:lnTo>
                    <a:pt x="1581697" y="2185046"/>
                  </a:lnTo>
                  <a:lnTo>
                    <a:pt x="1623738" y="2165695"/>
                  </a:lnTo>
                  <a:lnTo>
                    <a:pt x="1664358" y="2145164"/>
                  </a:lnTo>
                  <a:lnTo>
                    <a:pt x="1703555" y="2123472"/>
                  </a:lnTo>
                  <a:lnTo>
                    <a:pt x="1741330" y="2100640"/>
                  </a:lnTo>
                  <a:lnTo>
                    <a:pt x="1777682" y="2076687"/>
                  </a:lnTo>
                  <a:lnTo>
                    <a:pt x="1812612" y="2051633"/>
                  </a:lnTo>
                  <a:lnTo>
                    <a:pt x="1846118" y="2025498"/>
                  </a:lnTo>
                  <a:lnTo>
                    <a:pt x="1878201" y="1998302"/>
                  </a:lnTo>
                  <a:lnTo>
                    <a:pt x="1908861" y="1970065"/>
                  </a:lnTo>
                  <a:lnTo>
                    <a:pt x="1938097" y="1940806"/>
                  </a:lnTo>
                  <a:lnTo>
                    <a:pt x="1965910" y="1910546"/>
                  </a:lnTo>
                  <a:lnTo>
                    <a:pt x="1992298" y="1879305"/>
                  </a:lnTo>
                  <a:lnTo>
                    <a:pt x="2017261" y="1847102"/>
                  </a:lnTo>
                  <a:lnTo>
                    <a:pt x="2040800" y="1813957"/>
                  </a:lnTo>
                  <a:lnTo>
                    <a:pt x="2062915" y="1779891"/>
                  </a:lnTo>
                  <a:lnTo>
                    <a:pt x="2083604" y="1744922"/>
                  </a:lnTo>
                  <a:lnTo>
                    <a:pt x="2102868" y="1709071"/>
                  </a:lnTo>
                  <a:lnTo>
                    <a:pt x="2120706" y="1672359"/>
                  </a:lnTo>
                  <a:lnTo>
                    <a:pt x="2137119" y="1634804"/>
                  </a:lnTo>
                  <a:lnTo>
                    <a:pt x="2152105" y="1596426"/>
                  </a:lnTo>
                  <a:lnTo>
                    <a:pt x="2165666" y="1557246"/>
                  </a:lnTo>
                  <a:lnTo>
                    <a:pt x="2177800" y="1517284"/>
                  </a:lnTo>
                  <a:lnTo>
                    <a:pt x="2188507" y="1476558"/>
                  </a:lnTo>
                  <a:lnTo>
                    <a:pt x="2197787" y="1435090"/>
                  </a:lnTo>
                  <a:lnTo>
                    <a:pt x="2205641" y="1392899"/>
                  </a:lnTo>
                  <a:lnTo>
                    <a:pt x="2212066" y="1350005"/>
                  </a:lnTo>
                  <a:lnTo>
                    <a:pt x="2217065" y="1306428"/>
                  </a:lnTo>
                  <a:lnTo>
                    <a:pt x="2220635" y="1262187"/>
                  </a:lnTo>
                  <a:lnTo>
                    <a:pt x="2222778" y="1217303"/>
                  </a:lnTo>
                  <a:lnTo>
                    <a:pt x="2223492" y="1171796"/>
                  </a:lnTo>
                  <a:lnTo>
                    <a:pt x="2223492" y="1165304"/>
                  </a:lnTo>
                  <a:lnTo>
                    <a:pt x="2222760" y="1118797"/>
                  </a:lnTo>
                  <a:lnTo>
                    <a:pt x="2220564" y="1073045"/>
                  </a:lnTo>
                  <a:lnTo>
                    <a:pt x="2216904" y="1028062"/>
                  </a:lnTo>
                  <a:lnTo>
                    <a:pt x="2211779" y="983866"/>
                  </a:lnTo>
                  <a:lnTo>
                    <a:pt x="2205191" y="940473"/>
                  </a:lnTo>
                  <a:lnTo>
                    <a:pt x="2197138" y="897899"/>
                  </a:lnTo>
                  <a:lnTo>
                    <a:pt x="2187621" y="856161"/>
                  </a:lnTo>
                  <a:lnTo>
                    <a:pt x="2176640" y="815276"/>
                  </a:lnTo>
                  <a:lnTo>
                    <a:pt x="2164195" y="775259"/>
                  </a:lnTo>
                  <a:lnTo>
                    <a:pt x="2150286" y="736126"/>
                  </a:lnTo>
                  <a:lnTo>
                    <a:pt x="2134913" y="697896"/>
                  </a:lnTo>
                  <a:lnTo>
                    <a:pt x="2118076" y="660583"/>
                  </a:lnTo>
                  <a:lnTo>
                    <a:pt x="2099775" y="624205"/>
                  </a:lnTo>
                  <a:lnTo>
                    <a:pt x="2080009" y="588777"/>
                  </a:lnTo>
                  <a:lnTo>
                    <a:pt x="2058779" y="554316"/>
                  </a:lnTo>
                  <a:lnTo>
                    <a:pt x="2036086" y="520839"/>
                  </a:lnTo>
                  <a:lnTo>
                    <a:pt x="2011928" y="488362"/>
                  </a:lnTo>
                  <a:lnTo>
                    <a:pt x="1986306" y="456901"/>
                  </a:lnTo>
                  <a:lnTo>
                    <a:pt x="1959220" y="426472"/>
                  </a:lnTo>
                  <a:lnTo>
                    <a:pt x="1930670" y="397093"/>
                  </a:lnTo>
                  <a:lnTo>
                    <a:pt x="1900655" y="368780"/>
                  </a:lnTo>
                  <a:lnTo>
                    <a:pt x="1869177" y="341548"/>
                  </a:lnTo>
                  <a:lnTo>
                    <a:pt x="1836234" y="315415"/>
                  </a:lnTo>
                  <a:lnTo>
                    <a:pt x="1801828" y="290397"/>
                  </a:lnTo>
                  <a:lnTo>
                    <a:pt x="1765957" y="266510"/>
                  </a:lnTo>
                  <a:lnTo>
                    <a:pt x="1728622" y="243770"/>
                  </a:lnTo>
                  <a:lnTo>
                    <a:pt x="1689823" y="222195"/>
                  </a:lnTo>
                  <a:lnTo>
                    <a:pt x="1649560" y="201800"/>
                  </a:lnTo>
                  <a:lnTo>
                    <a:pt x="1607833" y="182602"/>
                  </a:lnTo>
                  <a:lnTo>
                    <a:pt x="1564642" y="164617"/>
                  </a:lnTo>
                  <a:lnTo>
                    <a:pt x="1519986" y="147862"/>
                  </a:lnTo>
                  <a:lnTo>
                    <a:pt x="1473867" y="132353"/>
                  </a:lnTo>
                  <a:lnTo>
                    <a:pt x="1426283" y="118106"/>
                  </a:lnTo>
                  <a:lnTo>
                    <a:pt x="1377235" y="105138"/>
                  </a:lnTo>
                  <a:lnTo>
                    <a:pt x="1326724" y="93466"/>
                  </a:lnTo>
                  <a:lnTo>
                    <a:pt x="1274748" y="83105"/>
                  </a:lnTo>
                  <a:lnTo>
                    <a:pt x="1221307" y="74073"/>
                  </a:lnTo>
                  <a:lnTo>
                    <a:pt x="1166403" y="66385"/>
                  </a:lnTo>
                  <a:lnTo>
                    <a:pt x="1110035" y="60058"/>
                  </a:lnTo>
                  <a:lnTo>
                    <a:pt x="1052203" y="55109"/>
                  </a:lnTo>
                  <a:lnTo>
                    <a:pt x="992906" y="51553"/>
                  </a:lnTo>
                  <a:lnTo>
                    <a:pt x="932145" y="49408"/>
                  </a:lnTo>
                  <a:lnTo>
                    <a:pt x="869921" y="48689"/>
                  </a:lnTo>
                  <a:lnTo>
                    <a:pt x="0" y="48689"/>
                  </a:lnTo>
                  <a:lnTo>
                    <a:pt x="0" y="2320871"/>
                  </a:lnTo>
                  <a:close/>
                </a:path>
                <a:path w="7820025" h="2369820">
                  <a:moveTo>
                    <a:pt x="886151" y="710868"/>
                  </a:moveTo>
                  <a:lnTo>
                    <a:pt x="939951" y="712061"/>
                  </a:lnTo>
                  <a:lnTo>
                    <a:pt x="991613" y="715665"/>
                  </a:lnTo>
                  <a:lnTo>
                    <a:pt x="1041049" y="721716"/>
                  </a:lnTo>
                  <a:lnTo>
                    <a:pt x="1088170" y="730252"/>
                  </a:lnTo>
                  <a:lnTo>
                    <a:pt x="1132890" y="741309"/>
                  </a:lnTo>
                  <a:lnTo>
                    <a:pt x="1175119" y="754925"/>
                  </a:lnTo>
                  <a:lnTo>
                    <a:pt x="1214771" y="771136"/>
                  </a:lnTo>
                  <a:lnTo>
                    <a:pt x="1251755" y="789979"/>
                  </a:lnTo>
                  <a:lnTo>
                    <a:pt x="1285986" y="811491"/>
                  </a:lnTo>
                  <a:lnTo>
                    <a:pt x="1317374" y="835709"/>
                  </a:lnTo>
                  <a:lnTo>
                    <a:pt x="1345832" y="862670"/>
                  </a:lnTo>
                  <a:lnTo>
                    <a:pt x="1371272" y="892411"/>
                  </a:lnTo>
                  <a:lnTo>
                    <a:pt x="1393605" y="924969"/>
                  </a:lnTo>
                  <a:lnTo>
                    <a:pt x="1412744" y="960380"/>
                  </a:lnTo>
                  <a:lnTo>
                    <a:pt x="1428601" y="998682"/>
                  </a:lnTo>
                  <a:lnTo>
                    <a:pt x="1441087" y="1039911"/>
                  </a:lnTo>
                  <a:lnTo>
                    <a:pt x="1450114" y="1084105"/>
                  </a:lnTo>
                  <a:lnTo>
                    <a:pt x="1455595" y="1131300"/>
                  </a:lnTo>
                  <a:lnTo>
                    <a:pt x="1457442" y="1181534"/>
                  </a:lnTo>
                  <a:lnTo>
                    <a:pt x="1457442" y="1188026"/>
                  </a:lnTo>
                  <a:lnTo>
                    <a:pt x="1455595" y="1238259"/>
                  </a:lnTo>
                  <a:lnTo>
                    <a:pt x="1450114" y="1285454"/>
                  </a:lnTo>
                  <a:lnTo>
                    <a:pt x="1441087" y="1329648"/>
                  </a:lnTo>
                  <a:lnTo>
                    <a:pt x="1428601" y="1370877"/>
                  </a:lnTo>
                  <a:lnTo>
                    <a:pt x="1412744" y="1409179"/>
                  </a:lnTo>
                  <a:lnTo>
                    <a:pt x="1393605" y="1444591"/>
                  </a:lnTo>
                  <a:lnTo>
                    <a:pt x="1371272" y="1477148"/>
                  </a:lnTo>
                  <a:lnTo>
                    <a:pt x="1345832" y="1506889"/>
                  </a:lnTo>
                  <a:lnTo>
                    <a:pt x="1317374" y="1533850"/>
                  </a:lnTo>
                  <a:lnTo>
                    <a:pt x="1285986" y="1558069"/>
                  </a:lnTo>
                  <a:lnTo>
                    <a:pt x="1251755" y="1579581"/>
                  </a:lnTo>
                  <a:lnTo>
                    <a:pt x="1214771" y="1598424"/>
                  </a:lnTo>
                  <a:lnTo>
                    <a:pt x="1175119" y="1614635"/>
                  </a:lnTo>
                  <a:lnTo>
                    <a:pt x="1132890" y="1628251"/>
                  </a:lnTo>
                  <a:lnTo>
                    <a:pt x="1088170" y="1639308"/>
                  </a:lnTo>
                  <a:lnTo>
                    <a:pt x="1041049" y="1647844"/>
                  </a:lnTo>
                  <a:lnTo>
                    <a:pt x="991613" y="1653895"/>
                  </a:lnTo>
                  <a:lnTo>
                    <a:pt x="939951" y="1657499"/>
                  </a:lnTo>
                  <a:lnTo>
                    <a:pt x="886151" y="1658692"/>
                  </a:lnTo>
                  <a:lnTo>
                    <a:pt x="759558" y="1658692"/>
                  </a:lnTo>
                  <a:lnTo>
                    <a:pt x="759558" y="710868"/>
                  </a:lnTo>
                  <a:lnTo>
                    <a:pt x="886151" y="710868"/>
                  </a:lnTo>
                  <a:close/>
                </a:path>
                <a:path w="7820025" h="2369820">
                  <a:moveTo>
                    <a:pt x="2437726" y="2320871"/>
                  </a:moveTo>
                  <a:lnTo>
                    <a:pt x="3197284" y="2320871"/>
                  </a:lnTo>
                  <a:lnTo>
                    <a:pt x="3197284" y="48689"/>
                  </a:lnTo>
                  <a:lnTo>
                    <a:pt x="2437726" y="48689"/>
                  </a:lnTo>
                  <a:lnTo>
                    <a:pt x="2437726" y="2320871"/>
                  </a:lnTo>
                  <a:close/>
                </a:path>
                <a:path w="7820025" h="2369820">
                  <a:moveTo>
                    <a:pt x="4440493" y="2363068"/>
                  </a:moveTo>
                  <a:lnTo>
                    <a:pt x="4498864" y="2362160"/>
                  </a:lnTo>
                  <a:lnTo>
                    <a:pt x="4555841" y="2359449"/>
                  </a:lnTo>
                  <a:lnTo>
                    <a:pt x="4611391" y="2354958"/>
                  </a:lnTo>
                  <a:lnTo>
                    <a:pt x="4665476" y="2348707"/>
                  </a:lnTo>
                  <a:lnTo>
                    <a:pt x="4718063" y="2340718"/>
                  </a:lnTo>
                  <a:lnTo>
                    <a:pt x="4769115" y="2331014"/>
                  </a:lnTo>
                  <a:lnTo>
                    <a:pt x="4818598" y="2319615"/>
                  </a:lnTo>
                  <a:lnTo>
                    <a:pt x="4866476" y="2306543"/>
                  </a:lnTo>
                  <a:lnTo>
                    <a:pt x="4912713" y="2291819"/>
                  </a:lnTo>
                  <a:lnTo>
                    <a:pt x="4957275" y="2275466"/>
                  </a:lnTo>
                  <a:lnTo>
                    <a:pt x="5000126" y="2257505"/>
                  </a:lnTo>
                  <a:lnTo>
                    <a:pt x="5041231" y="2237956"/>
                  </a:lnTo>
                  <a:lnTo>
                    <a:pt x="5080554" y="2216843"/>
                  </a:lnTo>
                  <a:lnTo>
                    <a:pt x="5118061" y="2194187"/>
                  </a:lnTo>
                  <a:lnTo>
                    <a:pt x="5153715" y="2170008"/>
                  </a:lnTo>
                  <a:lnTo>
                    <a:pt x="5187482" y="2144329"/>
                  </a:lnTo>
                  <a:lnTo>
                    <a:pt x="5219327" y="2117171"/>
                  </a:lnTo>
                  <a:lnTo>
                    <a:pt x="5249213" y="2088556"/>
                  </a:lnTo>
                  <a:lnTo>
                    <a:pt x="5277106" y="2058506"/>
                  </a:lnTo>
                  <a:lnTo>
                    <a:pt x="5302971" y="2027041"/>
                  </a:lnTo>
                  <a:lnTo>
                    <a:pt x="5326772" y="1994184"/>
                  </a:lnTo>
                  <a:lnTo>
                    <a:pt x="5348473" y="1959956"/>
                  </a:lnTo>
                  <a:lnTo>
                    <a:pt x="5368040" y="1924379"/>
                  </a:lnTo>
                  <a:lnTo>
                    <a:pt x="5385438" y="1887474"/>
                  </a:lnTo>
                  <a:lnTo>
                    <a:pt x="5400630" y="1849262"/>
                  </a:lnTo>
                  <a:lnTo>
                    <a:pt x="5413581" y="1809766"/>
                  </a:lnTo>
                  <a:lnTo>
                    <a:pt x="5424258" y="1769007"/>
                  </a:lnTo>
                  <a:lnTo>
                    <a:pt x="5432623" y="1727007"/>
                  </a:lnTo>
                  <a:lnTo>
                    <a:pt x="5438641" y="1683787"/>
                  </a:lnTo>
                  <a:lnTo>
                    <a:pt x="5442278" y="1639368"/>
                  </a:lnTo>
                  <a:lnTo>
                    <a:pt x="5443499" y="1593772"/>
                  </a:lnTo>
                  <a:lnTo>
                    <a:pt x="5443499" y="1587280"/>
                  </a:lnTo>
                  <a:lnTo>
                    <a:pt x="5442117" y="1540955"/>
                  </a:lnTo>
                  <a:lnTo>
                    <a:pt x="5438006" y="1496635"/>
                  </a:lnTo>
                  <a:lnTo>
                    <a:pt x="5431213" y="1454264"/>
                  </a:lnTo>
                  <a:lnTo>
                    <a:pt x="5421787" y="1413787"/>
                  </a:lnTo>
                  <a:lnTo>
                    <a:pt x="5409777" y="1375147"/>
                  </a:lnTo>
                  <a:lnTo>
                    <a:pt x="5395231" y="1338288"/>
                  </a:lnTo>
                  <a:lnTo>
                    <a:pt x="5378199" y="1303156"/>
                  </a:lnTo>
                  <a:lnTo>
                    <a:pt x="5358729" y="1269693"/>
                  </a:lnTo>
                  <a:lnTo>
                    <a:pt x="5336869" y="1237844"/>
                  </a:lnTo>
                  <a:lnTo>
                    <a:pt x="5312669" y="1207552"/>
                  </a:lnTo>
                  <a:lnTo>
                    <a:pt x="5286178" y="1178763"/>
                  </a:lnTo>
                  <a:lnTo>
                    <a:pt x="5257443" y="1151420"/>
                  </a:lnTo>
                  <a:lnTo>
                    <a:pt x="5226513" y="1125468"/>
                  </a:lnTo>
                  <a:lnTo>
                    <a:pt x="5193438" y="1100850"/>
                  </a:lnTo>
                  <a:lnTo>
                    <a:pt x="5158266" y="1077510"/>
                  </a:lnTo>
                  <a:lnTo>
                    <a:pt x="5121046" y="1055393"/>
                  </a:lnTo>
                  <a:lnTo>
                    <a:pt x="5081826" y="1034442"/>
                  </a:lnTo>
                  <a:lnTo>
                    <a:pt x="5040656" y="1014602"/>
                  </a:lnTo>
                  <a:lnTo>
                    <a:pt x="4997583" y="995818"/>
                  </a:lnTo>
                  <a:lnTo>
                    <a:pt x="4952656" y="978032"/>
                  </a:lnTo>
                  <a:lnTo>
                    <a:pt x="4905925" y="961189"/>
                  </a:lnTo>
                  <a:lnTo>
                    <a:pt x="4857438" y="945233"/>
                  </a:lnTo>
                  <a:lnTo>
                    <a:pt x="4807244" y="930109"/>
                  </a:lnTo>
                  <a:lnTo>
                    <a:pt x="4755391" y="915760"/>
                  </a:lnTo>
                  <a:lnTo>
                    <a:pt x="4701928" y="902131"/>
                  </a:lnTo>
                  <a:lnTo>
                    <a:pt x="4646904" y="889165"/>
                  </a:lnTo>
                  <a:lnTo>
                    <a:pt x="4590368" y="876807"/>
                  </a:lnTo>
                  <a:lnTo>
                    <a:pt x="4532368" y="865001"/>
                  </a:lnTo>
                  <a:lnTo>
                    <a:pt x="4472952" y="853690"/>
                  </a:lnTo>
                  <a:lnTo>
                    <a:pt x="4380598" y="834527"/>
                  </a:lnTo>
                  <a:lnTo>
                    <a:pt x="4308061" y="815647"/>
                  </a:lnTo>
                  <a:lnTo>
                    <a:pt x="4253295" y="796540"/>
                  </a:lnTo>
                  <a:lnTo>
                    <a:pt x="4214259" y="776695"/>
                  </a:lnTo>
                  <a:lnTo>
                    <a:pt x="4175193" y="732747"/>
                  </a:lnTo>
                  <a:lnTo>
                    <a:pt x="4171077" y="707622"/>
                  </a:lnTo>
                  <a:lnTo>
                    <a:pt x="4171077" y="701130"/>
                  </a:lnTo>
                  <a:lnTo>
                    <a:pt x="4196629" y="644157"/>
                  </a:lnTo>
                  <a:lnTo>
                    <a:pt x="4229271" y="624239"/>
                  </a:lnTo>
                  <a:lnTo>
                    <a:pt x="4275779" y="611489"/>
                  </a:lnTo>
                  <a:lnTo>
                    <a:pt x="4336621" y="606997"/>
                  </a:lnTo>
                  <a:lnTo>
                    <a:pt x="4379399" y="607911"/>
                  </a:lnTo>
                  <a:lnTo>
                    <a:pt x="4423233" y="610678"/>
                  </a:lnTo>
                  <a:lnTo>
                    <a:pt x="4467966" y="615332"/>
                  </a:lnTo>
                  <a:lnTo>
                    <a:pt x="4513445" y="621908"/>
                  </a:lnTo>
                  <a:lnTo>
                    <a:pt x="4559512" y="630440"/>
                  </a:lnTo>
                  <a:lnTo>
                    <a:pt x="4606011" y="640963"/>
                  </a:lnTo>
                  <a:lnTo>
                    <a:pt x="4652788" y="653511"/>
                  </a:lnTo>
                  <a:lnTo>
                    <a:pt x="4699686" y="668119"/>
                  </a:lnTo>
                  <a:lnTo>
                    <a:pt x="4746549" y="684822"/>
                  </a:lnTo>
                  <a:lnTo>
                    <a:pt x="4793222" y="703654"/>
                  </a:lnTo>
                  <a:lnTo>
                    <a:pt x="4839548" y="724651"/>
                  </a:lnTo>
                  <a:lnTo>
                    <a:pt x="4885373" y="747846"/>
                  </a:lnTo>
                  <a:lnTo>
                    <a:pt x="4930539" y="773274"/>
                  </a:lnTo>
                  <a:lnTo>
                    <a:pt x="4974892" y="800970"/>
                  </a:lnTo>
                  <a:lnTo>
                    <a:pt x="5018276" y="830968"/>
                  </a:lnTo>
                  <a:lnTo>
                    <a:pt x="5388317" y="318105"/>
                  </a:lnTo>
                  <a:lnTo>
                    <a:pt x="5352077" y="290420"/>
                  </a:lnTo>
                  <a:lnTo>
                    <a:pt x="5315042" y="264023"/>
                  </a:lnTo>
                  <a:lnTo>
                    <a:pt x="5277185" y="238914"/>
                  </a:lnTo>
                  <a:lnTo>
                    <a:pt x="5238476" y="215092"/>
                  </a:lnTo>
                  <a:lnTo>
                    <a:pt x="5198884" y="192558"/>
                  </a:lnTo>
                  <a:lnTo>
                    <a:pt x="5158382" y="171312"/>
                  </a:lnTo>
                  <a:lnTo>
                    <a:pt x="5116940" y="151353"/>
                  </a:lnTo>
                  <a:lnTo>
                    <a:pt x="5074528" y="132682"/>
                  </a:lnTo>
                  <a:lnTo>
                    <a:pt x="5031118" y="115299"/>
                  </a:lnTo>
                  <a:lnTo>
                    <a:pt x="4986680" y="99203"/>
                  </a:lnTo>
                  <a:lnTo>
                    <a:pt x="4941184" y="84395"/>
                  </a:lnTo>
                  <a:lnTo>
                    <a:pt x="4894602" y="70874"/>
                  </a:lnTo>
                  <a:lnTo>
                    <a:pt x="4846905" y="58642"/>
                  </a:lnTo>
                  <a:lnTo>
                    <a:pt x="4798062" y="47697"/>
                  </a:lnTo>
                  <a:lnTo>
                    <a:pt x="4748045" y="38039"/>
                  </a:lnTo>
                  <a:lnTo>
                    <a:pt x="4696825" y="29669"/>
                  </a:lnTo>
                  <a:lnTo>
                    <a:pt x="4644371" y="22587"/>
                  </a:lnTo>
                  <a:lnTo>
                    <a:pt x="4590656" y="16793"/>
                  </a:lnTo>
                  <a:lnTo>
                    <a:pt x="4535649" y="12286"/>
                  </a:lnTo>
                  <a:lnTo>
                    <a:pt x="4479322" y="9067"/>
                  </a:lnTo>
                  <a:lnTo>
                    <a:pt x="4421645" y="7135"/>
                  </a:lnTo>
                  <a:lnTo>
                    <a:pt x="4362589" y="6491"/>
                  </a:lnTo>
                  <a:lnTo>
                    <a:pt x="4300907" y="7597"/>
                  </a:lnTo>
                  <a:lnTo>
                    <a:pt x="4241161" y="10879"/>
                  </a:lnTo>
                  <a:lnTo>
                    <a:pt x="4183363" y="16285"/>
                  </a:lnTo>
                  <a:lnTo>
                    <a:pt x="4127523" y="23761"/>
                  </a:lnTo>
                  <a:lnTo>
                    <a:pt x="4073652" y="33256"/>
                  </a:lnTo>
                  <a:lnTo>
                    <a:pt x="4021762" y="44716"/>
                  </a:lnTo>
                  <a:lnTo>
                    <a:pt x="3971862" y="58089"/>
                  </a:lnTo>
                  <a:lnTo>
                    <a:pt x="3923964" y="73323"/>
                  </a:lnTo>
                  <a:lnTo>
                    <a:pt x="3878079" y="90364"/>
                  </a:lnTo>
                  <a:lnTo>
                    <a:pt x="3834217" y="109160"/>
                  </a:lnTo>
                  <a:lnTo>
                    <a:pt x="3792389" y="129659"/>
                  </a:lnTo>
                  <a:lnTo>
                    <a:pt x="3752606" y="151807"/>
                  </a:lnTo>
                  <a:lnTo>
                    <a:pt x="3714878" y="175552"/>
                  </a:lnTo>
                  <a:lnTo>
                    <a:pt x="3679218" y="200842"/>
                  </a:lnTo>
                  <a:lnTo>
                    <a:pt x="3645635" y="227623"/>
                  </a:lnTo>
                  <a:lnTo>
                    <a:pt x="3614140" y="255844"/>
                  </a:lnTo>
                  <a:lnTo>
                    <a:pt x="3584744" y="285451"/>
                  </a:lnTo>
                  <a:lnTo>
                    <a:pt x="3557458" y="316391"/>
                  </a:lnTo>
                  <a:lnTo>
                    <a:pt x="3532292" y="348613"/>
                  </a:lnTo>
                  <a:lnTo>
                    <a:pt x="3509259" y="382063"/>
                  </a:lnTo>
                  <a:lnTo>
                    <a:pt x="3488367" y="416688"/>
                  </a:lnTo>
                  <a:lnTo>
                    <a:pt x="3469629" y="452437"/>
                  </a:lnTo>
                  <a:lnTo>
                    <a:pt x="3453055" y="489256"/>
                  </a:lnTo>
                  <a:lnTo>
                    <a:pt x="3438655" y="527094"/>
                  </a:lnTo>
                  <a:lnTo>
                    <a:pt x="3426441" y="565896"/>
                  </a:lnTo>
                  <a:lnTo>
                    <a:pt x="3416424" y="605610"/>
                  </a:lnTo>
                  <a:lnTo>
                    <a:pt x="3408614" y="646185"/>
                  </a:lnTo>
                  <a:lnTo>
                    <a:pt x="3403021" y="687567"/>
                  </a:lnTo>
                  <a:lnTo>
                    <a:pt x="3399658" y="729703"/>
                  </a:lnTo>
                  <a:lnTo>
                    <a:pt x="3398535" y="772541"/>
                  </a:lnTo>
                  <a:lnTo>
                    <a:pt x="3398535" y="779033"/>
                  </a:lnTo>
                  <a:lnTo>
                    <a:pt x="3400117" y="827549"/>
                  </a:lnTo>
                  <a:lnTo>
                    <a:pt x="3404800" y="873752"/>
                  </a:lnTo>
                  <a:lnTo>
                    <a:pt x="3412488" y="917714"/>
                  </a:lnTo>
                  <a:lnTo>
                    <a:pt x="3423088" y="959505"/>
                  </a:lnTo>
                  <a:lnTo>
                    <a:pt x="3436503" y="999199"/>
                  </a:lnTo>
                  <a:lnTo>
                    <a:pt x="3452638" y="1036867"/>
                  </a:lnTo>
                  <a:lnTo>
                    <a:pt x="3471399" y="1072581"/>
                  </a:lnTo>
                  <a:lnTo>
                    <a:pt x="3492691" y="1106413"/>
                  </a:lnTo>
                  <a:lnTo>
                    <a:pt x="3516419" y="1138434"/>
                  </a:lnTo>
                  <a:lnTo>
                    <a:pt x="3542487" y="1168717"/>
                  </a:lnTo>
                  <a:lnTo>
                    <a:pt x="3570800" y="1197334"/>
                  </a:lnTo>
                  <a:lnTo>
                    <a:pt x="3601264" y="1224356"/>
                  </a:lnTo>
                  <a:lnTo>
                    <a:pt x="3633784" y="1249855"/>
                  </a:lnTo>
                  <a:lnTo>
                    <a:pt x="3668264" y="1273903"/>
                  </a:lnTo>
                  <a:lnTo>
                    <a:pt x="3704609" y="1296571"/>
                  </a:lnTo>
                  <a:lnTo>
                    <a:pt x="3742725" y="1317933"/>
                  </a:lnTo>
                  <a:lnTo>
                    <a:pt x="3782516" y="1338059"/>
                  </a:lnTo>
                  <a:lnTo>
                    <a:pt x="3823887" y="1357022"/>
                  </a:lnTo>
                  <a:lnTo>
                    <a:pt x="3866744" y="1374893"/>
                  </a:lnTo>
                  <a:lnTo>
                    <a:pt x="3910991" y="1391745"/>
                  </a:lnTo>
                  <a:lnTo>
                    <a:pt x="3956533" y="1407648"/>
                  </a:lnTo>
                  <a:lnTo>
                    <a:pt x="4003276" y="1422676"/>
                  </a:lnTo>
                  <a:lnTo>
                    <a:pt x="4051124" y="1436899"/>
                  </a:lnTo>
                  <a:lnTo>
                    <a:pt x="4099981" y="1450390"/>
                  </a:lnTo>
                  <a:lnTo>
                    <a:pt x="4149754" y="1463221"/>
                  </a:lnTo>
                  <a:lnTo>
                    <a:pt x="4200348" y="1475463"/>
                  </a:lnTo>
                  <a:lnTo>
                    <a:pt x="4251666" y="1487189"/>
                  </a:lnTo>
                  <a:lnTo>
                    <a:pt x="4303614" y="1498469"/>
                  </a:lnTo>
                  <a:lnTo>
                    <a:pt x="4356097" y="1509377"/>
                  </a:lnTo>
                  <a:lnTo>
                    <a:pt x="4439523" y="1527110"/>
                  </a:lnTo>
                  <a:lnTo>
                    <a:pt x="4507999" y="1544119"/>
                  </a:lnTo>
                  <a:lnTo>
                    <a:pt x="4562705" y="1560901"/>
                  </a:lnTo>
                  <a:lnTo>
                    <a:pt x="4604820" y="1577948"/>
                  </a:lnTo>
                  <a:lnTo>
                    <a:pt x="4655995" y="1614821"/>
                  </a:lnTo>
                  <a:lnTo>
                    <a:pt x="4670957" y="1658692"/>
                  </a:lnTo>
                  <a:lnTo>
                    <a:pt x="4670957" y="1665184"/>
                  </a:lnTo>
                  <a:lnTo>
                    <a:pt x="4641665" y="1726104"/>
                  </a:lnTo>
                  <a:lnTo>
                    <a:pt x="4603648" y="1746048"/>
                  </a:lnTo>
                  <a:lnTo>
                    <a:pt x="4548804" y="1758356"/>
                  </a:lnTo>
                  <a:lnTo>
                    <a:pt x="4476198" y="1762563"/>
                  </a:lnTo>
                  <a:lnTo>
                    <a:pt x="4429069" y="1761748"/>
                  </a:lnTo>
                  <a:lnTo>
                    <a:pt x="4381667" y="1759276"/>
                  </a:lnTo>
                  <a:lnTo>
                    <a:pt x="4334054" y="1755107"/>
                  </a:lnTo>
                  <a:lnTo>
                    <a:pt x="4286295" y="1749201"/>
                  </a:lnTo>
                  <a:lnTo>
                    <a:pt x="4238452" y="1741520"/>
                  </a:lnTo>
                  <a:lnTo>
                    <a:pt x="4190590" y="1732023"/>
                  </a:lnTo>
                  <a:lnTo>
                    <a:pt x="4142771" y="1720671"/>
                  </a:lnTo>
                  <a:lnTo>
                    <a:pt x="4095059" y="1707424"/>
                  </a:lnTo>
                  <a:lnTo>
                    <a:pt x="4047518" y="1692243"/>
                  </a:lnTo>
                  <a:lnTo>
                    <a:pt x="4000210" y="1675088"/>
                  </a:lnTo>
                  <a:lnTo>
                    <a:pt x="3953200" y="1655918"/>
                  </a:lnTo>
                  <a:lnTo>
                    <a:pt x="3906551" y="1634696"/>
                  </a:lnTo>
                  <a:lnTo>
                    <a:pt x="3860325" y="1611380"/>
                  </a:lnTo>
                  <a:lnTo>
                    <a:pt x="3814588" y="1585931"/>
                  </a:lnTo>
                  <a:lnTo>
                    <a:pt x="3769401" y="1558311"/>
                  </a:lnTo>
                  <a:lnTo>
                    <a:pt x="3724829" y="1528478"/>
                  </a:lnTo>
                  <a:lnTo>
                    <a:pt x="3680935" y="1496393"/>
                  </a:lnTo>
                  <a:lnTo>
                    <a:pt x="3275188" y="1980043"/>
                  </a:lnTo>
                  <a:lnTo>
                    <a:pt x="3310457" y="2009833"/>
                  </a:lnTo>
                  <a:lnTo>
                    <a:pt x="3346911" y="2038436"/>
                  </a:lnTo>
                  <a:lnTo>
                    <a:pt x="3384517" y="2065851"/>
                  </a:lnTo>
                  <a:lnTo>
                    <a:pt x="3423246" y="2092073"/>
                  </a:lnTo>
                  <a:lnTo>
                    <a:pt x="3463065" y="2117101"/>
                  </a:lnTo>
                  <a:lnTo>
                    <a:pt x="3503943" y="2140933"/>
                  </a:lnTo>
                  <a:lnTo>
                    <a:pt x="3545850" y="2163566"/>
                  </a:lnTo>
                  <a:lnTo>
                    <a:pt x="3588754" y="2184997"/>
                  </a:lnTo>
                  <a:lnTo>
                    <a:pt x="3632624" y="2205224"/>
                  </a:lnTo>
                  <a:lnTo>
                    <a:pt x="3677429" y="2224245"/>
                  </a:lnTo>
                  <a:lnTo>
                    <a:pt x="3723137" y="2242056"/>
                  </a:lnTo>
                  <a:lnTo>
                    <a:pt x="3769718" y="2258656"/>
                  </a:lnTo>
                  <a:lnTo>
                    <a:pt x="3817141" y="2274042"/>
                  </a:lnTo>
                  <a:lnTo>
                    <a:pt x="3865373" y="2288211"/>
                  </a:lnTo>
                  <a:lnTo>
                    <a:pt x="3914385" y="2301161"/>
                  </a:lnTo>
                  <a:lnTo>
                    <a:pt x="3964145" y="2312890"/>
                  </a:lnTo>
                  <a:lnTo>
                    <a:pt x="4014621" y="2323395"/>
                  </a:lnTo>
                  <a:lnTo>
                    <a:pt x="4065782" y="2332673"/>
                  </a:lnTo>
                  <a:lnTo>
                    <a:pt x="4117599" y="2340722"/>
                  </a:lnTo>
                  <a:lnTo>
                    <a:pt x="4170038" y="2347540"/>
                  </a:lnTo>
                  <a:lnTo>
                    <a:pt x="4223069" y="2353123"/>
                  </a:lnTo>
                  <a:lnTo>
                    <a:pt x="4276662" y="2357471"/>
                  </a:lnTo>
                  <a:lnTo>
                    <a:pt x="4330784" y="2360579"/>
                  </a:lnTo>
                  <a:lnTo>
                    <a:pt x="4385404" y="2362446"/>
                  </a:lnTo>
                  <a:lnTo>
                    <a:pt x="4440493" y="2363068"/>
                  </a:lnTo>
                  <a:close/>
                </a:path>
                <a:path w="7820025" h="2369820">
                  <a:moveTo>
                    <a:pt x="6745134" y="2369560"/>
                  </a:moveTo>
                  <a:lnTo>
                    <a:pt x="6806881" y="2368436"/>
                  </a:lnTo>
                  <a:lnTo>
                    <a:pt x="6866633" y="2365106"/>
                  </a:lnTo>
                  <a:lnTo>
                    <a:pt x="6924429" y="2359635"/>
                  </a:lnTo>
                  <a:lnTo>
                    <a:pt x="6980304" y="2352090"/>
                  </a:lnTo>
                  <a:lnTo>
                    <a:pt x="7034295" y="2342535"/>
                  </a:lnTo>
                  <a:lnTo>
                    <a:pt x="7086438" y="2331036"/>
                  </a:lnTo>
                  <a:lnTo>
                    <a:pt x="7136771" y="2317658"/>
                  </a:lnTo>
                  <a:lnTo>
                    <a:pt x="7185330" y="2302466"/>
                  </a:lnTo>
                  <a:lnTo>
                    <a:pt x="7232151" y="2285526"/>
                  </a:lnTo>
                  <a:lnTo>
                    <a:pt x="7277271" y="2266902"/>
                  </a:lnTo>
                  <a:lnTo>
                    <a:pt x="7320727" y="2246661"/>
                  </a:lnTo>
                  <a:lnTo>
                    <a:pt x="7362555" y="2224867"/>
                  </a:lnTo>
                  <a:lnTo>
                    <a:pt x="7402792" y="2201586"/>
                  </a:lnTo>
                  <a:lnTo>
                    <a:pt x="7441475" y="2176884"/>
                  </a:lnTo>
                  <a:lnTo>
                    <a:pt x="7478640" y="2150824"/>
                  </a:lnTo>
                  <a:lnTo>
                    <a:pt x="7514324" y="2123474"/>
                  </a:lnTo>
                  <a:lnTo>
                    <a:pt x="7548563" y="2094897"/>
                  </a:lnTo>
                  <a:lnTo>
                    <a:pt x="7581394" y="2065160"/>
                  </a:lnTo>
                  <a:lnTo>
                    <a:pt x="7612853" y="2034328"/>
                  </a:lnTo>
                  <a:lnTo>
                    <a:pt x="7642978" y="2002465"/>
                  </a:lnTo>
                  <a:lnTo>
                    <a:pt x="7671804" y="1969638"/>
                  </a:lnTo>
                  <a:lnTo>
                    <a:pt x="7699369" y="1935911"/>
                  </a:lnTo>
                  <a:lnTo>
                    <a:pt x="7725709" y="1901350"/>
                  </a:lnTo>
                  <a:lnTo>
                    <a:pt x="7750861" y="1866020"/>
                  </a:lnTo>
                  <a:lnTo>
                    <a:pt x="7774861" y="1829987"/>
                  </a:lnTo>
                  <a:lnTo>
                    <a:pt x="7797746" y="1793316"/>
                  </a:lnTo>
                  <a:lnTo>
                    <a:pt x="7819552" y="1756071"/>
                  </a:lnTo>
                  <a:lnTo>
                    <a:pt x="7193079" y="1402260"/>
                  </a:lnTo>
                  <a:lnTo>
                    <a:pt x="7166711" y="1446957"/>
                  </a:lnTo>
                  <a:lnTo>
                    <a:pt x="7138748" y="1488787"/>
                  </a:lnTo>
                  <a:lnTo>
                    <a:pt x="7108884" y="1527456"/>
                  </a:lnTo>
                  <a:lnTo>
                    <a:pt x="7076809" y="1562671"/>
                  </a:lnTo>
                  <a:lnTo>
                    <a:pt x="7042218" y="1594141"/>
                  </a:lnTo>
                  <a:lnTo>
                    <a:pt x="7004803" y="1621572"/>
                  </a:lnTo>
                  <a:lnTo>
                    <a:pt x="6964256" y="1644672"/>
                  </a:lnTo>
                  <a:lnTo>
                    <a:pt x="6920271" y="1663148"/>
                  </a:lnTo>
                  <a:lnTo>
                    <a:pt x="6872540" y="1676707"/>
                  </a:lnTo>
                  <a:lnTo>
                    <a:pt x="6820755" y="1685057"/>
                  </a:lnTo>
                  <a:lnTo>
                    <a:pt x="6764610" y="1687906"/>
                  </a:lnTo>
                  <a:lnTo>
                    <a:pt x="6718646" y="1685501"/>
                  </a:lnTo>
                  <a:lnTo>
                    <a:pt x="6674579" y="1678402"/>
                  </a:lnTo>
                  <a:lnTo>
                    <a:pt x="6632556" y="1666787"/>
                  </a:lnTo>
                  <a:lnTo>
                    <a:pt x="6592726" y="1650831"/>
                  </a:lnTo>
                  <a:lnTo>
                    <a:pt x="6555235" y="1630709"/>
                  </a:lnTo>
                  <a:lnTo>
                    <a:pt x="6520230" y="1606598"/>
                  </a:lnTo>
                  <a:lnTo>
                    <a:pt x="6487860" y="1578673"/>
                  </a:lnTo>
                  <a:lnTo>
                    <a:pt x="6458271" y="1547112"/>
                  </a:lnTo>
                  <a:lnTo>
                    <a:pt x="6431612" y="1512088"/>
                  </a:lnTo>
                  <a:lnTo>
                    <a:pt x="6408029" y="1473779"/>
                  </a:lnTo>
                  <a:lnTo>
                    <a:pt x="6387669" y="1432360"/>
                  </a:lnTo>
                  <a:lnTo>
                    <a:pt x="6370681" y="1388008"/>
                  </a:lnTo>
                  <a:lnTo>
                    <a:pt x="6357211" y="1340898"/>
                  </a:lnTo>
                  <a:lnTo>
                    <a:pt x="6347407" y="1291206"/>
                  </a:lnTo>
                  <a:lnTo>
                    <a:pt x="6341417" y="1239108"/>
                  </a:lnTo>
                  <a:lnTo>
                    <a:pt x="6339388" y="1184780"/>
                  </a:lnTo>
                  <a:lnTo>
                    <a:pt x="6339388" y="1178288"/>
                  </a:lnTo>
                  <a:lnTo>
                    <a:pt x="6341346" y="1127777"/>
                  </a:lnTo>
                  <a:lnTo>
                    <a:pt x="6347141" y="1078664"/>
                  </a:lnTo>
                  <a:lnTo>
                    <a:pt x="6356655" y="1031206"/>
                  </a:lnTo>
                  <a:lnTo>
                    <a:pt x="6369768" y="985659"/>
                  </a:lnTo>
                  <a:lnTo>
                    <a:pt x="6386362" y="942281"/>
                  </a:lnTo>
                  <a:lnTo>
                    <a:pt x="6406317" y="901328"/>
                  </a:lnTo>
                  <a:lnTo>
                    <a:pt x="6429515" y="863056"/>
                  </a:lnTo>
                  <a:lnTo>
                    <a:pt x="6455837" y="827723"/>
                  </a:lnTo>
                  <a:lnTo>
                    <a:pt x="6485164" y="795585"/>
                  </a:lnTo>
                  <a:lnTo>
                    <a:pt x="6517377" y="766899"/>
                  </a:lnTo>
                  <a:lnTo>
                    <a:pt x="6552358" y="741922"/>
                  </a:lnTo>
                  <a:lnTo>
                    <a:pt x="6589987" y="720910"/>
                  </a:lnTo>
                  <a:lnTo>
                    <a:pt x="6630146" y="704121"/>
                  </a:lnTo>
                  <a:lnTo>
                    <a:pt x="6672715" y="691810"/>
                  </a:lnTo>
                  <a:lnTo>
                    <a:pt x="6717576" y="684236"/>
                  </a:lnTo>
                  <a:lnTo>
                    <a:pt x="6764610" y="681654"/>
                  </a:lnTo>
                  <a:lnTo>
                    <a:pt x="6819133" y="684422"/>
                  </a:lnTo>
                  <a:lnTo>
                    <a:pt x="6869545" y="692531"/>
                  </a:lnTo>
                  <a:lnTo>
                    <a:pt x="6916079" y="705688"/>
                  </a:lnTo>
                  <a:lnTo>
                    <a:pt x="6958969" y="723600"/>
                  </a:lnTo>
                  <a:lnTo>
                    <a:pt x="6998450" y="745976"/>
                  </a:lnTo>
                  <a:lnTo>
                    <a:pt x="7034755" y="772522"/>
                  </a:lnTo>
                  <a:lnTo>
                    <a:pt x="7068120" y="802945"/>
                  </a:lnTo>
                  <a:lnTo>
                    <a:pt x="7098777" y="836953"/>
                  </a:lnTo>
                  <a:lnTo>
                    <a:pt x="7126962" y="874254"/>
                  </a:lnTo>
                  <a:lnTo>
                    <a:pt x="7152908" y="914554"/>
                  </a:lnTo>
                  <a:lnTo>
                    <a:pt x="7176849" y="957561"/>
                  </a:lnTo>
                  <a:lnTo>
                    <a:pt x="7803322" y="590767"/>
                  </a:lnTo>
                  <a:lnTo>
                    <a:pt x="7780575" y="551160"/>
                  </a:lnTo>
                  <a:lnTo>
                    <a:pt x="7756527" y="512524"/>
                  </a:lnTo>
                  <a:lnTo>
                    <a:pt x="7731170" y="474904"/>
                  </a:lnTo>
                  <a:lnTo>
                    <a:pt x="7704501" y="438349"/>
                  </a:lnTo>
                  <a:lnTo>
                    <a:pt x="7676513" y="402907"/>
                  </a:lnTo>
                  <a:lnTo>
                    <a:pt x="7647201" y="368625"/>
                  </a:lnTo>
                  <a:lnTo>
                    <a:pt x="7616559" y="335551"/>
                  </a:lnTo>
                  <a:lnTo>
                    <a:pt x="7584582" y="303732"/>
                  </a:lnTo>
                  <a:lnTo>
                    <a:pt x="7551264" y="273217"/>
                  </a:lnTo>
                  <a:lnTo>
                    <a:pt x="7516599" y="244052"/>
                  </a:lnTo>
                  <a:lnTo>
                    <a:pt x="7480583" y="216285"/>
                  </a:lnTo>
                  <a:lnTo>
                    <a:pt x="7443210" y="189965"/>
                  </a:lnTo>
                  <a:lnTo>
                    <a:pt x="7404473" y="165138"/>
                  </a:lnTo>
                  <a:lnTo>
                    <a:pt x="7364368" y="141853"/>
                  </a:lnTo>
                  <a:lnTo>
                    <a:pt x="7322889" y="120157"/>
                  </a:lnTo>
                  <a:lnTo>
                    <a:pt x="7280030" y="100097"/>
                  </a:lnTo>
                  <a:lnTo>
                    <a:pt x="7235786" y="81722"/>
                  </a:lnTo>
                  <a:lnTo>
                    <a:pt x="7190152" y="65079"/>
                  </a:lnTo>
                  <a:lnTo>
                    <a:pt x="7143121" y="50215"/>
                  </a:lnTo>
                  <a:lnTo>
                    <a:pt x="7094689" y="37178"/>
                  </a:lnTo>
                  <a:lnTo>
                    <a:pt x="7044849" y="26017"/>
                  </a:lnTo>
                  <a:lnTo>
                    <a:pt x="6993597" y="16778"/>
                  </a:lnTo>
                  <a:lnTo>
                    <a:pt x="6940926" y="9509"/>
                  </a:lnTo>
                  <a:lnTo>
                    <a:pt x="6886831" y="4258"/>
                  </a:lnTo>
                  <a:lnTo>
                    <a:pt x="6831307" y="1072"/>
                  </a:lnTo>
                  <a:lnTo>
                    <a:pt x="6774348" y="0"/>
                  </a:lnTo>
                  <a:lnTo>
                    <a:pt x="6724981" y="898"/>
                  </a:lnTo>
                  <a:lnTo>
                    <a:pt x="6676179" y="3575"/>
                  </a:lnTo>
                  <a:lnTo>
                    <a:pt x="6627976" y="8002"/>
                  </a:lnTo>
                  <a:lnTo>
                    <a:pt x="6580406" y="14148"/>
                  </a:lnTo>
                  <a:lnTo>
                    <a:pt x="6533501" y="21986"/>
                  </a:lnTo>
                  <a:lnTo>
                    <a:pt x="6487294" y="31485"/>
                  </a:lnTo>
                  <a:lnTo>
                    <a:pt x="6441818" y="42617"/>
                  </a:lnTo>
                  <a:lnTo>
                    <a:pt x="6397107" y="55352"/>
                  </a:lnTo>
                  <a:lnTo>
                    <a:pt x="6353193" y="69663"/>
                  </a:lnTo>
                  <a:lnTo>
                    <a:pt x="6310109" y="85518"/>
                  </a:lnTo>
                  <a:lnTo>
                    <a:pt x="6267890" y="102890"/>
                  </a:lnTo>
                  <a:lnTo>
                    <a:pt x="6226567" y="121749"/>
                  </a:lnTo>
                  <a:lnTo>
                    <a:pt x="6186173" y="142067"/>
                  </a:lnTo>
                  <a:lnTo>
                    <a:pt x="6146742" y="163813"/>
                  </a:lnTo>
                  <a:lnTo>
                    <a:pt x="6108308" y="186959"/>
                  </a:lnTo>
                  <a:lnTo>
                    <a:pt x="6070902" y="211476"/>
                  </a:lnTo>
                  <a:lnTo>
                    <a:pt x="6034558" y="237335"/>
                  </a:lnTo>
                  <a:lnTo>
                    <a:pt x="5999309" y="264507"/>
                  </a:lnTo>
                  <a:lnTo>
                    <a:pt x="5965188" y="292961"/>
                  </a:lnTo>
                  <a:lnTo>
                    <a:pt x="5932228" y="322671"/>
                  </a:lnTo>
                  <a:lnTo>
                    <a:pt x="5900462" y="353605"/>
                  </a:lnTo>
                  <a:lnTo>
                    <a:pt x="5869924" y="385736"/>
                  </a:lnTo>
                  <a:lnTo>
                    <a:pt x="5840646" y="419034"/>
                  </a:lnTo>
                  <a:lnTo>
                    <a:pt x="5812661" y="453469"/>
                  </a:lnTo>
                  <a:lnTo>
                    <a:pt x="5786003" y="489014"/>
                  </a:lnTo>
                  <a:lnTo>
                    <a:pt x="5760704" y="525638"/>
                  </a:lnTo>
                  <a:lnTo>
                    <a:pt x="5736798" y="563313"/>
                  </a:lnTo>
                  <a:lnTo>
                    <a:pt x="5714317" y="602009"/>
                  </a:lnTo>
                  <a:lnTo>
                    <a:pt x="5693296" y="641698"/>
                  </a:lnTo>
                  <a:lnTo>
                    <a:pt x="5673765" y="682350"/>
                  </a:lnTo>
                  <a:lnTo>
                    <a:pt x="5655760" y="723937"/>
                  </a:lnTo>
                  <a:lnTo>
                    <a:pt x="5639313" y="766428"/>
                  </a:lnTo>
                  <a:lnTo>
                    <a:pt x="5624456" y="809796"/>
                  </a:lnTo>
                  <a:lnTo>
                    <a:pt x="5611224" y="854010"/>
                  </a:lnTo>
                  <a:lnTo>
                    <a:pt x="5599648" y="899043"/>
                  </a:lnTo>
                  <a:lnTo>
                    <a:pt x="5589763" y="944864"/>
                  </a:lnTo>
                  <a:lnTo>
                    <a:pt x="5581601" y="991444"/>
                  </a:lnTo>
                  <a:lnTo>
                    <a:pt x="5575195" y="1038755"/>
                  </a:lnTo>
                  <a:lnTo>
                    <a:pt x="5570579" y="1086767"/>
                  </a:lnTo>
                  <a:lnTo>
                    <a:pt x="5567784" y="1135452"/>
                  </a:lnTo>
                  <a:lnTo>
                    <a:pt x="5566846" y="1184780"/>
                  </a:lnTo>
                  <a:lnTo>
                    <a:pt x="5566846" y="1191272"/>
                  </a:lnTo>
                  <a:lnTo>
                    <a:pt x="5567818" y="1242397"/>
                  </a:lnTo>
                  <a:lnTo>
                    <a:pt x="5570707" y="1292678"/>
                  </a:lnTo>
                  <a:lnTo>
                    <a:pt x="5575474" y="1342094"/>
                  </a:lnTo>
                  <a:lnTo>
                    <a:pt x="5582076" y="1390624"/>
                  </a:lnTo>
                  <a:lnTo>
                    <a:pt x="5590473" y="1438246"/>
                  </a:lnTo>
                  <a:lnTo>
                    <a:pt x="5600625" y="1484940"/>
                  </a:lnTo>
                  <a:lnTo>
                    <a:pt x="5612491" y="1530685"/>
                  </a:lnTo>
                  <a:lnTo>
                    <a:pt x="5626030" y="1575458"/>
                  </a:lnTo>
                  <a:lnTo>
                    <a:pt x="5641201" y="1619239"/>
                  </a:lnTo>
                  <a:lnTo>
                    <a:pt x="5657964" y="1662007"/>
                  </a:lnTo>
                  <a:lnTo>
                    <a:pt x="5676279" y="1703740"/>
                  </a:lnTo>
                  <a:lnTo>
                    <a:pt x="5696103" y="1744418"/>
                  </a:lnTo>
                  <a:lnTo>
                    <a:pt x="5717398" y="1784018"/>
                  </a:lnTo>
                  <a:lnTo>
                    <a:pt x="5740121" y="1822521"/>
                  </a:lnTo>
                  <a:lnTo>
                    <a:pt x="5764233" y="1859904"/>
                  </a:lnTo>
                  <a:lnTo>
                    <a:pt x="5789692" y="1896147"/>
                  </a:lnTo>
                  <a:lnTo>
                    <a:pt x="5816459" y="1931228"/>
                  </a:lnTo>
                  <a:lnTo>
                    <a:pt x="5844491" y="1965126"/>
                  </a:lnTo>
                  <a:lnTo>
                    <a:pt x="5873749" y="1997820"/>
                  </a:lnTo>
                  <a:lnTo>
                    <a:pt x="5904192" y="2029289"/>
                  </a:lnTo>
                  <a:lnTo>
                    <a:pt x="5935779" y="2059511"/>
                  </a:lnTo>
                  <a:lnTo>
                    <a:pt x="5968470" y="2088466"/>
                  </a:lnTo>
                  <a:lnTo>
                    <a:pt x="6002224" y="2116132"/>
                  </a:lnTo>
                  <a:lnTo>
                    <a:pt x="6036999" y="2142487"/>
                  </a:lnTo>
                  <a:lnTo>
                    <a:pt x="6072756" y="2167512"/>
                  </a:lnTo>
                  <a:lnTo>
                    <a:pt x="6109454" y="2191184"/>
                  </a:lnTo>
                  <a:lnTo>
                    <a:pt x="6147052" y="2213482"/>
                  </a:lnTo>
                  <a:lnTo>
                    <a:pt x="6185509" y="2234386"/>
                  </a:lnTo>
                  <a:lnTo>
                    <a:pt x="6224784" y="2253873"/>
                  </a:lnTo>
                  <a:lnTo>
                    <a:pt x="6264838" y="2271924"/>
                  </a:lnTo>
                  <a:lnTo>
                    <a:pt x="6305629" y="2288516"/>
                  </a:lnTo>
                  <a:lnTo>
                    <a:pt x="6347116" y="2303628"/>
                  </a:lnTo>
                  <a:lnTo>
                    <a:pt x="6389259" y="2317240"/>
                  </a:lnTo>
                  <a:lnTo>
                    <a:pt x="6432018" y="2329329"/>
                  </a:lnTo>
                  <a:lnTo>
                    <a:pt x="6475351" y="2339876"/>
                  </a:lnTo>
                  <a:lnTo>
                    <a:pt x="6519218" y="2348858"/>
                  </a:lnTo>
                  <a:lnTo>
                    <a:pt x="6563578" y="2356254"/>
                  </a:lnTo>
                  <a:lnTo>
                    <a:pt x="6608390" y="2362044"/>
                  </a:lnTo>
                  <a:lnTo>
                    <a:pt x="6653614" y="2366206"/>
                  </a:lnTo>
                  <a:lnTo>
                    <a:pt x="6699209" y="2368718"/>
                  </a:lnTo>
                  <a:lnTo>
                    <a:pt x="6745134" y="2369560"/>
                  </a:lnTo>
                  <a:close/>
                </a:path>
              </a:pathLst>
            </a:custGeom>
            <a:ln w="52354">
              <a:solidFill>
                <a:srgbClr val="000000"/>
              </a:solidFill>
            </a:ln>
          </p:spPr>
          <p:txBody>
            <a:bodyPr wrap="square" lIns="0" tIns="0" rIns="0" bIns="0" rtlCol="0"/>
            <a:lstStyle/>
            <a:p>
              <a:endParaRPr/>
            </a:p>
          </p:txBody>
        </p:sp>
        <p:sp>
          <p:nvSpPr>
            <p:cNvPr id="4" name="object 4"/>
            <p:cNvSpPr/>
            <p:nvPr/>
          </p:nvSpPr>
          <p:spPr>
            <a:xfrm>
              <a:off x="0" y="3720571"/>
              <a:ext cx="15208885" cy="7588250"/>
            </a:xfrm>
            <a:custGeom>
              <a:avLst/>
              <a:gdLst/>
              <a:ahLst/>
              <a:cxnLst/>
              <a:rect l="l" t="t" r="r" b="b"/>
              <a:pathLst>
                <a:path w="15208885" h="7588250">
                  <a:moveTo>
                    <a:pt x="2445682" y="7587985"/>
                  </a:moveTo>
                  <a:lnTo>
                    <a:pt x="2467628" y="7510739"/>
                  </a:lnTo>
                  <a:lnTo>
                    <a:pt x="2480398" y="7468774"/>
                  </a:lnTo>
                  <a:lnTo>
                    <a:pt x="2493695" y="7426844"/>
                  </a:lnTo>
                  <a:lnTo>
                    <a:pt x="2507485" y="7384947"/>
                  </a:lnTo>
                  <a:lnTo>
                    <a:pt x="2521734" y="7343083"/>
                  </a:lnTo>
                  <a:lnTo>
                    <a:pt x="2536410" y="7301249"/>
                  </a:lnTo>
                  <a:lnTo>
                    <a:pt x="2551477" y="7259444"/>
                  </a:lnTo>
                  <a:lnTo>
                    <a:pt x="2566904" y="7217667"/>
                  </a:lnTo>
                  <a:lnTo>
                    <a:pt x="2582654" y="7175916"/>
                  </a:lnTo>
                  <a:lnTo>
                    <a:pt x="2598696" y="7134189"/>
                  </a:lnTo>
                  <a:lnTo>
                    <a:pt x="2614995" y="7092485"/>
                  </a:lnTo>
                  <a:lnTo>
                    <a:pt x="2631518" y="7050802"/>
                  </a:lnTo>
                  <a:lnTo>
                    <a:pt x="2648231" y="7009140"/>
                  </a:lnTo>
                  <a:lnTo>
                    <a:pt x="2665100" y="6967496"/>
                  </a:lnTo>
                  <a:lnTo>
                    <a:pt x="2682092" y="6925868"/>
                  </a:lnTo>
                  <a:lnTo>
                    <a:pt x="2699172" y="6884256"/>
                  </a:lnTo>
                  <a:lnTo>
                    <a:pt x="2716307" y="6842658"/>
                  </a:lnTo>
                  <a:lnTo>
                    <a:pt x="2733464" y="6801072"/>
                  </a:lnTo>
                  <a:lnTo>
                    <a:pt x="2750609" y="6759497"/>
                  </a:lnTo>
                  <a:lnTo>
                    <a:pt x="2767707" y="6717931"/>
                  </a:lnTo>
                  <a:lnTo>
                    <a:pt x="2784726" y="6676372"/>
                  </a:lnTo>
                  <a:lnTo>
                    <a:pt x="2801632" y="6634820"/>
                  </a:lnTo>
                  <a:lnTo>
                    <a:pt x="2818390" y="6593272"/>
                  </a:lnTo>
                  <a:lnTo>
                    <a:pt x="2834967" y="6551727"/>
                  </a:lnTo>
                  <a:lnTo>
                    <a:pt x="2851330" y="6510184"/>
                  </a:lnTo>
                  <a:lnTo>
                    <a:pt x="2867445" y="6468641"/>
                  </a:lnTo>
                  <a:lnTo>
                    <a:pt x="2883278" y="6427097"/>
                  </a:lnTo>
                  <a:lnTo>
                    <a:pt x="2898795" y="6385549"/>
                  </a:lnTo>
                  <a:lnTo>
                    <a:pt x="2913963" y="6343997"/>
                  </a:lnTo>
                  <a:lnTo>
                    <a:pt x="2928748" y="6302439"/>
                  </a:lnTo>
                  <a:lnTo>
                    <a:pt x="2943116" y="6260873"/>
                  </a:lnTo>
                  <a:lnTo>
                    <a:pt x="2957034" y="6219298"/>
                  </a:lnTo>
                  <a:lnTo>
                    <a:pt x="2970467" y="6177713"/>
                  </a:lnTo>
                  <a:lnTo>
                    <a:pt x="2983383" y="6136115"/>
                  </a:lnTo>
                  <a:lnTo>
                    <a:pt x="2995747" y="6094504"/>
                  </a:lnTo>
                  <a:lnTo>
                    <a:pt x="3007526" y="6052877"/>
                  </a:lnTo>
                  <a:lnTo>
                    <a:pt x="3018686" y="6011233"/>
                  </a:lnTo>
                  <a:lnTo>
                    <a:pt x="3029193" y="5969572"/>
                  </a:lnTo>
                  <a:lnTo>
                    <a:pt x="3039014" y="5927890"/>
                  </a:lnTo>
                  <a:lnTo>
                    <a:pt x="3048115" y="5886187"/>
                  </a:lnTo>
                  <a:lnTo>
                    <a:pt x="3056462" y="5844461"/>
                  </a:lnTo>
                  <a:lnTo>
                    <a:pt x="3064021" y="5802711"/>
                  </a:lnTo>
                  <a:lnTo>
                    <a:pt x="3070760" y="5760935"/>
                  </a:lnTo>
                  <a:lnTo>
                    <a:pt x="3076643" y="5719131"/>
                  </a:lnTo>
                  <a:lnTo>
                    <a:pt x="3081638" y="5677299"/>
                  </a:lnTo>
                  <a:lnTo>
                    <a:pt x="3085711" y="5635436"/>
                  </a:lnTo>
                  <a:lnTo>
                    <a:pt x="3088827" y="5593541"/>
                  </a:lnTo>
                  <a:lnTo>
                    <a:pt x="3090954" y="5551612"/>
                  </a:lnTo>
                  <a:lnTo>
                    <a:pt x="3092058" y="5509648"/>
                  </a:lnTo>
                  <a:lnTo>
                    <a:pt x="3092104" y="5467648"/>
                  </a:lnTo>
                  <a:lnTo>
                    <a:pt x="3091060" y="5425609"/>
                  </a:lnTo>
                  <a:lnTo>
                    <a:pt x="3088891" y="5383531"/>
                  </a:lnTo>
                  <a:lnTo>
                    <a:pt x="3085564" y="5341411"/>
                  </a:lnTo>
                  <a:lnTo>
                    <a:pt x="3081045" y="5299249"/>
                  </a:lnTo>
                  <a:lnTo>
                    <a:pt x="3075300" y="5257043"/>
                  </a:lnTo>
                  <a:lnTo>
                    <a:pt x="3068296" y="5214791"/>
                  </a:lnTo>
                  <a:lnTo>
                    <a:pt x="3059999" y="5172491"/>
                  </a:lnTo>
                  <a:lnTo>
                    <a:pt x="3050375" y="5130143"/>
                  </a:lnTo>
                  <a:lnTo>
                    <a:pt x="3039391" y="5087744"/>
                  </a:lnTo>
                  <a:lnTo>
                    <a:pt x="3027013" y="5045293"/>
                  </a:lnTo>
                  <a:lnTo>
                    <a:pt x="3013206" y="5002789"/>
                  </a:lnTo>
                  <a:lnTo>
                    <a:pt x="2997939" y="4960230"/>
                  </a:lnTo>
                  <a:lnTo>
                    <a:pt x="2981128" y="4917123"/>
                  </a:lnTo>
                  <a:lnTo>
                    <a:pt x="2963548" y="4875166"/>
                  </a:lnTo>
                  <a:lnTo>
                    <a:pt x="2945210" y="4834341"/>
                  </a:lnTo>
                  <a:lnTo>
                    <a:pt x="2926122" y="4794635"/>
                  </a:lnTo>
                  <a:lnTo>
                    <a:pt x="2906295" y="4756032"/>
                  </a:lnTo>
                  <a:lnTo>
                    <a:pt x="2885738" y="4718515"/>
                  </a:lnTo>
                  <a:lnTo>
                    <a:pt x="2864460" y="4682071"/>
                  </a:lnTo>
                  <a:lnTo>
                    <a:pt x="2842472" y="4646683"/>
                  </a:lnTo>
                  <a:lnTo>
                    <a:pt x="2819782" y="4612335"/>
                  </a:lnTo>
                  <a:lnTo>
                    <a:pt x="2796402" y="4579013"/>
                  </a:lnTo>
                  <a:lnTo>
                    <a:pt x="2772340" y="4546700"/>
                  </a:lnTo>
                  <a:lnTo>
                    <a:pt x="2747606" y="4515382"/>
                  </a:lnTo>
                  <a:lnTo>
                    <a:pt x="2722209" y="4485043"/>
                  </a:lnTo>
                  <a:lnTo>
                    <a:pt x="2696160" y="4455667"/>
                  </a:lnTo>
                  <a:lnTo>
                    <a:pt x="2669469" y="4427239"/>
                  </a:lnTo>
                  <a:lnTo>
                    <a:pt x="2642144" y="4399744"/>
                  </a:lnTo>
                  <a:lnTo>
                    <a:pt x="2614195" y="4373165"/>
                  </a:lnTo>
                  <a:lnTo>
                    <a:pt x="2585633" y="4347488"/>
                  </a:lnTo>
                  <a:lnTo>
                    <a:pt x="2556466" y="4322697"/>
                  </a:lnTo>
                  <a:lnTo>
                    <a:pt x="2526705" y="4298777"/>
                  </a:lnTo>
                  <a:lnTo>
                    <a:pt x="2496359" y="4275712"/>
                  </a:lnTo>
                  <a:lnTo>
                    <a:pt x="2433952" y="4232085"/>
                  </a:lnTo>
                  <a:lnTo>
                    <a:pt x="2369321" y="4191692"/>
                  </a:lnTo>
                  <a:lnTo>
                    <a:pt x="2336196" y="4172670"/>
                  </a:lnTo>
                  <a:lnTo>
                    <a:pt x="2302545" y="4154411"/>
                  </a:lnTo>
                  <a:lnTo>
                    <a:pt x="2268376" y="4136898"/>
                  </a:lnTo>
                  <a:lnTo>
                    <a:pt x="2233700" y="4120116"/>
                  </a:lnTo>
                  <a:lnTo>
                    <a:pt x="2198526" y="4104051"/>
                  </a:lnTo>
                  <a:lnTo>
                    <a:pt x="2162864" y="4088685"/>
                  </a:lnTo>
                  <a:lnTo>
                    <a:pt x="2126724" y="4074005"/>
                  </a:lnTo>
                  <a:lnTo>
                    <a:pt x="2090115" y="4059994"/>
                  </a:lnTo>
                  <a:lnTo>
                    <a:pt x="2053046" y="4046637"/>
                  </a:lnTo>
                  <a:lnTo>
                    <a:pt x="2015529" y="4033918"/>
                  </a:lnTo>
                  <a:lnTo>
                    <a:pt x="1977572" y="4021822"/>
                  </a:lnTo>
                  <a:lnTo>
                    <a:pt x="1939185" y="4010334"/>
                  </a:lnTo>
                  <a:lnTo>
                    <a:pt x="1900377" y="3999438"/>
                  </a:lnTo>
                  <a:lnTo>
                    <a:pt x="1861159" y="3989119"/>
                  </a:lnTo>
                  <a:lnTo>
                    <a:pt x="1821540" y="3979361"/>
                  </a:lnTo>
                  <a:lnTo>
                    <a:pt x="1781530" y="3970148"/>
                  </a:lnTo>
                  <a:lnTo>
                    <a:pt x="1741138" y="3961465"/>
                  </a:lnTo>
                  <a:lnTo>
                    <a:pt x="1700374" y="3953298"/>
                  </a:lnTo>
                  <a:lnTo>
                    <a:pt x="1659248" y="3945629"/>
                  </a:lnTo>
                  <a:lnTo>
                    <a:pt x="1617769" y="3938444"/>
                  </a:lnTo>
                  <a:lnTo>
                    <a:pt x="1575947" y="3931728"/>
                  </a:lnTo>
                  <a:lnTo>
                    <a:pt x="1533792" y="3925464"/>
                  </a:lnTo>
                  <a:lnTo>
                    <a:pt x="1491314" y="3919637"/>
                  </a:lnTo>
                  <a:lnTo>
                    <a:pt x="1448521" y="3914233"/>
                  </a:lnTo>
                  <a:lnTo>
                    <a:pt x="1405425" y="3909235"/>
                  </a:lnTo>
                  <a:lnTo>
                    <a:pt x="1362033" y="3904627"/>
                  </a:lnTo>
                  <a:lnTo>
                    <a:pt x="1318357" y="3900396"/>
                  </a:lnTo>
                  <a:lnTo>
                    <a:pt x="1274406" y="3896524"/>
                  </a:lnTo>
                  <a:lnTo>
                    <a:pt x="1230190" y="3892996"/>
                  </a:lnTo>
                  <a:lnTo>
                    <a:pt x="1185717" y="3889798"/>
                  </a:lnTo>
                  <a:lnTo>
                    <a:pt x="1140998" y="3886913"/>
                  </a:lnTo>
                  <a:lnTo>
                    <a:pt x="1096043" y="3884326"/>
                  </a:lnTo>
                  <a:lnTo>
                    <a:pt x="1050861" y="3882022"/>
                  </a:lnTo>
                  <a:lnTo>
                    <a:pt x="1005462" y="3879985"/>
                  </a:lnTo>
                  <a:lnTo>
                    <a:pt x="959856" y="3878200"/>
                  </a:lnTo>
                  <a:lnTo>
                    <a:pt x="914052" y="3876651"/>
                  </a:lnTo>
                  <a:lnTo>
                    <a:pt x="868059" y="3875322"/>
                  </a:lnTo>
                  <a:lnTo>
                    <a:pt x="821889" y="3874199"/>
                  </a:lnTo>
                  <a:lnTo>
                    <a:pt x="775549" y="3873266"/>
                  </a:lnTo>
                  <a:lnTo>
                    <a:pt x="729051" y="3872507"/>
                  </a:lnTo>
                  <a:lnTo>
                    <a:pt x="682403" y="3871906"/>
                  </a:lnTo>
                  <a:lnTo>
                    <a:pt x="635615" y="3871449"/>
                  </a:lnTo>
                  <a:lnTo>
                    <a:pt x="588697" y="3871120"/>
                  </a:lnTo>
                  <a:lnTo>
                    <a:pt x="541659" y="3870904"/>
                  </a:lnTo>
                  <a:lnTo>
                    <a:pt x="494511" y="3870784"/>
                  </a:lnTo>
                  <a:lnTo>
                    <a:pt x="447261" y="3870746"/>
                  </a:lnTo>
                  <a:lnTo>
                    <a:pt x="399920" y="3870774"/>
                  </a:lnTo>
                  <a:lnTo>
                    <a:pt x="352497" y="3870852"/>
                  </a:lnTo>
                  <a:lnTo>
                    <a:pt x="305003" y="3870965"/>
                  </a:lnTo>
                  <a:lnTo>
                    <a:pt x="257446" y="3871098"/>
                  </a:lnTo>
                  <a:lnTo>
                    <a:pt x="209836" y="3871235"/>
                  </a:lnTo>
                  <a:lnTo>
                    <a:pt x="162184" y="3871360"/>
                  </a:lnTo>
                  <a:lnTo>
                    <a:pt x="114498" y="3871459"/>
                  </a:lnTo>
                  <a:lnTo>
                    <a:pt x="66789" y="3871516"/>
                  </a:lnTo>
                  <a:lnTo>
                    <a:pt x="19066" y="3871514"/>
                  </a:lnTo>
                  <a:lnTo>
                    <a:pt x="0" y="3871484"/>
                  </a:lnTo>
                </a:path>
                <a:path w="15208885" h="7588250">
                  <a:moveTo>
                    <a:pt x="0" y="0"/>
                  </a:moveTo>
                  <a:lnTo>
                    <a:pt x="63684" y="33092"/>
                  </a:lnTo>
                  <a:lnTo>
                    <a:pt x="99265" y="52841"/>
                  </a:lnTo>
                  <a:lnTo>
                    <a:pt x="134640" y="73372"/>
                  </a:lnTo>
                  <a:lnTo>
                    <a:pt x="169802" y="94688"/>
                  </a:lnTo>
                  <a:lnTo>
                    <a:pt x="204740" y="116793"/>
                  </a:lnTo>
                  <a:lnTo>
                    <a:pt x="239446" y="139692"/>
                  </a:lnTo>
                  <a:lnTo>
                    <a:pt x="273910" y="163387"/>
                  </a:lnTo>
                  <a:lnTo>
                    <a:pt x="308125" y="187882"/>
                  </a:lnTo>
                  <a:lnTo>
                    <a:pt x="342080" y="213182"/>
                  </a:lnTo>
                  <a:lnTo>
                    <a:pt x="375767" y="239290"/>
                  </a:lnTo>
                  <a:lnTo>
                    <a:pt x="409176" y="266210"/>
                  </a:lnTo>
                  <a:lnTo>
                    <a:pt x="442300" y="293945"/>
                  </a:lnTo>
                  <a:lnTo>
                    <a:pt x="475128" y="322499"/>
                  </a:lnTo>
                  <a:lnTo>
                    <a:pt x="507651" y="351876"/>
                  </a:lnTo>
                  <a:lnTo>
                    <a:pt x="539862" y="382080"/>
                  </a:lnTo>
                  <a:lnTo>
                    <a:pt x="571750" y="413115"/>
                  </a:lnTo>
                  <a:lnTo>
                    <a:pt x="603307" y="444984"/>
                  </a:lnTo>
                  <a:lnTo>
                    <a:pt x="634523" y="477691"/>
                  </a:lnTo>
                  <a:lnTo>
                    <a:pt x="665391" y="511239"/>
                  </a:lnTo>
                  <a:lnTo>
                    <a:pt x="695899" y="545634"/>
                  </a:lnTo>
                  <a:lnTo>
                    <a:pt x="726041" y="580877"/>
                  </a:lnTo>
                  <a:lnTo>
                    <a:pt x="755806" y="616974"/>
                  </a:lnTo>
                  <a:lnTo>
                    <a:pt x="785186" y="653927"/>
                  </a:lnTo>
                  <a:lnTo>
                    <a:pt x="814171" y="691741"/>
                  </a:lnTo>
                  <a:lnTo>
                    <a:pt x="842753" y="730419"/>
                  </a:lnTo>
                  <a:lnTo>
                    <a:pt x="870922" y="769965"/>
                  </a:lnTo>
                  <a:lnTo>
                    <a:pt x="898670" y="810384"/>
                  </a:lnTo>
                  <a:lnTo>
                    <a:pt x="925988" y="851677"/>
                  </a:lnTo>
                  <a:lnTo>
                    <a:pt x="952866" y="893851"/>
                  </a:lnTo>
                  <a:lnTo>
                    <a:pt x="979295" y="936907"/>
                  </a:lnTo>
                  <a:lnTo>
                    <a:pt x="1002265" y="975636"/>
                  </a:lnTo>
                  <a:lnTo>
                    <a:pt x="1024859" y="1014897"/>
                  </a:lnTo>
                  <a:lnTo>
                    <a:pt x="1047093" y="1054662"/>
                  </a:lnTo>
                  <a:lnTo>
                    <a:pt x="1068986" y="1094903"/>
                  </a:lnTo>
                  <a:lnTo>
                    <a:pt x="1090555" y="1135590"/>
                  </a:lnTo>
                  <a:lnTo>
                    <a:pt x="1111817" y="1176696"/>
                  </a:lnTo>
                  <a:lnTo>
                    <a:pt x="1132789" y="1218192"/>
                  </a:lnTo>
                  <a:lnTo>
                    <a:pt x="1153488" y="1260050"/>
                  </a:lnTo>
                  <a:lnTo>
                    <a:pt x="1173932" y="1302242"/>
                  </a:lnTo>
                  <a:lnTo>
                    <a:pt x="1194138" y="1344739"/>
                  </a:lnTo>
                  <a:lnTo>
                    <a:pt x="1214122" y="1387514"/>
                  </a:lnTo>
                  <a:lnTo>
                    <a:pt x="1233904" y="1430537"/>
                  </a:lnTo>
                  <a:lnTo>
                    <a:pt x="1253499" y="1473781"/>
                  </a:lnTo>
                  <a:lnTo>
                    <a:pt x="1272924" y="1517217"/>
                  </a:lnTo>
                  <a:lnTo>
                    <a:pt x="1292198" y="1560817"/>
                  </a:lnTo>
                  <a:lnTo>
                    <a:pt x="1311337" y="1604553"/>
                  </a:lnTo>
                  <a:lnTo>
                    <a:pt x="1330359" y="1648396"/>
                  </a:lnTo>
                  <a:lnTo>
                    <a:pt x="1349281" y="1692318"/>
                  </a:lnTo>
                  <a:lnTo>
                    <a:pt x="1368120" y="1736290"/>
                  </a:lnTo>
                  <a:lnTo>
                    <a:pt x="1386893" y="1780285"/>
                  </a:lnTo>
                  <a:lnTo>
                    <a:pt x="1405618" y="1824274"/>
                  </a:lnTo>
                  <a:lnTo>
                    <a:pt x="1424312" y="1868229"/>
                  </a:lnTo>
                  <a:lnTo>
                    <a:pt x="1442992" y="1912121"/>
                  </a:lnTo>
                  <a:lnTo>
                    <a:pt x="1461675" y="1955923"/>
                  </a:lnTo>
                  <a:lnTo>
                    <a:pt x="1480379" y="1999605"/>
                  </a:lnTo>
                  <a:lnTo>
                    <a:pt x="1499121" y="2043139"/>
                  </a:lnTo>
                  <a:lnTo>
                    <a:pt x="1517918" y="2086498"/>
                  </a:lnTo>
                  <a:lnTo>
                    <a:pt x="1536787" y="2129653"/>
                  </a:lnTo>
                  <a:lnTo>
                    <a:pt x="1555746" y="2172576"/>
                  </a:lnTo>
                  <a:lnTo>
                    <a:pt x="1574812" y="2215238"/>
                  </a:lnTo>
                  <a:lnTo>
                    <a:pt x="1594002" y="2257611"/>
                  </a:lnTo>
                  <a:lnTo>
                    <a:pt x="1613333" y="2299666"/>
                  </a:lnTo>
                  <a:lnTo>
                    <a:pt x="1632823" y="2341376"/>
                  </a:lnTo>
                  <a:lnTo>
                    <a:pt x="1652489" y="2382712"/>
                  </a:lnTo>
                  <a:lnTo>
                    <a:pt x="1672347" y="2423646"/>
                  </a:lnTo>
                  <a:lnTo>
                    <a:pt x="1692417" y="2464149"/>
                  </a:lnTo>
                  <a:lnTo>
                    <a:pt x="1712713" y="2504193"/>
                  </a:lnTo>
                  <a:lnTo>
                    <a:pt x="1733255" y="2543751"/>
                  </a:lnTo>
                  <a:lnTo>
                    <a:pt x="1754059" y="2582793"/>
                  </a:lnTo>
                  <a:lnTo>
                    <a:pt x="1775142" y="2621291"/>
                  </a:lnTo>
                  <a:lnTo>
                    <a:pt x="1796522" y="2659217"/>
                  </a:lnTo>
                  <a:lnTo>
                    <a:pt x="1818215" y="2696542"/>
                  </a:lnTo>
                  <a:lnTo>
                    <a:pt x="1840240" y="2733239"/>
                  </a:lnTo>
                  <a:lnTo>
                    <a:pt x="1862613" y="2769279"/>
                  </a:lnTo>
                  <a:lnTo>
                    <a:pt x="1885351" y="2804634"/>
                  </a:lnTo>
                  <a:lnTo>
                    <a:pt x="1908473" y="2839275"/>
                  </a:lnTo>
                  <a:lnTo>
                    <a:pt x="1931994" y="2873174"/>
                  </a:lnTo>
                  <a:lnTo>
                    <a:pt x="1955933" y="2906303"/>
                  </a:lnTo>
                  <a:lnTo>
                    <a:pt x="1980307" y="2938634"/>
                  </a:lnTo>
                  <a:lnTo>
                    <a:pt x="2005132" y="2970138"/>
                  </a:lnTo>
                  <a:lnTo>
                    <a:pt x="2030427" y="3000786"/>
                  </a:lnTo>
                  <a:lnTo>
                    <a:pt x="2056207" y="3030551"/>
                  </a:lnTo>
                  <a:lnTo>
                    <a:pt x="2082492" y="3059405"/>
                  </a:lnTo>
                  <a:lnTo>
                    <a:pt x="2109297" y="3087318"/>
                  </a:lnTo>
                  <a:lnTo>
                    <a:pt x="2136640" y="3114263"/>
                  </a:lnTo>
                  <a:lnTo>
                    <a:pt x="2164539" y="3140212"/>
                  </a:lnTo>
                  <a:lnTo>
                    <a:pt x="2222071" y="3189005"/>
                  </a:lnTo>
                  <a:lnTo>
                    <a:pt x="2282032" y="3233472"/>
                  </a:lnTo>
                  <a:lnTo>
                    <a:pt x="2344559" y="3273387"/>
                  </a:lnTo>
                  <a:lnTo>
                    <a:pt x="2409790" y="3308522"/>
                  </a:lnTo>
                  <a:lnTo>
                    <a:pt x="2477863" y="3338652"/>
                  </a:lnTo>
                  <a:lnTo>
                    <a:pt x="2548917" y="3363549"/>
                  </a:lnTo>
                  <a:lnTo>
                    <a:pt x="2585605" y="3373965"/>
                  </a:lnTo>
                  <a:lnTo>
                    <a:pt x="2623089" y="3382988"/>
                  </a:lnTo>
                  <a:lnTo>
                    <a:pt x="2661388" y="3390590"/>
                  </a:lnTo>
                  <a:lnTo>
                    <a:pt x="2700517" y="3396742"/>
                  </a:lnTo>
                  <a:lnTo>
                    <a:pt x="2740496" y="3401417"/>
                  </a:lnTo>
                  <a:lnTo>
                    <a:pt x="2781340" y="3404585"/>
                  </a:lnTo>
                  <a:lnTo>
                    <a:pt x="2823067" y="3406218"/>
                  </a:lnTo>
                  <a:lnTo>
                    <a:pt x="2865695" y="3406289"/>
                  </a:lnTo>
                  <a:lnTo>
                    <a:pt x="2909240" y="3404769"/>
                  </a:lnTo>
                  <a:lnTo>
                    <a:pt x="2953720" y="3401630"/>
                  </a:lnTo>
                  <a:lnTo>
                    <a:pt x="2999152" y="3396842"/>
                  </a:lnTo>
                  <a:lnTo>
                    <a:pt x="3044260" y="3390241"/>
                  </a:lnTo>
                  <a:lnTo>
                    <a:pt x="3088446" y="3381655"/>
                  </a:lnTo>
                  <a:lnTo>
                    <a:pt x="3131749" y="3371169"/>
                  </a:lnTo>
                  <a:lnTo>
                    <a:pt x="3174209" y="3358869"/>
                  </a:lnTo>
                  <a:lnTo>
                    <a:pt x="3215866" y="3344840"/>
                  </a:lnTo>
                  <a:lnTo>
                    <a:pt x="3256759" y="3329169"/>
                  </a:lnTo>
                  <a:lnTo>
                    <a:pt x="3296929" y="3311940"/>
                  </a:lnTo>
                  <a:lnTo>
                    <a:pt x="3336414" y="3293240"/>
                  </a:lnTo>
                  <a:lnTo>
                    <a:pt x="3375255" y="3273153"/>
                  </a:lnTo>
                  <a:lnTo>
                    <a:pt x="3413492" y="3251766"/>
                  </a:lnTo>
                  <a:lnTo>
                    <a:pt x="3451163" y="3229163"/>
                  </a:lnTo>
                  <a:lnTo>
                    <a:pt x="3488310" y="3205431"/>
                  </a:lnTo>
                  <a:lnTo>
                    <a:pt x="3524971" y="3180655"/>
                  </a:lnTo>
                  <a:lnTo>
                    <a:pt x="3561186" y="3154920"/>
                  </a:lnTo>
                  <a:lnTo>
                    <a:pt x="3596995" y="3128313"/>
                  </a:lnTo>
                  <a:lnTo>
                    <a:pt x="3632438" y="3100918"/>
                  </a:lnTo>
                  <a:lnTo>
                    <a:pt x="3667555" y="3072822"/>
                  </a:lnTo>
                  <a:lnTo>
                    <a:pt x="3702385" y="3044109"/>
                  </a:lnTo>
                  <a:lnTo>
                    <a:pt x="3736968" y="3014865"/>
                  </a:lnTo>
                  <a:lnTo>
                    <a:pt x="3771343" y="2985177"/>
                  </a:lnTo>
                  <a:lnTo>
                    <a:pt x="3805551" y="2955129"/>
                  </a:lnTo>
                  <a:lnTo>
                    <a:pt x="3839632" y="2924806"/>
                  </a:lnTo>
                  <a:lnTo>
                    <a:pt x="3873624" y="2894296"/>
                  </a:lnTo>
                  <a:lnTo>
                    <a:pt x="3907568" y="2863682"/>
                  </a:lnTo>
                  <a:lnTo>
                    <a:pt x="3941503" y="2833052"/>
                  </a:lnTo>
                  <a:lnTo>
                    <a:pt x="3975469" y="2802489"/>
                  </a:lnTo>
                  <a:lnTo>
                    <a:pt x="4009506" y="2772080"/>
                  </a:lnTo>
                  <a:lnTo>
                    <a:pt x="4043654" y="2741911"/>
                  </a:lnTo>
                  <a:lnTo>
                    <a:pt x="4077952" y="2712066"/>
                  </a:lnTo>
                  <a:lnTo>
                    <a:pt x="4112440" y="2682632"/>
                  </a:lnTo>
                  <a:lnTo>
                    <a:pt x="4147157" y="2653694"/>
                  </a:lnTo>
                  <a:lnTo>
                    <a:pt x="4182145" y="2625337"/>
                  </a:lnTo>
                  <a:lnTo>
                    <a:pt x="4217441" y="2597648"/>
                  </a:lnTo>
                  <a:lnTo>
                    <a:pt x="4253086" y="2570711"/>
                  </a:lnTo>
                  <a:lnTo>
                    <a:pt x="4289121" y="2544613"/>
                  </a:lnTo>
                  <a:lnTo>
                    <a:pt x="4325583" y="2519438"/>
                  </a:lnTo>
                  <a:lnTo>
                    <a:pt x="4362514" y="2495273"/>
                  </a:lnTo>
                  <a:lnTo>
                    <a:pt x="4399953" y="2472202"/>
                  </a:lnTo>
                  <a:lnTo>
                    <a:pt x="4437939" y="2450313"/>
                  </a:lnTo>
                  <a:lnTo>
                    <a:pt x="4476512" y="2429689"/>
                  </a:lnTo>
                  <a:lnTo>
                    <a:pt x="4515713" y="2410416"/>
                  </a:lnTo>
                  <a:lnTo>
                    <a:pt x="4555581" y="2392581"/>
                  </a:lnTo>
                  <a:lnTo>
                    <a:pt x="4596155" y="2376269"/>
                  </a:lnTo>
                  <a:lnTo>
                    <a:pt x="4637475" y="2361564"/>
                  </a:lnTo>
                  <a:lnTo>
                    <a:pt x="4679582" y="2348554"/>
                  </a:lnTo>
                  <a:lnTo>
                    <a:pt x="4722514" y="2337323"/>
                  </a:lnTo>
                  <a:lnTo>
                    <a:pt x="4766311" y="2327957"/>
                  </a:lnTo>
                  <a:lnTo>
                    <a:pt x="4811014" y="2320541"/>
                  </a:lnTo>
                  <a:lnTo>
                    <a:pt x="4858144" y="2314564"/>
                  </a:lnTo>
                  <a:lnTo>
                    <a:pt x="4904340" y="2310129"/>
                  </a:lnTo>
                  <a:lnTo>
                    <a:pt x="4949619" y="2307209"/>
                  </a:lnTo>
                  <a:lnTo>
                    <a:pt x="4993997" y="2305774"/>
                  </a:lnTo>
                  <a:lnTo>
                    <a:pt x="5037493" y="2305797"/>
                  </a:lnTo>
                  <a:lnTo>
                    <a:pt x="5080124" y="2307250"/>
                  </a:lnTo>
                  <a:lnTo>
                    <a:pt x="5121906" y="2310105"/>
                  </a:lnTo>
                  <a:lnTo>
                    <a:pt x="5162857" y="2314333"/>
                  </a:lnTo>
                  <a:lnTo>
                    <a:pt x="5202994" y="2319907"/>
                  </a:lnTo>
                  <a:lnTo>
                    <a:pt x="5242335" y="2326798"/>
                  </a:lnTo>
                  <a:lnTo>
                    <a:pt x="5280895" y="2334979"/>
                  </a:lnTo>
                  <a:lnTo>
                    <a:pt x="5318694" y="2344420"/>
                  </a:lnTo>
                  <a:lnTo>
                    <a:pt x="5355748" y="2355095"/>
                  </a:lnTo>
                  <a:lnTo>
                    <a:pt x="5392073" y="2366974"/>
                  </a:lnTo>
                  <a:lnTo>
                    <a:pt x="5462610" y="2394236"/>
                  </a:lnTo>
                  <a:lnTo>
                    <a:pt x="5530441" y="2425980"/>
                  </a:lnTo>
                  <a:lnTo>
                    <a:pt x="5595705" y="2461981"/>
                  </a:lnTo>
                  <a:lnTo>
                    <a:pt x="5658538" y="2502015"/>
                  </a:lnTo>
                  <a:lnTo>
                    <a:pt x="5719079" y="2545856"/>
                  </a:lnTo>
                  <a:lnTo>
                    <a:pt x="5777466" y="2593281"/>
                  </a:lnTo>
                  <a:lnTo>
                    <a:pt x="5833835" y="2644063"/>
                  </a:lnTo>
                  <a:lnTo>
                    <a:pt x="5861307" y="2670644"/>
                  </a:lnTo>
                  <a:lnTo>
                    <a:pt x="5888325" y="2697979"/>
                  </a:lnTo>
                  <a:lnTo>
                    <a:pt x="5914908" y="2726041"/>
                  </a:lnTo>
                  <a:lnTo>
                    <a:pt x="5941073" y="2754803"/>
                  </a:lnTo>
                  <a:lnTo>
                    <a:pt x="5966837" y="2784235"/>
                  </a:lnTo>
                  <a:lnTo>
                    <a:pt x="5992217" y="2814310"/>
                  </a:lnTo>
                  <a:lnTo>
                    <a:pt x="6017230" y="2845000"/>
                  </a:lnTo>
                  <a:lnTo>
                    <a:pt x="6041894" y="2876276"/>
                  </a:lnTo>
                  <a:lnTo>
                    <a:pt x="6066225" y="2908110"/>
                  </a:lnTo>
                  <a:lnTo>
                    <a:pt x="6090241" y="2940475"/>
                  </a:lnTo>
                  <a:lnTo>
                    <a:pt x="6113960" y="2973342"/>
                  </a:lnTo>
                  <a:lnTo>
                    <a:pt x="6137398" y="3006683"/>
                  </a:lnTo>
                  <a:lnTo>
                    <a:pt x="6160572" y="3040470"/>
                  </a:lnTo>
                  <a:lnTo>
                    <a:pt x="6183500" y="3074675"/>
                  </a:lnTo>
                  <a:lnTo>
                    <a:pt x="6206199" y="3109269"/>
                  </a:lnTo>
                  <a:lnTo>
                    <a:pt x="6228686" y="3144225"/>
                  </a:lnTo>
                  <a:lnTo>
                    <a:pt x="6250979" y="3179515"/>
                  </a:lnTo>
                  <a:lnTo>
                    <a:pt x="6273094" y="3215110"/>
                  </a:lnTo>
                  <a:lnTo>
                    <a:pt x="6295048" y="3250982"/>
                  </a:lnTo>
                  <a:lnTo>
                    <a:pt x="6316860" y="3287104"/>
                  </a:lnTo>
                  <a:lnTo>
                    <a:pt x="6338546" y="3323447"/>
                  </a:lnTo>
                  <a:lnTo>
                    <a:pt x="6360123" y="3359982"/>
                  </a:lnTo>
                  <a:lnTo>
                    <a:pt x="6381608" y="3396683"/>
                  </a:lnTo>
                  <a:lnTo>
                    <a:pt x="6403020" y="3433520"/>
                  </a:lnTo>
                  <a:lnTo>
                    <a:pt x="6424374" y="3470466"/>
                  </a:lnTo>
                  <a:lnTo>
                    <a:pt x="6445689" y="3507492"/>
                  </a:lnTo>
                  <a:lnTo>
                    <a:pt x="6466980" y="3544571"/>
                  </a:lnTo>
                  <a:lnTo>
                    <a:pt x="6488267" y="3581674"/>
                  </a:lnTo>
                  <a:lnTo>
                    <a:pt x="6509565" y="3618774"/>
                  </a:lnTo>
                  <a:lnTo>
                    <a:pt x="6530892" y="3655841"/>
                  </a:lnTo>
                  <a:lnTo>
                    <a:pt x="6552265" y="3692849"/>
                  </a:lnTo>
                  <a:lnTo>
                    <a:pt x="6573702" y="3729768"/>
                  </a:lnTo>
                  <a:lnTo>
                    <a:pt x="6595219" y="3766571"/>
                  </a:lnTo>
                  <a:lnTo>
                    <a:pt x="6616834" y="3803230"/>
                  </a:lnTo>
                  <a:lnTo>
                    <a:pt x="6638563" y="3839716"/>
                  </a:lnTo>
                  <a:lnTo>
                    <a:pt x="6660425" y="3876002"/>
                  </a:lnTo>
                  <a:lnTo>
                    <a:pt x="6682437" y="3912059"/>
                  </a:lnTo>
                  <a:lnTo>
                    <a:pt x="6704614" y="3947859"/>
                  </a:lnTo>
                  <a:lnTo>
                    <a:pt x="6726976" y="3983374"/>
                  </a:lnTo>
                  <a:lnTo>
                    <a:pt x="6749538" y="4018577"/>
                  </a:lnTo>
                  <a:lnTo>
                    <a:pt x="6772319" y="4053438"/>
                  </a:lnTo>
                  <a:lnTo>
                    <a:pt x="6795335" y="4087930"/>
                  </a:lnTo>
                  <a:lnTo>
                    <a:pt x="6818604" y="4122025"/>
                  </a:lnTo>
                  <a:lnTo>
                    <a:pt x="6842142" y="4155694"/>
                  </a:lnTo>
                  <a:lnTo>
                    <a:pt x="6865968" y="4188909"/>
                  </a:lnTo>
                  <a:lnTo>
                    <a:pt x="6890097" y="4221643"/>
                  </a:lnTo>
                  <a:lnTo>
                    <a:pt x="6914548" y="4253868"/>
                  </a:lnTo>
                  <a:lnTo>
                    <a:pt x="6939337" y="4285554"/>
                  </a:lnTo>
                  <a:lnTo>
                    <a:pt x="6964482" y="4316674"/>
                  </a:lnTo>
                  <a:lnTo>
                    <a:pt x="6990001" y="4347201"/>
                  </a:lnTo>
                  <a:lnTo>
                    <a:pt x="7015909" y="4377105"/>
                  </a:lnTo>
                  <a:lnTo>
                    <a:pt x="7042224" y="4406358"/>
                  </a:lnTo>
                  <a:lnTo>
                    <a:pt x="7068965" y="4434933"/>
                  </a:lnTo>
                  <a:lnTo>
                    <a:pt x="7096147" y="4462802"/>
                  </a:lnTo>
                  <a:lnTo>
                    <a:pt x="7123788" y="4489936"/>
                  </a:lnTo>
                  <a:lnTo>
                    <a:pt x="7151905" y="4516308"/>
                  </a:lnTo>
                  <a:lnTo>
                    <a:pt x="7180515" y="4541888"/>
                  </a:lnTo>
                  <a:lnTo>
                    <a:pt x="7209636" y="4566649"/>
                  </a:lnTo>
                  <a:lnTo>
                    <a:pt x="7269479" y="4613603"/>
                  </a:lnTo>
                  <a:lnTo>
                    <a:pt x="7331570" y="4656943"/>
                  </a:lnTo>
                  <a:lnTo>
                    <a:pt x="7396048" y="4696445"/>
                  </a:lnTo>
                  <a:lnTo>
                    <a:pt x="7463050" y="4731884"/>
                  </a:lnTo>
                  <a:lnTo>
                    <a:pt x="7519999" y="4757629"/>
                  </a:lnTo>
                  <a:lnTo>
                    <a:pt x="7578266" y="4780018"/>
                  </a:lnTo>
                  <a:lnTo>
                    <a:pt x="7637802" y="4799168"/>
                  </a:lnTo>
                  <a:lnTo>
                    <a:pt x="7698562" y="4815193"/>
                  </a:lnTo>
                  <a:lnTo>
                    <a:pt x="7760499" y="4828209"/>
                  </a:lnTo>
                  <a:lnTo>
                    <a:pt x="7823565" y="4838333"/>
                  </a:lnTo>
                  <a:lnTo>
                    <a:pt x="7887714" y="4845678"/>
                  </a:lnTo>
                  <a:lnTo>
                    <a:pt x="7952899" y="4850361"/>
                  </a:lnTo>
                  <a:lnTo>
                    <a:pt x="8019074" y="4852498"/>
                  </a:lnTo>
                  <a:lnTo>
                    <a:pt x="8052518" y="4852647"/>
                  </a:lnTo>
                  <a:lnTo>
                    <a:pt x="8086191" y="4852203"/>
                  </a:lnTo>
                  <a:lnTo>
                    <a:pt x="8154204" y="4849592"/>
                  </a:lnTo>
                  <a:lnTo>
                    <a:pt x="8223066" y="4844781"/>
                  </a:lnTo>
                  <a:lnTo>
                    <a:pt x="8292730" y="4837885"/>
                  </a:lnTo>
                  <a:lnTo>
                    <a:pt x="8363149" y="4829020"/>
                  </a:lnTo>
                  <a:lnTo>
                    <a:pt x="8434276" y="4818301"/>
                  </a:lnTo>
                  <a:lnTo>
                    <a:pt x="8506066" y="4805844"/>
                  </a:lnTo>
                  <a:lnTo>
                    <a:pt x="8578470" y="4791764"/>
                  </a:lnTo>
                  <a:lnTo>
                    <a:pt x="8651442" y="4776177"/>
                  </a:lnTo>
                  <a:lnTo>
                    <a:pt x="8724936" y="4759198"/>
                  </a:lnTo>
                  <a:lnTo>
                    <a:pt x="8798904" y="4740943"/>
                  </a:lnTo>
                  <a:lnTo>
                    <a:pt x="8836052" y="4731373"/>
                  </a:lnTo>
                  <a:lnTo>
                    <a:pt x="8873300" y="4721527"/>
                  </a:lnTo>
                  <a:lnTo>
                    <a:pt x="8910644" y="4711419"/>
                  </a:lnTo>
                  <a:lnTo>
                    <a:pt x="8948077" y="4701065"/>
                  </a:lnTo>
                  <a:lnTo>
                    <a:pt x="8985593" y="4690479"/>
                  </a:lnTo>
                  <a:lnTo>
                    <a:pt x="9023188" y="4679674"/>
                  </a:lnTo>
                  <a:lnTo>
                    <a:pt x="9060854" y="4668666"/>
                  </a:lnTo>
                  <a:lnTo>
                    <a:pt x="9098586" y="4657468"/>
                  </a:lnTo>
                  <a:lnTo>
                    <a:pt x="9136378" y="4646096"/>
                  </a:lnTo>
                  <a:lnTo>
                    <a:pt x="9174224" y="4634564"/>
                  </a:lnTo>
                  <a:lnTo>
                    <a:pt x="9212119" y="4622886"/>
                  </a:lnTo>
                  <a:lnTo>
                    <a:pt x="9250056" y="4611076"/>
                  </a:lnTo>
                  <a:lnTo>
                    <a:pt x="9288031" y="4599149"/>
                  </a:lnTo>
                  <a:lnTo>
                    <a:pt x="9326035" y="4587120"/>
                  </a:lnTo>
                  <a:lnTo>
                    <a:pt x="9364065" y="4575003"/>
                  </a:lnTo>
                  <a:lnTo>
                    <a:pt x="9402115" y="4562812"/>
                  </a:lnTo>
                  <a:lnTo>
                    <a:pt x="9440177" y="4550562"/>
                  </a:lnTo>
                  <a:lnTo>
                    <a:pt x="9478247" y="4538268"/>
                  </a:lnTo>
                  <a:lnTo>
                    <a:pt x="9516319" y="4525943"/>
                  </a:lnTo>
                  <a:lnTo>
                    <a:pt x="9554386" y="4513601"/>
                  </a:lnTo>
                  <a:lnTo>
                    <a:pt x="9592443" y="4501259"/>
                  </a:lnTo>
                  <a:lnTo>
                    <a:pt x="9630485" y="4488930"/>
                  </a:lnTo>
                  <a:lnTo>
                    <a:pt x="9668504" y="4476627"/>
                  </a:lnTo>
                  <a:lnTo>
                    <a:pt x="9706496" y="4464367"/>
                  </a:lnTo>
                  <a:lnTo>
                    <a:pt x="9744454" y="4452163"/>
                  </a:lnTo>
                  <a:lnTo>
                    <a:pt x="9782373" y="4440030"/>
                  </a:lnTo>
                  <a:lnTo>
                    <a:pt x="9820247" y="4427982"/>
                  </a:lnTo>
                  <a:lnTo>
                    <a:pt x="9858070" y="4416033"/>
                  </a:lnTo>
                  <a:lnTo>
                    <a:pt x="9895836" y="4404199"/>
                  </a:lnTo>
                  <a:lnTo>
                    <a:pt x="9933539" y="4392493"/>
                  </a:lnTo>
                  <a:lnTo>
                    <a:pt x="9971174" y="4380930"/>
                  </a:lnTo>
                  <a:lnTo>
                    <a:pt x="10008734" y="4369524"/>
                  </a:lnTo>
                  <a:lnTo>
                    <a:pt x="10046214" y="4358290"/>
                  </a:lnTo>
                  <a:lnTo>
                    <a:pt x="10083608" y="4347243"/>
                  </a:lnTo>
                  <a:lnTo>
                    <a:pt x="10120909" y="4336396"/>
                  </a:lnTo>
                  <a:lnTo>
                    <a:pt x="10158113" y="4325764"/>
                  </a:lnTo>
                  <a:lnTo>
                    <a:pt x="10195214" y="4315361"/>
                  </a:lnTo>
                  <a:lnTo>
                    <a:pt x="10232204" y="4305203"/>
                  </a:lnTo>
                  <a:lnTo>
                    <a:pt x="10269080" y="4295303"/>
                  </a:lnTo>
                  <a:lnTo>
                    <a:pt x="10342461" y="4276336"/>
                  </a:lnTo>
                  <a:lnTo>
                    <a:pt x="10415310" y="4258576"/>
                  </a:lnTo>
                  <a:lnTo>
                    <a:pt x="10487580" y="4242138"/>
                  </a:lnTo>
                  <a:lnTo>
                    <a:pt x="10559226" y="4227138"/>
                  </a:lnTo>
                  <a:lnTo>
                    <a:pt x="10630199" y="4213691"/>
                  </a:lnTo>
                  <a:lnTo>
                    <a:pt x="10700453" y="4201913"/>
                  </a:lnTo>
                  <a:lnTo>
                    <a:pt x="10769941" y="4191920"/>
                  </a:lnTo>
                  <a:lnTo>
                    <a:pt x="10838617" y="4183826"/>
                  </a:lnTo>
                  <a:lnTo>
                    <a:pt x="10906433" y="4177748"/>
                  </a:lnTo>
                  <a:lnTo>
                    <a:pt x="10973344" y="4173801"/>
                  </a:lnTo>
                  <a:lnTo>
                    <a:pt x="11039301" y="4172100"/>
                  </a:lnTo>
                  <a:lnTo>
                    <a:pt x="11071907" y="4172128"/>
                  </a:lnTo>
                  <a:lnTo>
                    <a:pt x="11136347" y="4174013"/>
                  </a:lnTo>
                  <a:lnTo>
                    <a:pt x="11199717" y="4178433"/>
                  </a:lnTo>
                  <a:lnTo>
                    <a:pt x="11261970" y="4185504"/>
                  </a:lnTo>
                  <a:lnTo>
                    <a:pt x="11323060" y="4195341"/>
                  </a:lnTo>
                  <a:lnTo>
                    <a:pt x="11382939" y="4208059"/>
                  </a:lnTo>
                  <a:lnTo>
                    <a:pt x="11441561" y="4223774"/>
                  </a:lnTo>
                  <a:lnTo>
                    <a:pt x="11498878" y="4242602"/>
                  </a:lnTo>
                  <a:lnTo>
                    <a:pt x="11554845" y="4264659"/>
                  </a:lnTo>
                  <a:lnTo>
                    <a:pt x="11609415" y="4290058"/>
                  </a:lnTo>
                  <a:lnTo>
                    <a:pt x="11662540" y="4318917"/>
                  </a:lnTo>
                  <a:lnTo>
                    <a:pt x="11714173" y="4351350"/>
                  </a:lnTo>
                  <a:lnTo>
                    <a:pt x="11764269" y="4387474"/>
                  </a:lnTo>
                  <a:lnTo>
                    <a:pt x="11812780" y="4427402"/>
                  </a:lnTo>
                  <a:lnTo>
                    <a:pt x="11859659" y="4471252"/>
                  </a:lnTo>
                  <a:lnTo>
                    <a:pt x="11904860" y="4519139"/>
                  </a:lnTo>
                  <a:lnTo>
                    <a:pt x="11948335" y="4571177"/>
                  </a:lnTo>
                  <a:lnTo>
                    <a:pt x="11990039" y="4627484"/>
                  </a:lnTo>
                  <a:lnTo>
                    <a:pt x="12029923" y="4688173"/>
                  </a:lnTo>
                  <a:lnTo>
                    <a:pt x="12067942" y="4753360"/>
                  </a:lnTo>
                  <a:lnTo>
                    <a:pt x="12086238" y="4787677"/>
                  </a:lnTo>
                  <a:lnTo>
                    <a:pt x="12104049" y="4823162"/>
                  </a:lnTo>
                  <a:lnTo>
                    <a:pt x="12121370" y="4859829"/>
                  </a:lnTo>
                  <a:lnTo>
                    <a:pt x="12138196" y="4897693"/>
                  </a:lnTo>
                  <a:lnTo>
                    <a:pt x="12154520" y="4936768"/>
                  </a:lnTo>
                  <a:lnTo>
                    <a:pt x="12170337" y="4977069"/>
                  </a:lnTo>
                  <a:lnTo>
                    <a:pt x="12185641" y="5018611"/>
                  </a:lnTo>
                  <a:lnTo>
                    <a:pt x="12200425" y="5061406"/>
                  </a:lnTo>
                  <a:lnTo>
                    <a:pt x="12214685" y="5105471"/>
                  </a:lnTo>
                  <a:lnTo>
                    <a:pt x="12227179" y="5149240"/>
                  </a:lnTo>
                  <a:lnTo>
                    <a:pt x="12237443" y="5193298"/>
                  </a:lnTo>
                  <a:lnTo>
                    <a:pt x="12245617" y="5237627"/>
                  </a:lnTo>
                  <a:lnTo>
                    <a:pt x="12251837" y="5282204"/>
                  </a:lnTo>
                  <a:lnTo>
                    <a:pt x="12256243" y="5327010"/>
                  </a:lnTo>
                  <a:lnTo>
                    <a:pt x="12258972" y="5372023"/>
                  </a:lnTo>
                  <a:lnTo>
                    <a:pt x="12260163" y="5417224"/>
                  </a:lnTo>
                  <a:lnTo>
                    <a:pt x="12259954" y="5462591"/>
                  </a:lnTo>
                  <a:lnTo>
                    <a:pt x="12258483" y="5508105"/>
                  </a:lnTo>
                  <a:lnTo>
                    <a:pt x="12255888" y="5553744"/>
                  </a:lnTo>
                  <a:lnTo>
                    <a:pt x="12252309" y="5599488"/>
                  </a:lnTo>
                  <a:lnTo>
                    <a:pt x="12247882" y="5645317"/>
                  </a:lnTo>
                  <a:lnTo>
                    <a:pt x="12242746" y="5691209"/>
                  </a:lnTo>
                  <a:lnTo>
                    <a:pt x="12237039" y="5737145"/>
                  </a:lnTo>
                  <a:lnTo>
                    <a:pt x="12230900" y="5783104"/>
                  </a:lnTo>
                  <a:lnTo>
                    <a:pt x="12224467" y="5829065"/>
                  </a:lnTo>
                  <a:lnTo>
                    <a:pt x="12217878" y="5875008"/>
                  </a:lnTo>
                  <a:lnTo>
                    <a:pt x="12211271" y="5920912"/>
                  </a:lnTo>
                  <a:lnTo>
                    <a:pt x="12204785" y="5966757"/>
                  </a:lnTo>
                  <a:lnTo>
                    <a:pt x="12198557" y="6012521"/>
                  </a:lnTo>
                  <a:lnTo>
                    <a:pt x="12192726" y="6058185"/>
                  </a:lnTo>
                  <a:lnTo>
                    <a:pt x="12187431" y="6103728"/>
                  </a:lnTo>
                  <a:lnTo>
                    <a:pt x="12182809" y="6149130"/>
                  </a:lnTo>
                  <a:lnTo>
                    <a:pt x="12178998" y="6194369"/>
                  </a:lnTo>
                  <a:lnTo>
                    <a:pt x="12176137" y="6239426"/>
                  </a:lnTo>
                  <a:lnTo>
                    <a:pt x="12174364" y="6284279"/>
                  </a:lnTo>
                  <a:lnTo>
                    <a:pt x="12173818" y="6328908"/>
                  </a:lnTo>
                  <a:lnTo>
                    <a:pt x="12174636" y="6373293"/>
                  </a:lnTo>
                  <a:lnTo>
                    <a:pt x="12176957" y="6417413"/>
                  </a:lnTo>
                  <a:lnTo>
                    <a:pt x="12180919" y="6461248"/>
                  </a:lnTo>
                  <a:lnTo>
                    <a:pt x="12186660" y="6504776"/>
                  </a:lnTo>
                  <a:lnTo>
                    <a:pt x="12194318" y="6547978"/>
                  </a:lnTo>
                  <a:lnTo>
                    <a:pt x="12204032" y="6590833"/>
                  </a:lnTo>
                  <a:lnTo>
                    <a:pt x="12215940" y="6633320"/>
                  </a:lnTo>
                  <a:lnTo>
                    <a:pt x="12230180" y="6675419"/>
                  </a:lnTo>
                  <a:lnTo>
                    <a:pt x="12246890" y="6717109"/>
                  </a:lnTo>
                  <a:lnTo>
                    <a:pt x="12266209" y="6758369"/>
                  </a:lnTo>
                  <a:lnTo>
                    <a:pt x="12288275" y="6799180"/>
                  </a:lnTo>
                  <a:lnTo>
                    <a:pt x="12322808" y="6853276"/>
                  </a:lnTo>
                  <a:lnTo>
                    <a:pt x="12360882" y="6902659"/>
                  </a:lnTo>
                  <a:lnTo>
                    <a:pt x="12402341" y="6947538"/>
                  </a:lnTo>
                  <a:lnTo>
                    <a:pt x="12447032" y="6988121"/>
                  </a:lnTo>
                  <a:lnTo>
                    <a:pt x="12494800" y="7024615"/>
                  </a:lnTo>
                  <a:lnTo>
                    <a:pt x="12545491" y="7057231"/>
                  </a:lnTo>
                  <a:lnTo>
                    <a:pt x="12598950" y="7086174"/>
                  </a:lnTo>
                  <a:lnTo>
                    <a:pt x="12655022" y="7111655"/>
                  </a:lnTo>
                  <a:lnTo>
                    <a:pt x="12713554" y="7133882"/>
                  </a:lnTo>
                  <a:lnTo>
                    <a:pt x="12774391" y="7153063"/>
                  </a:lnTo>
                  <a:lnTo>
                    <a:pt x="12837379" y="7169405"/>
                  </a:lnTo>
                  <a:lnTo>
                    <a:pt x="12902363" y="7183119"/>
                  </a:lnTo>
                  <a:lnTo>
                    <a:pt x="12969188" y="7194411"/>
                  </a:lnTo>
                  <a:lnTo>
                    <a:pt x="13037701" y="7203490"/>
                  </a:lnTo>
                  <a:lnTo>
                    <a:pt x="13107747" y="7210566"/>
                  </a:lnTo>
                  <a:lnTo>
                    <a:pt x="13179171" y="7215845"/>
                  </a:lnTo>
                  <a:lnTo>
                    <a:pt x="13251820" y="7219537"/>
                  </a:lnTo>
                  <a:lnTo>
                    <a:pt x="13325538" y="7221849"/>
                  </a:lnTo>
                  <a:lnTo>
                    <a:pt x="13400171" y="7222991"/>
                  </a:lnTo>
                  <a:lnTo>
                    <a:pt x="13437783" y="7223188"/>
                  </a:lnTo>
                  <a:lnTo>
                    <a:pt x="13475566" y="7223170"/>
                  </a:lnTo>
                  <a:lnTo>
                    <a:pt x="13551567" y="7222595"/>
                  </a:lnTo>
                  <a:lnTo>
                    <a:pt x="13589746" y="7222090"/>
                  </a:lnTo>
                  <a:lnTo>
                    <a:pt x="13628020" y="7221474"/>
                  </a:lnTo>
                  <a:lnTo>
                    <a:pt x="13666367" y="7220774"/>
                  </a:lnTo>
                  <a:lnTo>
                    <a:pt x="13704770" y="7220016"/>
                  </a:lnTo>
                  <a:lnTo>
                    <a:pt x="13743209" y="7219226"/>
                  </a:lnTo>
                  <a:lnTo>
                    <a:pt x="13781664" y="7218429"/>
                  </a:lnTo>
                  <a:lnTo>
                    <a:pt x="13820117" y="7217652"/>
                  </a:lnTo>
                  <a:lnTo>
                    <a:pt x="13858547" y="7216921"/>
                  </a:lnTo>
                  <a:lnTo>
                    <a:pt x="13896936" y="7216262"/>
                  </a:lnTo>
                  <a:lnTo>
                    <a:pt x="13935264" y="7215700"/>
                  </a:lnTo>
                  <a:lnTo>
                    <a:pt x="13973512" y="7215263"/>
                  </a:lnTo>
                  <a:lnTo>
                    <a:pt x="14011661" y="7214976"/>
                  </a:lnTo>
                  <a:lnTo>
                    <a:pt x="14049692" y="7214865"/>
                  </a:lnTo>
                  <a:lnTo>
                    <a:pt x="14087584" y="7214956"/>
                  </a:lnTo>
                  <a:lnTo>
                    <a:pt x="14162879" y="7215849"/>
                  </a:lnTo>
                  <a:lnTo>
                    <a:pt x="14237390" y="7217862"/>
                  </a:lnTo>
                  <a:lnTo>
                    <a:pt x="14310963" y="7221205"/>
                  </a:lnTo>
                  <a:lnTo>
                    <a:pt x="14383444" y="7226087"/>
                  </a:lnTo>
                  <a:lnTo>
                    <a:pt x="14454679" y="7232714"/>
                  </a:lnTo>
                  <a:lnTo>
                    <a:pt x="14524514" y="7241295"/>
                  </a:lnTo>
                  <a:lnTo>
                    <a:pt x="14592792" y="7252040"/>
                  </a:lnTo>
                  <a:lnTo>
                    <a:pt x="14659362" y="7265156"/>
                  </a:lnTo>
                  <a:lnTo>
                    <a:pt x="14724067" y="7280851"/>
                  </a:lnTo>
                  <a:lnTo>
                    <a:pt x="14786754" y="7299335"/>
                  </a:lnTo>
                  <a:lnTo>
                    <a:pt x="14847268" y="7320814"/>
                  </a:lnTo>
                  <a:lnTo>
                    <a:pt x="14905455" y="7345499"/>
                  </a:lnTo>
                  <a:lnTo>
                    <a:pt x="14961160" y="7373596"/>
                  </a:lnTo>
                  <a:lnTo>
                    <a:pt x="15014229" y="7405315"/>
                  </a:lnTo>
                  <a:lnTo>
                    <a:pt x="15064507" y="7440863"/>
                  </a:lnTo>
                  <a:lnTo>
                    <a:pt x="15111841" y="7480450"/>
                  </a:lnTo>
                  <a:lnTo>
                    <a:pt x="15156075" y="7524283"/>
                  </a:lnTo>
                  <a:lnTo>
                    <a:pt x="15197056" y="7572571"/>
                  </a:lnTo>
                  <a:lnTo>
                    <a:pt x="15208504" y="7587985"/>
                  </a:lnTo>
                </a:path>
              </a:pathLst>
            </a:custGeom>
            <a:ln w="31412">
              <a:solidFill>
                <a:srgbClr val="000000"/>
              </a:solidFill>
            </a:ln>
          </p:spPr>
          <p:txBody>
            <a:bodyPr wrap="square" lIns="0" tIns="0" rIns="0" bIns="0" rtlCol="0"/>
            <a:lstStyle/>
            <a:p>
              <a:endParaRPr/>
            </a:p>
          </p:txBody>
        </p:sp>
      </p:grpSp>
      <p:sp>
        <p:nvSpPr>
          <p:cNvPr id="16" name="object 16"/>
          <p:cNvSpPr txBox="1"/>
          <p:nvPr/>
        </p:nvSpPr>
        <p:spPr>
          <a:xfrm>
            <a:off x="4027368" y="5896992"/>
            <a:ext cx="7286625" cy="4415951"/>
          </a:xfrm>
          <a:prstGeom prst="rect">
            <a:avLst/>
          </a:prstGeom>
          <a:solidFill>
            <a:srgbClr val="FFFFFF"/>
          </a:solidFill>
        </p:spPr>
        <p:txBody>
          <a:bodyPr vert="horz" wrap="square" lIns="0" tIns="14604" rIns="0" bIns="0" rtlCol="0">
            <a:spAutoFit/>
          </a:bodyPr>
          <a:lstStyle/>
          <a:p>
            <a:pPr>
              <a:lnSpc>
                <a:spcPct val="100000"/>
              </a:lnSpc>
              <a:spcBef>
                <a:spcPts val="114"/>
              </a:spcBef>
            </a:pPr>
            <a:endParaRPr sz="2600" dirty="0">
              <a:latin typeface="Aptos" panose="020B0004020202020204" pitchFamily="34" charset="0"/>
              <a:cs typeface="Times New Roman"/>
            </a:endParaRPr>
          </a:p>
          <a:p>
            <a:pPr marL="460375" algn="just">
              <a:lnSpc>
                <a:spcPct val="100000"/>
              </a:lnSpc>
            </a:pPr>
            <a:r>
              <a:rPr sz="2600" b="1" spc="70" dirty="0">
                <a:latin typeface="Avenir Book" panose="02000503020000020003" pitchFamily="2" charset="0"/>
                <a:cs typeface="Helvetica Neue"/>
              </a:rPr>
              <a:t>Prescott</a:t>
            </a:r>
            <a:r>
              <a:rPr sz="2600" b="1" spc="90" dirty="0">
                <a:latin typeface="Avenir Book" panose="02000503020000020003" pitchFamily="2" charset="0"/>
                <a:cs typeface="Helvetica Neue"/>
              </a:rPr>
              <a:t> </a:t>
            </a:r>
            <a:r>
              <a:rPr sz="2600" b="1" spc="85" dirty="0">
                <a:latin typeface="Avenir Book" panose="02000503020000020003" pitchFamily="2" charset="0"/>
                <a:cs typeface="Helvetica Neue"/>
              </a:rPr>
              <a:t>Lecky</a:t>
            </a:r>
            <a:endParaRPr sz="2600" dirty="0">
              <a:latin typeface="Avenir Book" panose="02000503020000020003" pitchFamily="2" charset="0"/>
              <a:cs typeface="Helvetica Neue"/>
            </a:endParaRPr>
          </a:p>
          <a:p>
            <a:pPr marL="460375" marR="1813560" algn="l">
              <a:lnSpc>
                <a:spcPct val="100400"/>
              </a:lnSpc>
            </a:pPr>
            <a:r>
              <a:rPr lang="nb-NO" sz="2600" dirty="0">
                <a:latin typeface="Avenir Book" panose="02000503020000020003" pitchFamily="2" charset="0"/>
                <a:cs typeface="Geneva"/>
              </a:rPr>
              <a:t>Underviste ved Columbia </a:t>
            </a:r>
            <a:r>
              <a:rPr lang="nb-NO" sz="2600" dirty="0" err="1">
                <a:latin typeface="Avenir Book" panose="02000503020000020003" pitchFamily="2" charset="0"/>
                <a:cs typeface="Geneva"/>
              </a:rPr>
              <a:t>University</a:t>
            </a:r>
            <a:r>
              <a:rPr lang="nb-NO" sz="2600" dirty="0">
                <a:latin typeface="Avenir Book" panose="02000503020000020003" pitchFamily="2" charset="0"/>
                <a:cs typeface="Geneva"/>
              </a:rPr>
              <a:t> fra 1924 til 1934. Utviklet teorien om selvkonsistens.</a:t>
            </a:r>
          </a:p>
          <a:p>
            <a:pPr marL="460375" marR="1813560" algn="just">
              <a:lnSpc>
                <a:spcPct val="100400"/>
              </a:lnSpc>
            </a:pPr>
            <a:endParaRPr lang="nb-NO" sz="2600" b="1" spc="155" dirty="0">
              <a:latin typeface="Avenir Book" panose="02000503020000020003" pitchFamily="2" charset="0"/>
              <a:cs typeface="Helvetica Neue"/>
            </a:endParaRPr>
          </a:p>
          <a:p>
            <a:pPr marL="460375" marR="1813560" algn="just">
              <a:lnSpc>
                <a:spcPct val="100400"/>
              </a:lnSpc>
            </a:pPr>
            <a:r>
              <a:rPr sz="2600" b="1" spc="155" dirty="0">
                <a:latin typeface="Avenir Book" panose="02000503020000020003" pitchFamily="2" charset="0"/>
                <a:cs typeface="Helvetica Neue"/>
              </a:rPr>
              <a:t>William</a:t>
            </a:r>
            <a:r>
              <a:rPr sz="2600" b="1" spc="80" dirty="0">
                <a:latin typeface="Avenir Book" panose="02000503020000020003" pitchFamily="2" charset="0"/>
                <a:cs typeface="Helvetica Neue"/>
              </a:rPr>
              <a:t> </a:t>
            </a:r>
            <a:r>
              <a:rPr sz="2600" b="1" spc="40" dirty="0">
                <a:latin typeface="Avenir Book" panose="02000503020000020003" pitchFamily="2" charset="0"/>
                <a:cs typeface="Helvetica Neue"/>
              </a:rPr>
              <a:t>Marston</a:t>
            </a:r>
            <a:endParaRPr sz="2600" dirty="0">
              <a:latin typeface="Avenir Book" panose="02000503020000020003" pitchFamily="2" charset="0"/>
              <a:cs typeface="Helvetica Neue"/>
            </a:endParaRPr>
          </a:p>
          <a:p>
            <a:pPr marL="460375" marR="789305">
              <a:lnSpc>
                <a:spcPct val="100400"/>
              </a:lnSpc>
            </a:pPr>
            <a:r>
              <a:rPr lang="nb-NO" sz="2600" dirty="0">
                <a:latin typeface="Avenir Book" panose="02000503020000020003" pitchFamily="2" charset="0"/>
                <a:cs typeface="Geneva"/>
              </a:rPr>
              <a:t>Underviste ved American </a:t>
            </a:r>
            <a:r>
              <a:rPr lang="nb-NO" sz="2600" dirty="0" err="1">
                <a:latin typeface="Avenir Book" panose="02000503020000020003" pitchFamily="2" charset="0"/>
                <a:cs typeface="Geneva"/>
              </a:rPr>
              <a:t>University</a:t>
            </a:r>
            <a:r>
              <a:rPr lang="nb-NO" sz="2600" dirty="0">
                <a:latin typeface="Avenir Book" panose="02000503020000020003" pitchFamily="2" charset="0"/>
                <a:cs typeface="Geneva"/>
              </a:rPr>
              <a:t> og Tufts </a:t>
            </a:r>
            <a:r>
              <a:rPr lang="nb-NO" sz="2600" dirty="0" err="1">
                <a:latin typeface="Avenir Book" panose="02000503020000020003" pitchFamily="2" charset="0"/>
                <a:cs typeface="Geneva"/>
              </a:rPr>
              <a:t>University</a:t>
            </a:r>
            <a:r>
              <a:rPr lang="nb-NO" sz="2600" dirty="0">
                <a:latin typeface="Avenir Book" panose="02000503020000020003" pitchFamily="2" charset="0"/>
                <a:cs typeface="Geneva"/>
              </a:rPr>
              <a:t>. Publiserte </a:t>
            </a:r>
            <a:r>
              <a:rPr lang="nb-NO" sz="2600" b="1" dirty="0" err="1">
                <a:latin typeface="Avenir Book" panose="02000503020000020003" pitchFamily="2" charset="0"/>
                <a:cs typeface="Geneva"/>
              </a:rPr>
              <a:t>Emotions</a:t>
            </a:r>
            <a:r>
              <a:rPr lang="nb-NO" sz="2600" b="1" dirty="0">
                <a:latin typeface="Avenir Book" panose="02000503020000020003" pitchFamily="2" charset="0"/>
                <a:cs typeface="Geneva"/>
              </a:rPr>
              <a:t> </a:t>
            </a:r>
            <a:r>
              <a:rPr lang="nb-NO" sz="2600" b="1" dirty="0" err="1">
                <a:latin typeface="Avenir Book" panose="02000503020000020003" pitchFamily="2" charset="0"/>
                <a:cs typeface="Geneva"/>
              </a:rPr>
              <a:t>of</a:t>
            </a:r>
            <a:r>
              <a:rPr lang="nb-NO" sz="2600" b="1" dirty="0">
                <a:latin typeface="Avenir Book" panose="02000503020000020003" pitchFamily="2" charset="0"/>
                <a:cs typeface="Geneva"/>
              </a:rPr>
              <a:t> Normal People </a:t>
            </a:r>
            <a:r>
              <a:rPr lang="nb-NO" sz="2600" dirty="0">
                <a:latin typeface="Avenir Book" panose="02000503020000020003" pitchFamily="2" charset="0"/>
                <a:cs typeface="Geneva"/>
              </a:rPr>
              <a:t>i 1928.</a:t>
            </a:r>
            <a:endParaRPr sz="2600" dirty="0">
              <a:latin typeface="Avenir Book" panose="02000503020000020003" pitchFamily="2" charset="0"/>
              <a:cs typeface="Gene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prstGeom prst="rect">
            <a:avLst/>
          </a:prstGeom>
        </p:spPr>
        <p:txBody>
          <a:bodyPr vert="horz" wrap="square" lIns="0" tIns="15240" rIns="0" bIns="0" rtlCol="0">
            <a:spAutoFit/>
          </a:bodyPr>
          <a:lstStyle/>
          <a:p>
            <a:pPr marL="12700">
              <a:lnSpc>
                <a:spcPct val="100000"/>
              </a:lnSpc>
              <a:spcBef>
                <a:spcPts val="120"/>
              </a:spcBef>
            </a:pPr>
            <a:r>
              <a:rPr b="1" spc="-300" dirty="0">
                <a:latin typeface="Helvetica Neue"/>
                <a:cs typeface="Helvetica Neue"/>
              </a:rPr>
              <a:t>P</a:t>
            </a:r>
            <a:r>
              <a:rPr b="1" spc="220" dirty="0">
                <a:latin typeface="Helvetica Neue"/>
                <a:cs typeface="Helvetica Neue"/>
              </a:rPr>
              <a:t>ARTNER</a:t>
            </a:r>
            <a:r>
              <a:rPr b="1" spc="180" dirty="0">
                <a:latin typeface="Helvetica Neue"/>
                <a:cs typeface="Helvetica Neue"/>
              </a:rPr>
              <a:t> </a:t>
            </a:r>
            <a:r>
              <a:rPr b="1" spc="220" dirty="0">
                <a:latin typeface="Helvetica Neue"/>
                <a:cs typeface="Helvetica Neue"/>
              </a:rPr>
              <a:t>N</a:t>
            </a:r>
            <a:r>
              <a:rPr lang="nb-NO" b="1" spc="220" dirty="0">
                <a:latin typeface="Helvetica Neue"/>
                <a:cs typeface="Helvetica Neue"/>
              </a:rPr>
              <a:t>AVN </a:t>
            </a:r>
            <a:r>
              <a:rPr b="1" spc="80" dirty="0">
                <a:latin typeface="Helvetica Neue"/>
                <a:cs typeface="Helvetica Neue"/>
              </a:rPr>
              <a:t>HER</a:t>
            </a:r>
          </a:p>
        </p:txBody>
      </p:sp>
      <p:sp>
        <p:nvSpPr>
          <p:cNvPr id="3" name="object 3"/>
          <p:cNvSpPr txBox="1"/>
          <p:nvPr/>
        </p:nvSpPr>
        <p:spPr>
          <a:xfrm>
            <a:off x="1085706" y="3791722"/>
            <a:ext cx="3103245" cy="486409"/>
          </a:xfrm>
          <a:prstGeom prst="rect">
            <a:avLst/>
          </a:prstGeom>
        </p:spPr>
        <p:txBody>
          <a:bodyPr vert="horz" wrap="square" lIns="0" tIns="15240" rIns="0" bIns="0" rtlCol="0">
            <a:spAutoFit/>
          </a:bodyPr>
          <a:lstStyle/>
          <a:p>
            <a:pPr marL="12700">
              <a:lnSpc>
                <a:spcPct val="100000"/>
              </a:lnSpc>
              <a:spcBef>
                <a:spcPts val="120"/>
              </a:spcBef>
            </a:pPr>
            <a:r>
              <a:rPr lang="nb-NO" sz="3000" spc="70" dirty="0">
                <a:latin typeface="Geneva"/>
                <a:cs typeface="Geneva"/>
              </a:rPr>
              <a:t>Partner </a:t>
            </a:r>
            <a:r>
              <a:rPr lang="nb-NO" sz="3000" spc="70" dirty="0" err="1">
                <a:latin typeface="Geneva"/>
                <a:cs typeface="Geneva"/>
              </a:rPr>
              <a:t>bio</a:t>
            </a:r>
            <a:r>
              <a:rPr lang="nb-NO" sz="3000" spc="70" dirty="0">
                <a:latin typeface="Geneva"/>
                <a:cs typeface="Geneva"/>
              </a:rPr>
              <a:t> her</a:t>
            </a:r>
            <a:endParaRPr sz="3000" dirty="0">
              <a:latin typeface="Geneva"/>
              <a:cs typeface="Geneva"/>
            </a:endParaRPr>
          </a:p>
        </p:txBody>
      </p:sp>
      <p:pic>
        <p:nvPicPr>
          <p:cNvPr id="4" name="object 4"/>
          <p:cNvPicPr/>
          <p:nvPr/>
        </p:nvPicPr>
        <p:blipFill>
          <a:blip r:embed="rId2" cstate="print"/>
          <a:stretch>
            <a:fillRect/>
          </a:stretch>
        </p:blipFill>
        <p:spPr>
          <a:xfrm>
            <a:off x="310562" y="9767680"/>
            <a:ext cx="1201768" cy="1201768"/>
          </a:xfrm>
          <a:prstGeom prst="rect">
            <a:avLst/>
          </a:prstGeom>
        </p:spPr>
      </p:pic>
      <p:sp>
        <p:nvSpPr>
          <p:cNvPr id="6" name="object 6"/>
          <p:cNvSpPr txBox="1">
            <a:spLocks noGrp="1"/>
          </p:cNvSpPr>
          <p:nvPr>
            <p:ph type="ftr" sz="quarter" idx="5"/>
          </p:nvPr>
        </p:nvSpPr>
        <p:spPr>
          <a:prstGeom prst="rect">
            <a:avLst/>
          </a:prstGeom>
        </p:spPr>
        <p:txBody>
          <a:bodyPr vert="horz" wrap="square" lIns="0" tIns="13970" rIns="0" bIns="0" rtlCol="0">
            <a:spAutoFit/>
          </a:bodyPr>
          <a:lstStyle/>
          <a:p>
            <a:pPr marL="12700">
              <a:lnSpc>
                <a:spcPct val="100000"/>
              </a:lnSpc>
              <a:spcBef>
                <a:spcPts val="110"/>
              </a:spcBef>
            </a:pPr>
            <a:r>
              <a:rPr spc="150" dirty="0"/>
              <a:t>ttisi.com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292" y="794"/>
            <a:ext cx="20104100" cy="11308556"/>
          </a:xfrm>
          <a:prstGeom prst="rect">
            <a:avLst/>
          </a:prstGeom>
        </p:spPr>
      </p:pic>
      <p:sp>
        <p:nvSpPr>
          <p:cNvPr id="3" name="object 3" descr="$PPTXTitle"/>
          <p:cNvSpPr txBox="1">
            <a:spLocks noGrp="1"/>
          </p:cNvSpPr>
          <p:nvPr>
            <p:ph type="title"/>
          </p:nvPr>
        </p:nvSpPr>
        <p:spPr>
          <a:xfrm>
            <a:off x="1023917" y="597107"/>
            <a:ext cx="18056264" cy="1154162"/>
          </a:xfrm>
          <a:prstGeom prst="rect">
            <a:avLst/>
          </a:prstGeom>
        </p:spPr>
        <p:txBody>
          <a:bodyPr vert="horz" wrap="square" lIns="0" tIns="15240" rIns="0" bIns="0" rtlCol="0">
            <a:spAutoFit/>
          </a:bodyPr>
          <a:lstStyle/>
          <a:p>
            <a:pPr marL="12700">
              <a:lnSpc>
                <a:spcPct val="100000"/>
              </a:lnSpc>
              <a:spcBef>
                <a:spcPts val="120"/>
              </a:spcBef>
            </a:pPr>
            <a:r>
              <a:rPr lang="nb-NO" spc="545" dirty="0"/>
              <a:t>Hvem er</a:t>
            </a:r>
            <a:r>
              <a:rPr b="1" spc="260" dirty="0">
                <a:latin typeface="Helvetica Neue"/>
                <a:cs typeface="Helvetica Neue"/>
              </a:rPr>
              <a:t>TTI</a:t>
            </a:r>
            <a:r>
              <a:rPr b="1" spc="-65" dirty="0">
                <a:latin typeface="Helvetica Neue"/>
                <a:cs typeface="Helvetica Neue"/>
              </a:rPr>
              <a:t> </a:t>
            </a:r>
            <a:r>
              <a:rPr b="1" dirty="0">
                <a:latin typeface="Helvetica Neue"/>
                <a:cs typeface="Helvetica Neue"/>
              </a:rPr>
              <a:t>Success</a:t>
            </a:r>
            <a:r>
              <a:rPr b="1" spc="-65" dirty="0">
                <a:latin typeface="Helvetica Neue"/>
                <a:cs typeface="Helvetica Neue"/>
              </a:rPr>
              <a:t> </a:t>
            </a:r>
            <a:r>
              <a:rPr b="1" spc="105" dirty="0">
                <a:latin typeface="Helvetica Neue"/>
                <a:cs typeface="Helvetica Neue"/>
              </a:rPr>
              <a:t>Insights?</a:t>
            </a:r>
          </a:p>
        </p:txBody>
      </p:sp>
      <p:grpSp>
        <p:nvGrpSpPr>
          <p:cNvPr id="4" name="object 4"/>
          <p:cNvGrpSpPr/>
          <p:nvPr/>
        </p:nvGrpSpPr>
        <p:grpSpPr>
          <a:xfrm>
            <a:off x="310562" y="3089646"/>
            <a:ext cx="15343173" cy="7879802"/>
            <a:chOff x="310562" y="3089646"/>
            <a:chExt cx="15343173" cy="7879802"/>
          </a:xfrm>
        </p:grpSpPr>
        <p:pic>
          <p:nvPicPr>
            <p:cNvPr id="5" name="object 5"/>
            <p:cNvPicPr/>
            <p:nvPr/>
          </p:nvPicPr>
          <p:blipFill>
            <a:blip r:embed="rId3" cstate="print"/>
            <a:stretch>
              <a:fillRect/>
            </a:stretch>
          </p:blipFill>
          <p:spPr>
            <a:xfrm>
              <a:off x="310562" y="9767680"/>
              <a:ext cx="1201768" cy="1201768"/>
            </a:xfrm>
            <a:prstGeom prst="rect">
              <a:avLst/>
            </a:prstGeom>
          </p:spPr>
        </p:pic>
        <p:sp>
          <p:nvSpPr>
            <p:cNvPr id="7" name="object 7"/>
            <p:cNvSpPr/>
            <p:nvPr/>
          </p:nvSpPr>
          <p:spPr>
            <a:xfrm>
              <a:off x="2826691" y="3091101"/>
              <a:ext cx="8045450" cy="1656080"/>
            </a:xfrm>
            <a:custGeom>
              <a:avLst/>
              <a:gdLst/>
              <a:ahLst/>
              <a:cxnLst/>
              <a:rect l="l" t="t" r="r" b="b"/>
              <a:pathLst>
                <a:path w="8045450" h="1656079">
                  <a:moveTo>
                    <a:pt x="0" y="0"/>
                  </a:moveTo>
                  <a:lnTo>
                    <a:pt x="8034862" y="0"/>
                  </a:lnTo>
                  <a:lnTo>
                    <a:pt x="8045170" y="1655873"/>
                  </a:lnTo>
                </a:path>
              </a:pathLst>
            </a:custGeom>
            <a:ln w="83767">
              <a:solidFill>
                <a:srgbClr val="000000"/>
              </a:solidFill>
              <a:prstDash val="dot"/>
            </a:ln>
          </p:spPr>
          <p:txBody>
            <a:bodyPr wrap="square" lIns="0" tIns="0" rIns="0" bIns="0" rtlCol="0"/>
            <a:lstStyle/>
            <a:p>
              <a:endParaRPr/>
            </a:p>
          </p:txBody>
        </p:sp>
        <p:pic>
          <p:nvPicPr>
            <p:cNvPr id="8" name="object 8"/>
            <p:cNvPicPr/>
            <p:nvPr/>
          </p:nvPicPr>
          <p:blipFill>
            <a:blip r:embed="rId4" cstate="print"/>
            <a:stretch>
              <a:fillRect/>
            </a:stretch>
          </p:blipFill>
          <p:spPr>
            <a:xfrm>
              <a:off x="2164354" y="3089646"/>
              <a:ext cx="13489381" cy="7617055"/>
            </a:xfrm>
            <a:prstGeom prst="rect">
              <a:avLst/>
            </a:prstGeom>
          </p:spPr>
        </p:pic>
      </p:grpSp>
      <p:sp>
        <p:nvSpPr>
          <p:cNvPr id="9" name="object 9"/>
          <p:cNvSpPr txBox="1"/>
          <p:nvPr/>
        </p:nvSpPr>
        <p:spPr>
          <a:xfrm>
            <a:off x="2822113" y="3910973"/>
            <a:ext cx="10842625" cy="5706048"/>
          </a:xfrm>
          <a:prstGeom prst="rect">
            <a:avLst/>
          </a:prstGeom>
        </p:spPr>
        <p:txBody>
          <a:bodyPr vert="horz" wrap="square" lIns="0" tIns="14604" rIns="0" bIns="0" rtlCol="0">
            <a:spAutoFit/>
          </a:bodyPr>
          <a:lstStyle/>
          <a:p>
            <a:pPr marL="12700" marR="5080">
              <a:lnSpc>
                <a:spcPct val="100000"/>
              </a:lnSpc>
              <a:spcBef>
                <a:spcPts val="1800"/>
              </a:spcBef>
            </a:pPr>
            <a:r>
              <a:rPr lang="nb-NO" sz="2950" b="1" spc="114" dirty="0">
                <a:latin typeface="Helvetica Neue"/>
                <a:cs typeface="Helvetica Neue"/>
              </a:rPr>
              <a:t>TTI Success Insights er en bransjeledende, prisvinnende analyseleverandør basert i </a:t>
            </a:r>
            <a:r>
              <a:rPr lang="nb-NO" sz="2950" b="1" spc="114" dirty="0" err="1">
                <a:latin typeface="Helvetica Neue"/>
                <a:cs typeface="Helvetica Neue"/>
              </a:rPr>
              <a:t>Scottsdale</a:t>
            </a:r>
            <a:r>
              <a:rPr lang="nb-NO" sz="2950" b="1" spc="114" dirty="0">
                <a:latin typeface="Helvetica Neue"/>
                <a:cs typeface="Helvetica Neue"/>
              </a:rPr>
              <a:t>, AZ som er dedikert til å utløse transformative opplevelser gjennom analyseløsninger og forskning.</a:t>
            </a:r>
            <a:r>
              <a:rPr lang="nb-NO" sz="2950" spc="114" dirty="0">
                <a:latin typeface="Helvetica Neue"/>
                <a:cs typeface="Helvetica Neue"/>
              </a:rPr>
              <a:t>
TTI SI bruker en tverrvitenskapelig tilnærming i utvikling av verktøy som støtter medarbeiderreisen. </a:t>
            </a:r>
          </a:p>
          <a:p>
            <a:pPr marL="12700" marR="5080">
              <a:lnSpc>
                <a:spcPct val="100000"/>
              </a:lnSpc>
              <a:spcBef>
                <a:spcPts val="114"/>
              </a:spcBef>
            </a:pPr>
            <a:r>
              <a:rPr lang="nb-NO" sz="2950" spc="114" dirty="0">
                <a:latin typeface="Helvetica Neue"/>
                <a:cs typeface="Helvetica Neue"/>
              </a:rPr>
              <a:t>Denne forpliktelsen til kontinuerlig utvikling er i tråd med American </a:t>
            </a:r>
            <a:r>
              <a:rPr lang="nb-NO" sz="2950" spc="114" dirty="0" err="1">
                <a:latin typeface="Helvetica Neue"/>
                <a:cs typeface="Helvetica Neue"/>
              </a:rPr>
              <a:t>Psychological</a:t>
            </a:r>
            <a:r>
              <a:rPr lang="nb-NO" sz="2950" spc="114" dirty="0">
                <a:latin typeface="Helvetica Neue"/>
                <a:cs typeface="Helvetica Neue"/>
              </a:rPr>
              <a:t> Associations (APA) filosofi og metodikk for utvikling av analyser, implementering og validering. For detaljer om noen av våre studier, besøk TTI Success Insights' nettsted for forskning og produktutvikling: </a:t>
            </a:r>
            <a:r>
              <a:rPr lang="nb-NO" sz="2950" spc="114" dirty="0" err="1">
                <a:latin typeface="Helvetica Neue"/>
                <a:cs typeface="Helvetica Neue"/>
              </a:rPr>
              <a:t>research.ttisi.com</a:t>
            </a:r>
            <a:r>
              <a:rPr lang="nb-NO" sz="2950" spc="114" dirty="0">
                <a:latin typeface="Helvetica Neue"/>
                <a:cs typeface="Helvetica Neue"/>
              </a:rPr>
              <a:t>.</a:t>
            </a:r>
            <a:endParaRPr sz="2400" dirty="0">
              <a:latin typeface="Geneva"/>
              <a:cs typeface="Geneva"/>
            </a:endParaRPr>
          </a:p>
        </p:txBody>
      </p:sp>
      <p:pic>
        <p:nvPicPr>
          <p:cNvPr id="11" name="Bilde 10" descr="Et bilde som inneholder tekst, Font, Grafikk, grafisk design&#10;&#10;KI-generert innhold kan være feil.">
            <a:extLst>
              <a:ext uri="{FF2B5EF4-FFF2-40B4-BE49-F238E27FC236}">
                <a16:creationId xmlns:a16="http://schemas.microsoft.com/office/drawing/2014/main" id="{F96F29FE-3C97-FF4C-A179-D132930CF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247" y="109292"/>
            <a:ext cx="20125055" cy="11329670"/>
            <a:chOff x="-20942" y="0"/>
            <a:chExt cx="20125055" cy="11329670"/>
          </a:xfrm>
        </p:grpSpPr>
        <p:pic>
          <p:nvPicPr>
            <p:cNvPr id="3" name="object 3"/>
            <p:cNvPicPr/>
            <p:nvPr/>
          </p:nvPicPr>
          <p:blipFill>
            <a:blip r:embed="rId2" cstate="print"/>
            <a:stretch>
              <a:fillRect/>
            </a:stretch>
          </p:blipFill>
          <p:spPr>
            <a:xfrm>
              <a:off x="0" y="0"/>
              <a:ext cx="20104100" cy="11308556"/>
            </a:xfrm>
            <a:prstGeom prst="rect">
              <a:avLst/>
            </a:prstGeom>
          </p:spPr>
        </p:pic>
        <p:pic>
          <p:nvPicPr>
            <p:cNvPr id="4" name="object 4"/>
            <p:cNvPicPr/>
            <p:nvPr/>
          </p:nvPicPr>
          <p:blipFill>
            <a:blip r:embed="rId3" cstate="print"/>
            <a:stretch>
              <a:fillRect/>
            </a:stretch>
          </p:blipFill>
          <p:spPr>
            <a:xfrm>
              <a:off x="-20942" y="2639869"/>
              <a:ext cx="18924057" cy="8689628"/>
            </a:xfrm>
            <a:prstGeom prst="rect">
              <a:avLst/>
            </a:prstGeom>
          </p:spPr>
        </p:pic>
      </p:grpSp>
      <p:sp>
        <p:nvSpPr>
          <p:cNvPr id="5" name="object 5" descr="$PPTXTitle"/>
          <p:cNvSpPr txBox="1">
            <a:spLocks noGrp="1"/>
          </p:cNvSpPr>
          <p:nvPr>
            <p:ph type="title"/>
          </p:nvPr>
        </p:nvSpPr>
        <p:spPr>
          <a:xfrm>
            <a:off x="2164127" y="3525376"/>
            <a:ext cx="15191105" cy="2161540"/>
          </a:xfrm>
          <a:prstGeom prst="rect">
            <a:avLst/>
          </a:prstGeom>
        </p:spPr>
        <p:txBody>
          <a:bodyPr vert="horz" wrap="square" lIns="0" tIns="13335" rIns="0" bIns="0" rtlCol="0">
            <a:spAutoFit/>
          </a:bodyPr>
          <a:lstStyle/>
          <a:p>
            <a:pPr marL="1439545" marR="5080" indent="-1427480">
              <a:lnSpc>
                <a:spcPct val="100000"/>
              </a:lnSpc>
              <a:spcBef>
                <a:spcPts val="105"/>
              </a:spcBef>
            </a:pPr>
            <a:r>
              <a:rPr lang="nb-NO" sz="7000" b="1" spc="459" dirty="0">
                <a:latin typeface="Helvetica Neue"/>
                <a:cs typeface="Helvetica Neue"/>
              </a:rPr>
              <a:t>Hva gjør TTI Success Insights DISC-analyse annerledes?</a:t>
            </a:r>
            <a:endParaRPr sz="7000" dirty="0">
              <a:latin typeface="Helvetica Neue"/>
              <a:cs typeface="Helvetica Neue"/>
            </a:endParaRPr>
          </a:p>
        </p:txBody>
      </p:sp>
      <p:grpSp>
        <p:nvGrpSpPr>
          <p:cNvPr id="6" name="object 6"/>
          <p:cNvGrpSpPr/>
          <p:nvPr/>
        </p:nvGrpSpPr>
        <p:grpSpPr>
          <a:xfrm>
            <a:off x="331444" y="2019516"/>
            <a:ext cx="17158716" cy="8946380"/>
            <a:chOff x="310562" y="2023068"/>
            <a:chExt cx="17158716" cy="8946380"/>
          </a:xfrm>
        </p:grpSpPr>
        <p:pic>
          <p:nvPicPr>
            <p:cNvPr id="7" name="object 7"/>
            <p:cNvPicPr/>
            <p:nvPr/>
          </p:nvPicPr>
          <p:blipFill>
            <a:blip r:embed="rId4" cstate="print"/>
            <a:stretch>
              <a:fillRect/>
            </a:stretch>
          </p:blipFill>
          <p:spPr>
            <a:xfrm>
              <a:off x="310562" y="9767680"/>
              <a:ext cx="1201768" cy="1201768"/>
            </a:xfrm>
            <a:prstGeom prst="rect">
              <a:avLst/>
            </a:prstGeom>
          </p:spPr>
        </p:pic>
        <p:sp>
          <p:nvSpPr>
            <p:cNvPr id="9" name="object 9"/>
            <p:cNvSpPr/>
            <p:nvPr/>
          </p:nvSpPr>
          <p:spPr>
            <a:xfrm>
              <a:off x="16185308" y="2023068"/>
              <a:ext cx="1283970" cy="1283970"/>
            </a:xfrm>
            <a:custGeom>
              <a:avLst/>
              <a:gdLst/>
              <a:ahLst/>
              <a:cxnLst/>
              <a:rect l="l" t="t" r="r" b="b"/>
              <a:pathLst>
                <a:path w="1283969" h="1283970">
                  <a:moveTo>
                    <a:pt x="635666" y="0"/>
                  </a:moveTo>
                  <a:lnTo>
                    <a:pt x="627645" y="7924"/>
                  </a:lnTo>
                  <a:lnTo>
                    <a:pt x="627593" y="17780"/>
                  </a:lnTo>
                  <a:lnTo>
                    <a:pt x="625489" y="65060"/>
                  </a:lnTo>
                  <a:lnTo>
                    <a:pt x="619827" y="111336"/>
                  </a:lnTo>
                  <a:lnTo>
                    <a:pt x="610744" y="156473"/>
                  </a:lnTo>
                  <a:lnTo>
                    <a:pt x="598376" y="200337"/>
                  </a:lnTo>
                  <a:lnTo>
                    <a:pt x="582860" y="242792"/>
                  </a:lnTo>
                  <a:lnTo>
                    <a:pt x="564333" y="283704"/>
                  </a:lnTo>
                  <a:lnTo>
                    <a:pt x="542932" y="322936"/>
                  </a:lnTo>
                  <a:lnTo>
                    <a:pt x="518792" y="360355"/>
                  </a:lnTo>
                  <a:lnTo>
                    <a:pt x="492051" y="395825"/>
                  </a:lnTo>
                  <a:lnTo>
                    <a:pt x="462845" y="429212"/>
                  </a:lnTo>
                  <a:lnTo>
                    <a:pt x="431311" y="460379"/>
                  </a:lnTo>
                  <a:lnTo>
                    <a:pt x="397585" y="489192"/>
                  </a:lnTo>
                  <a:lnTo>
                    <a:pt x="361804" y="515516"/>
                  </a:lnTo>
                  <a:lnTo>
                    <a:pt x="324106" y="539216"/>
                  </a:lnTo>
                  <a:lnTo>
                    <a:pt x="284625" y="560158"/>
                  </a:lnTo>
                  <a:lnTo>
                    <a:pt x="243499" y="578204"/>
                  </a:lnTo>
                  <a:lnTo>
                    <a:pt x="200866" y="593222"/>
                  </a:lnTo>
                  <a:lnTo>
                    <a:pt x="156860" y="605076"/>
                  </a:lnTo>
                  <a:lnTo>
                    <a:pt x="111619" y="613630"/>
                  </a:lnTo>
                  <a:lnTo>
                    <a:pt x="65279" y="618750"/>
                  </a:lnTo>
                  <a:lnTo>
                    <a:pt x="17978" y="620300"/>
                  </a:lnTo>
                  <a:lnTo>
                    <a:pt x="8125" y="620243"/>
                  </a:lnTo>
                  <a:lnTo>
                    <a:pt x="115" y="628168"/>
                  </a:lnTo>
                  <a:lnTo>
                    <a:pt x="0" y="647880"/>
                  </a:lnTo>
                  <a:lnTo>
                    <a:pt x="7915" y="655897"/>
                  </a:lnTo>
                  <a:lnTo>
                    <a:pt x="17779" y="655956"/>
                  </a:lnTo>
                  <a:lnTo>
                    <a:pt x="65062" y="658060"/>
                  </a:lnTo>
                  <a:lnTo>
                    <a:pt x="111340" y="663721"/>
                  </a:lnTo>
                  <a:lnTo>
                    <a:pt x="156480" y="672804"/>
                  </a:lnTo>
                  <a:lnTo>
                    <a:pt x="200345" y="685171"/>
                  </a:lnTo>
                  <a:lnTo>
                    <a:pt x="242801" y="700686"/>
                  </a:lnTo>
                  <a:lnTo>
                    <a:pt x="283713" y="719212"/>
                  </a:lnTo>
                  <a:lnTo>
                    <a:pt x="322946" y="740614"/>
                  </a:lnTo>
                  <a:lnTo>
                    <a:pt x="360364" y="764753"/>
                  </a:lnTo>
                  <a:lnTo>
                    <a:pt x="395834" y="791493"/>
                  </a:lnTo>
                  <a:lnTo>
                    <a:pt x="429219" y="820699"/>
                  </a:lnTo>
                  <a:lnTo>
                    <a:pt x="460385" y="852233"/>
                  </a:lnTo>
                  <a:lnTo>
                    <a:pt x="489197" y="885958"/>
                  </a:lnTo>
                  <a:lnTo>
                    <a:pt x="515520" y="921738"/>
                  </a:lnTo>
                  <a:lnTo>
                    <a:pt x="539219" y="959436"/>
                  </a:lnTo>
                  <a:lnTo>
                    <a:pt x="560159" y="998916"/>
                  </a:lnTo>
                  <a:lnTo>
                    <a:pt x="578204" y="1040042"/>
                  </a:lnTo>
                  <a:lnTo>
                    <a:pt x="593221" y="1082675"/>
                  </a:lnTo>
                  <a:lnTo>
                    <a:pt x="605073" y="1126681"/>
                  </a:lnTo>
                  <a:lnTo>
                    <a:pt x="613626" y="1171921"/>
                  </a:lnTo>
                  <a:lnTo>
                    <a:pt x="618745" y="1218260"/>
                  </a:lnTo>
                  <a:lnTo>
                    <a:pt x="620295" y="1265561"/>
                  </a:lnTo>
                  <a:lnTo>
                    <a:pt x="620242" y="1275417"/>
                  </a:lnTo>
                  <a:lnTo>
                    <a:pt x="628158" y="1283434"/>
                  </a:lnTo>
                  <a:lnTo>
                    <a:pt x="647875" y="1283549"/>
                  </a:lnTo>
                  <a:lnTo>
                    <a:pt x="655896" y="1275625"/>
                  </a:lnTo>
                  <a:lnTo>
                    <a:pt x="655948" y="1265768"/>
                  </a:lnTo>
                  <a:lnTo>
                    <a:pt x="658052" y="1218485"/>
                  </a:lnTo>
                  <a:lnTo>
                    <a:pt x="663714" y="1172206"/>
                  </a:lnTo>
                  <a:lnTo>
                    <a:pt x="672797" y="1127067"/>
                  </a:lnTo>
                  <a:lnTo>
                    <a:pt x="685165" y="1083201"/>
                  </a:lnTo>
                  <a:lnTo>
                    <a:pt x="700681" y="1040745"/>
                  </a:lnTo>
                  <a:lnTo>
                    <a:pt x="719208" y="999833"/>
                  </a:lnTo>
                  <a:lnTo>
                    <a:pt x="740609" y="960600"/>
                  </a:lnTo>
                  <a:lnTo>
                    <a:pt x="764749" y="923182"/>
                  </a:lnTo>
                  <a:lnTo>
                    <a:pt x="791490" y="887712"/>
                  </a:lnTo>
                  <a:lnTo>
                    <a:pt x="820695" y="854327"/>
                  </a:lnTo>
                  <a:lnTo>
                    <a:pt x="852229" y="823161"/>
                  </a:lnTo>
                  <a:lnTo>
                    <a:pt x="885954" y="794348"/>
                  </a:lnTo>
                  <a:lnTo>
                    <a:pt x="921734" y="768025"/>
                  </a:lnTo>
                  <a:lnTo>
                    <a:pt x="959432" y="744326"/>
                  </a:lnTo>
                  <a:lnTo>
                    <a:pt x="998912" y="723387"/>
                  </a:lnTo>
                  <a:lnTo>
                    <a:pt x="1040037" y="705341"/>
                  </a:lnTo>
                  <a:lnTo>
                    <a:pt x="1082670" y="690324"/>
                  </a:lnTo>
                  <a:lnTo>
                    <a:pt x="1126675" y="678471"/>
                  </a:lnTo>
                  <a:lnTo>
                    <a:pt x="1171914" y="669918"/>
                  </a:lnTo>
                  <a:lnTo>
                    <a:pt x="1218253" y="664798"/>
                  </a:lnTo>
                  <a:lnTo>
                    <a:pt x="1265553" y="663247"/>
                  </a:lnTo>
                  <a:lnTo>
                    <a:pt x="1275406" y="663305"/>
                  </a:lnTo>
                  <a:lnTo>
                    <a:pt x="1283426" y="655381"/>
                  </a:lnTo>
                  <a:lnTo>
                    <a:pt x="1283542" y="635668"/>
                  </a:lnTo>
                  <a:lnTo>
                    <a:pt x="1275615" y="627652"/>
                  </a:lnTo>
                  <a:lnTo>
                    <a:pt x="1265762" y="627594"/>
                  </a:lnTo>
                  <a:lnTo>
                    <a:pt x="1218482" y="625491"/>
                  </a:lnTo>
                  <a:lnTo>
                    <a:pt x="1172206" y="619829"/>
                  </a:lnTo>
                  <a:lnTo>
                    <a:pt x="1127068" y="610747"/>
                  </a:lnTo>
                  <a:lnTo>
                    <a:pt x="1083204" y="598379"/>
                  </a:lnTo>
                  <a:lnTo>
                    <a:pt x="1040749" y="582864"/>
                  </a:lnTo>
                  <a:lnTo>
                    <a:pt x="999837" y="564338"/>
                  </a:lnTo>
                  <a:lnTo>
                    <a:pt x="960605" y="542936"/>
                  </a:lnTo>
                  <a:lnTo>
                    <a:pt x="923186" y="518797"/>
                  </a:lnTo>
                  <a:lnTo>
                    <a:pt x="887716" y="492056"/>
                  </a:lnTo>
                  <a:lnTo>
                    <a:pt x="854330" y="462851"/>
                  </a:lnTo>
                  <a:lnTo>
                    <a:pt x="823163" y="431317"/>
                  </a:lnTo>
                  <a:lnTo>
                    <a:pt x="794350" y="397591"/>
                  </a:lnTo>
                  <a:lnTo>
                    <a:pt x="768026" y="361811"/>
                  </a:lnTo>
                  <a:lnTo>
                    <a:pt x="744327" y="324113"/>
                  </a:lnTo>
                  <a:lnTo>
                    <a:pt x="723386" y="284633"/>
                  </a:lnTo>
                  <a:lnTo>
                    <a:pt x="705340" y="243508"/>
                  </a:lnTo>
                  <a:lnTo>
                    <a:pt x="690322" y="200874"/>
                  </a:lnTo>
                  <a:lnTo>
                    <a:pt x="678469" y="156869"/>
                  </a:lnTo>
                  <a:lnTo>
                    <a:pt x="669916" y="111629"/>
                  </a:lnTo>
                  <a:lnTo>
                    <a:pt x="664796" y="65290"/>
                  </a:lnTo>
                  <a:lnTo>
                    <a:pt x="663246" y="17990"/>
                  </a:lnTo>
                  <a:lnTo>
                    <a:pt x="663299" y="8133"/>
                  </a:lnTo>
                  <a:lnTo>
                    <a:pt x="655372" y="117"/>
                  </a:lnTo>
                  <a:lnTo>
                    <a:pt x="635666" y="0"/>
                  </a:lnTo>
                  <a:close/>
                </a:path>
              </a:pathLst>
            </a:custGeom>
            <a:solidFill>
              <a:srgbClr val="ECC3C3"/>
            </a:solidFill>
          </p:spPr>
          <p:txBody>
            <a:bodyPr wrap="square" lIns="0" tIns="0" rIns="0" bIns="0" rtlCol="0"/>
            <a:lstStyle/>
            <a:p>
              <a:endParaRPr/>
            </a:p>
          </p:txBody>
        </p:sp>
        <p:sp>
          <p:nvSpPr>
            <p:cNvPr id="10" name="object 10"/>
            <p:cNvSpPr/>
            <p:nvPr/>
          </p:nvSpPr>
          <p:spPr>
            <a:xfrm>
              <a:off x="16185302" y="2023068"/>
              <a:ext cx="1283970" cy="1283970"/>
            </a:xfrm>
            <a:custGeom>
              <a:avLst/>
              <a:gdLst/>
              <a:ahLst/>
              <a:cxnLst/>
              <a:rect l="l" t="t" r="r" b="b"/>
              <a:pathLst>
                <a:path w="1283969" h="1283970">
                  <a:moveTo>
                    <a:pt x="1265768" y="627594"/>
                  </a:moveTo>
                  <a:lnTo>
                    <a:pt x="1218489" y="625491"/>
                  </a:lnTo>
                  <a:lnTo>
                    <a:pt x="1172213" y="619829"/>
                  </a:lnTo>
                  <a:lnTo>
                    <a:pt x="1127075" y="610747"/>
                  </a:lnTo>
                  <a:lnTo>
                    <a:pt x="1083212" y="598380"/>
                  </a:lnTo>
                  <a:lnTo>
                    <a:pt x="1040757" y="582864"/>
                  </a:lnTo>
                  <a:lnTo>
                    <a:pt x="999845" y="564338"/>
                  </a:lnTo>
                  <a:lnTo>
                    <a:pt x="960613" y="542937"/>
                  </a:lnTo>
                  <a:lnTo>
                    <a:pt x="923194" y="518797"/>
                  </a:lnTo>
                  <a:lnTo>
                    <a:pt x="887724" y="492057"/>
                  </a:lnTo>
                  <a:lnTo>
                    <a:pt x="854338" y="462851"/>
                  </a:lnTo>
                  <a:lnTo>
                    <a:pt x="823170" y="431317"/>
                  </a:lnTo>
                  <a:lnTo>
                    <a:pt x="794357" y="397592"/>
                  </a:lnTo>
                  <a:lnTo>
                    <a:pt x="768033" y="361812"/>
                  </a:lnTo>
                  <a:lnTo>
                    <a:pt x="744333" y="324113"/>
                  </a:lnTo>
                  <a:lnTo>
                    <a:pt x="723392" y="284633"/>
                  </a:lnTo>
                  <a:lnTo>
                    <a:pt x="705345" y="243508"/>
                  </a:lnTo>
                  <a:lnTo>
                    <a:pt x="690327" y="200875"/>
                  </a:lnTo>
                  <a:lnTo>
                    <a:pt x="678473" y="156869"/>
                  </a:lnTo>
                  <a:lnTo>
                    <a:pt x="669919" y="111629"/>
                  </a:lnTo>
                  <a:lnTo>
                    <a:pt x="664799" y="65290"/>
                  </a:lnTo>
                  <a:lnTo>
                    <a:pt x="663248" y="17990"/>
                  </a:lnTo>
                  <a:lnTo>
                    <a:pt x="663305" y="8133"/>
                  </a:lnTo>
                  <a:lnTo>
                    <a:pt x="655381" y="117"/>
                  </a:lnTo>
                  <a:lnTo>
                    <a:pt x="645524" y="57"/>
                  </a:lnTo>
                  <a:lnTo>
                    <a:pt x="635668" y="0"/>
                  </a:lnTo>
                  <a:lnTo>
                    <a:pt x="627651" y="7924"/>
                  </a:lnTo>
                  <a:lnTo>
                    <a:pt x="627594" y="17780"/>
                  </a:lnTo>
                  <a:lnTo>
                    <a:pt x="625490" y="65060"/>
                  </a:lnTo>
                  <a:lnTo>
                    <a:pt x="619829" y="111336"/>
                  </a:lnTo>
                  <a:lnTo>
                    <a:pt x="610746" y="156473"/>
                  </a:lnTo>
                  <a:lnTo>
                    <a:pt x="598379" y="200337"/>
                  </a:lnTo>
                  <a:lnTo>
                    <a:pt x="582863" y="242792"/>
                  </a:lnTo>
                  <a:lnTo>
                    <a:pt x="564337" y="283704"/>
                  </a:lnTo>
                  <a:lnTo>
                    <a:pt x="542935" y="322937"/>
                  </a:lnTo>
                  <a:lnTo>
                    <a:pt x="518796" y="360356"/>
                  </a:lnTo>
                  <a:lnTo>
                    <a:pt x="492055" y="395826"/>
                  </a:lnTo>
                  <a:lnTo>
                    <a:pt x="462850" y="429212"/>
                  </a:lnTo>
                  <a:lnTo>
                    <a:pt x="431316" y="460379"/>
                  </a:lnTo>
                  <a:lnTo>
                    <a:pt x="397591" y="489192"/>
                  </a:lnTo>
                  <a:lnTo>
                    <a:pt x="361810" y="515517"/>
                  </a:lnTo>
                  <a:lnTo>
                    <a:pt x="324112" y="539217"/>
                  </a:lnTo>
                  <a:lnTo>
                    <a:pt x="284632" y="560158"/>
                  </a:lnTo>
                  <a:lnTo>
                    <a:pt x="243507" y="578205"/>
                  </a:lnTo>
                  <a:lnTo>
                    <a:pt x="200873" y="593223"/>
                  </a:lnTo>
                  <a:lnTo>
                    <a:pt x="156868" y="605076"/>
                  </a:lnTo>
                  <a:lnTo>
                    <a:pt x="111627" y="613630"/>
                  </a:lnTo>
                  <a:lnTo>
                    <a:pt x="65288" y="618750"/>
                  </a:lnTo>
                  <a:lnTo>
                    <a:pt x="17987" y="620301"/>
                  </a:lnTo>
                  <a:lnTo>
                    <a:pt x="8131" y="620243"/>
                  </a:lnTo>
                  <a:lnTo>
                    <a:pt x="114" y="628167"/>
                  </a:lnTo>
                  <a:lnTo>
                    <a:pt x="57" y="638024"/>
                  </a:lnTo>
                  <a:lnTo>
                    <a:pt x="0" y="647881"/>
                  </a:lnTo>
                  <a:lnTo>
                    <a:pt x="7924" y="655897"/>
                  </a:lnTo>
                  <a:lnTo>
                    <a:pt x="17780" y="655957"/>
                  </a:lnTo>
                  <a:lnTo>
                    <a:pt x="65064" y="658061"/>
                  </a:lnTo>
                  <a:lnTo>
                    <a:pt x="111343" y="663722"/>
                  </a:lnTo>
                  <a:lnTo>
                    <a:pt x="156483" y="672804"/>
                  </a:lnTo>
                  <a:lnTo>
                    <a:pt x="200348" y="685171"/>
                  </a:lnTo>
                  <a:lnTo>
                    <a:pt x="242804" y="700686"/>
                  </a:lnTo>
                  <a:lnTo>
                    <a:pt x="283716" y="719213"/>
                  </a:lnTo>
                  <a:lnTo>
                    <a:pt x="322949" y="740614"/>
                  </a:lnTo>
                  <a:lnTo>
                    <a:pt x="360368" y="764753"/>
                  </a:lnTo>
                  <a:lnTo>
                    <a:pt x="395837" y="791494"/>
                  </a:lnTo>
                  <a:lnTo>
                    <a:pt x="429223" y="820699"/>
                  </a:lnTo>
                  <a:lnTo>
                    <a:pt x="460389" y="852233"/>
                  </a:lnTo>
                  <a:lnTo>
                    <a:pt x="489201" y="885958"/>
                  </a:lnTo>
                  <a:lnTo>
                    <a:pt x="515524" y="921738"/>
                  </a:lnTo>
                  <a:lnTo>
                    <a:pt x="539222" y="959437"/>
                  </a:lnTo>
                  <a:lnTo>
                    <a:pt x="560162" y="998917"/>
                  </a:lnTo>
                  <a:lnTo>
                    <a:pt x="578208" y="1040042"/>
                  </a:lnTo>
                  <a:lnTo>
                    <a:pt x="593224" y="1082676"/>
                  </a:lnTo>
                  <a:lnTo>
                    <a:pt x="605077" y="1126681"/>
                  </a:lnTo>
                  <a:lnTo>
                    <a:pt x="613630" y="1171921"/>
                  </a:lnTo>
                  <a:lnTo>
                    <a:pt x="618750" y="1218260"/>
                  </a:lnTo>
                  <a:lnTo>
                    <a:pt x="620301" y="1265561"/>
                  </a:lnTo>
                  <a:lnTo>
                    <a:pt x="620243" y="1275418"/>
                  </a:lnTo>
                  <a:lnTo>
                    <a:pt x="628167" y="1283434"/>
                  </a:lnTo>
                  <a:lnTo>
                    <a:pt x="638024" y="1283492"/>
                  </a:lnTo>
                  <a:lnTo>
                    <a:pt x="647881" y="1283549"/>
                  </a:lnTo>
                  <a:lnTo>
                    <a:pt x="655897" y="1275625"/>
                  </a:lnTo>
                  <a:lnTo>
                    <a:pt x="655955" y="1265768"/>
                  </a:lnTo>
                  <a:lnTo>
                    <a:pt x="658058" y="1218485"/>
                  </a:lnTo>
                  <a:lnTo>
                    <a:pt x="663719" y="1172206"/>
                  </a:lnTo>
                  <a:lnTo>
                    <a:pt x="672802" y="1127067"/>
                  </a:lnTo>
                  <a:lnTo>
                    <a:pt x="685169" y="1083201"/>
                  </a:lnTo>
                  <a:lnTo>
                    <a:pt x="700684" y="1040745"/>
                  </a:lnTo>
                  <a:lnTo>
                    <a:pt x="719211" y="999833"/>
                  </a:lnTo>
                  <a:lnTo>
                    <a:pt x="740612" y="960600"/>
                  </a:lnTo>
                  <a:lnTo>
                    <a:pt x="764751" y="923182"/>
                  </a:lnTo>
                  <a:lnTo>
                    <a:pt x="791492" y="887712"/>
                  </a:lnTo>
                  <a:lnTo>
                    <a:pt x="820698" y="854327"/>
                  </a:lnTo>
                  <a:lnTo>
                    <a:pt x="852231" y="823161"/>
                  </a:lnTo>
                  <a:lnTo>
                    <a:pt x="885957" y="794349"/>
                  </a:lnTo>
                  <a:lnTo>
                    <a:pt x="921737" y="768026"/>
                  </a:lnTo>
                  <a:lnTo>
                    <a:pt x="959435" y="744327"/>
                  </a:lnTo>
                  <a:lnTo>
                    <a:pt x="998915" y="723387"/>
                  </a:lnTo>
                  <a:lnTo>
                    <a:pt x="1040041" y="705341"/>
                  </a:lnTo>
                  <a:lnTo>
                    <a:pt x="1082674" y="690324"/>
                  </a:lnTo>
                  <a:lnTo>
                    <a:pt x="1126679" y="678472"/>
                  </a:lnTo>
                  <a:lnTo>
                    <a:pt x="1171920" y="669918"/>
                  </a:lnTo>
                  <a:lnTo>
                    <a:pt x="1218258" y="664799"/>
                  </a:lnTo>
                  <a:lnTo>
                    <a:pt x="1265559" y="663248"/>
                  </a:lnTo>
                  <a:lnTo>
                    <a:pt x="1275415" y="663305"/>
                  </a:lnTo>
                  <a:lnTo>
                    <a:pt x="1283434" y="655381"/>
                  </a:lnTo>
                  <a:lnTo>
                    <a:pt x="1283492" y="645524"/>
                  </a:lnTo>
                  <a:lnTo>
                    <a:pt x="1283549" y="635668"/>
                  </a:lnTo>
                  <a:lnTo>
                    <a:pt x="1275625" y="627651"/>
                  </a:lnTo>
                  <a:lnTo>
                    <a:pt x="1265768" y="627594"/>
                  </a:lnTo>
                  <a:close/>
                </a:path>
              </a:pathLst>
            </a:custGeom>
            <a:ln w="44882">
              <a:solidFill>
                <a:srgbClr val="000000"/>
              </a:solidFill>
            </a:ln>
          </p:spPr>
          <p:txBody>
            <a:bodyPr wrap="square" lIns="0" tIns="0" rIns="0" bIns="0" rtlCol="0"/>
            <a:lstStyle/>
            <a:p>
              <a:endParaRPr/>
            </a:p>
          </p:txBody>
        </p:sp>
        <p:sp>
          <p:nvSpPr>
            <p:cNvPr id="11" name="object 11"/>
            <p:cNvSpPr/>
            <p:nvPr/>
          </p:nvSpPr>
          <p:spPr>
            <a:xfrm>
              <a:off x="2506343" y="8334733"/>
              <a:ext cx="756285" cy="756285"/>
            </a:xfrm>
            <a:custGeom>
              <a:avLst/>
              <a:gdLst/>
              <a:ahLst/>
              <a:cxnLst/>
              <a:rect l="l" t="t" r="r" b="b"/>
              <a:pathLst>
                <a:path w="756285" h="756284">
                  <a:moveTo>
                    <a:pt x="385940" y="70"/>
                  </a:moveTo>
                  <a:lnTo>
                    <a:pt x="374331" y="0"/>
                  </a:lnTo>
                  <a:lnTo>
                    <a:pt x="369609" y="4666"/>
                  </a:lnTo>
                  <a:lnTo>
                    <a:pt x="369575" y="10471"/>
                  </a:lnTo>
                  <a:lnTo>
                    <a:pt x="366028" y="58811"/>
                  </a:lnTo>
                  <a:lnTo>
                    <a:pt x="356249" y="105158"/>
                  </a:lnTo>
                  <a:lnTo>
                    <a:pt x="340670" y="149087"/>
                  </a:lnTo>
                  <a:lnTo>
                    <a:pt x="319722" y="190171"/>
                  </a:lnTo>
                  <a:lnTo>
                    <a:pt x="293836" y="227984"/>
                  </a:lnTo>
                  <a:lnTo>
                    <a:pt x="263443" y="262099"/>
                  </a:lnTo>
                  <a:lnTo>
                    <a:pt x="228975" y="292092"/>
                  </a:lnTo>
                  <a:lnTo>
                    <a:pt x="190862" y="317534"/>
                  </a:lnTo>
                  <a:lnTo>
                    <a:pt x="149536" y="338001"/>
                  </a:lnTo>
                  <a:lnTo>
                    <a:pt x="105428" y="353065"/>
                  </a:lnTo>
                  <a:lnTo>
                    <a:pt x="58969" y="362302"/>
                  </a:lnTo>
                  <a:lnTo>
                    <a:pt x="10591" y="365284"/>
                  </a:lnTo>
                  <a:lnTo>
                    <a:pt x="4787" y="365249"/>
                  </a:lnTo>
                  <a:lnTo>
                    <a:pt x="67" y="369915"/>
                  </a:lnTo>
                  <a:lnTo>
                    <a:pt x="0" y="381525"/>
                  </a:lnTo>
                  <a:lnTo>
                    <a:pt x="4665" y="386245"/>
                  </a:lnTo>
                  <a:lnTo>
                    <a:pt x="10468" y="386281"/>
                  </a:lnTo>
                  <a:lnTo>
                    <a:pt x="58812" y="389828"/>
                  </a:lnTo>
                  <a:lnTo>
                    <a:pt x="105162" y="399606"/>
                  </a:lnTo>
                  <a:lnTo>
                    <a:pt x="149092" y="415185"/>
                  </a:lnTo>
                  <a:lnTo>
                    <a:pt x="190177" y="436133"/>
                  </a:lnTo>
                  <a:lnTo>
                    <a:pt x="227989" y="462019"/>
                  </a:lnTo>
                  <a:lnTo>
                    <a:pt x="262104" y="492412"/>
                  </a:lnTo>
                  <a:lnTo>
                    <a:pt x="292094" y="526880"/>
                  </a:lnTo>
                  <a:lnTo>
                    <a:pt x="317535" y="564993"/>
                  </a:lnTo>
                  <a:lnTo>
                    <a:pt x="338000" y="606318"/>
                  </a:lnTo>
                  <a:lnTo>
                    <a:pt x="353064" y="650426"/>
                  </a:lnTo>
                  <a:lnTo>
                    <a:pt x="362299" y="696884"/>
                  </a:lnTo>
                  <a:lnTo>
                    <a:pt x="365281" y="745262"/>
                  </a:lnTo>
                  <a:lnTo>
                    <a:pt x="365246" y="751068"/>
                  </a:lnTo>
                  <a:lnTo>
                    <a:pt x="369912" y="755789"/>
                  </a:lnTo>
                  <a:lnTo>
                    <a:pt x="381522" y="755856"/>
                  </a:lnTo>
                  <a:lnTo>
                    <a:pt x="386242" y="751190"/>
                  </a:lnTo>
                  <a:lnTo>
                    <a:pt x="386278" y="745386"/>
                  </a:lnTo>
                  <a:lnTo>
                    <a:pt x="389825" y="697042"/>
                  </a:lnTo>
                  <a:lnTo>
                    <a:pt x="399603" y="650692"/>
                  </a:lnTo>
                  <a:lnTo>
                    <a:pt x="415182" y="606762"/>
                  </a:lnTo>
                  <a:lnTo>
                    <a:pt x="436130" y="565678"/>
                  </a:lnTo>
                  <a:lnTo>
                    <a:pt x="462016" y="527865"/>
                  </a:lnTo>
                  <a:lnTo>
                    <a:pt x="492409" y="493751"/>
                  </a:lnTo>
                  <a:lnTo>
                    <a:pt x="526878" y="463760"/>
                  </a:lnTo>
                  <a:lnTo>
                    <a:pt x="564991" y="438319"/>
                  </a:lnTo>
                  <a:lnTo>
                    <a:pt x="606317" y="417854"/>
                  </a:lnTo>
                  <a:lnTo>
                    <a:pt x="650425" y="402791"/>
                  </a:lnTo>
                  <a:lnTo>
                    <a:pt x="696883" y="393555"/>
                  </a:lnTo>
                  <a:lnTo>
                    <a:pt x="745262" y="390574"/>
                  </a:lnTo>
                  <a:lnTo>
                    <a:pt x="751065" y="390606"/>
                  </a:lnTo>
                  <a:lnTo>
                    <a:pt x="755786" y="385941"/>
                  </a:lnTo>
                  <a:lnTo>
                    <a:pt x="755853" y="374334"/>
                  </a:lnTo>
                  <a:lnTo>
                    <a:pt x="751187" y="369612"/>
                  </a:lnTo>
                  <a:lnTo>
                    <a:pt x="745383" y="369578"/>
                  </a:lnTo>
                  <a:lnTo>
                    <a:pt x="697043" y="366031"/>
                  </a:lnTo>
                  <a:lnTo>
                    <a:pt x="650696" y="356252"/>
                  </a:lnTo>
                  <a:lnTo>
                    <a:pt x="606767" y="340673"/>
                  </a:lnTo>
                  <a:lnTo>
                    <a:pt x="565684" y="319725"/>
                  </a:lnTo>
                  <a:lnTo>
                    <a:pt x="527871" y="293839"/>
                  </a:lnTo>
                  <a:lnTo>
                    <a:pt x="493755" y="263446"/>
                  </a:lnTo>
                  <a:lnTo>
                    <a:pt x="463763" y="228978"/>
                  </a:lnTo>
                  <a:lnTo>
                    <a:pt x="438320" y="190865"/>
                  </a:lnTo>
                  <a:lnTo>
                    <a:pt x="417854" y="149539"/>
                  </a:lnTo>
                  <a:lnTo>
                    <a:pt x="402789" y="105431"/>
                  </a:lnTo>
                  <a:lnTo>
                    <a:pt x="393553" y="58972"/>
                  </a:lnTo>
                  <a:lnTo>
                    <a:pt x="390571" y="10594"/>
                  </a:lnTo>
                  <a:lnTo>
                    <a:pt x="390605" y="4790"/>
                  </a:lnTo>
                  <a:lnTo>
                    <a:pt x="385940" y="70"/>
                  </a:lnTo>
                  <a:close/>
                </a:path>
              </a:pathLst>
            </a:custGeom>
            <a:solidFill>
              <a:srgbClr val="ECC3C3"/>
            </a:solidFill>
          </p:spPr>
          <p:txBody>
            <a:bodyPr wrap="square" lIns="0" tIns="0" rIns="0" bIns="0" rtlCol="0"/>
            <a:lstStyle/>
            <a:p>
              <a:endParaRPr/>
            </a:p>
          </p:txBody>
        </p:sp>
        <p:sp>
          <p:nvSpPr>
            <p:cNvPr id="12" name="object 12"/>
            <p:cNvSpPr/>
            <p:nvPr/>
          </p:nvSpPr>
          <p:spPr>
            <a:xfrm>
              <a:off x="2506342" y="8334733"/>
              <a:ext cx="756285" cy="756285"/>
            </a:xfrm>
            <a:custGeom>
              <a:avLst/>
              <a:gdLst/>
              <a:ahLst/>
              <a:cxnLst/>
              <a:rect l="l" t="t" r="r" b="b"/>
              <a:pathLst>
                <a:path w="756285" h="756284">
                  <a:moveTo>
                    <a:pt x="745384" y="369577"/>
                  </a:moveTo>
                  <a:lnTo>
                    <a:pt x="697044" y="366030"/>
                  </a:lnTo>
                  <a:lnTo>
                    <a:pt x="650697" y="356252"/>
                  </a:lnTo>
                  <a:lnTo>
                    <a:pt x="606768" y="340673"/>
                  </a:lnTo>
                  <a:lnTo>
                    <a:pt x="565684" y="319725"/>
                  </a:lnTo>
                  <a:lnTo>
                    <a:pt x="527872" y="293839"/>
                  </a:lnTo>
                  <a:lnTo>
                    <a:pt x="493756" y="263446"/>
                  </a:lnTo>
                  <a:lnTo>
                    <a:pt x="463764" y="228977"/>
                  </a:lnTo>
                  <a:lnTo>
                    <a:pt x="438321" y="190864"/>
                  </a:lnTo>
                  <a:lnTo>
                    <a:pt x="417854" y="149538"/>
                  </a:lnTo>
                  <a:lnTo>
                    <a:pt x="402790" y="105430"/>
                  </a:lnTo>
                  <a:lnTo>
                    <a:pt x="393553" y="58972"/>
                  </a:lnTo>
                  <a:lnTo>
                    <a:pt x="390572" y="10593"/>
                  </a:lnTo>
                  <a:lnTo>
                    <a:pt x="390606" y="4790"/>
                  </a:lnTo>
                  <a:lnTo>
                    <a:pt x="385940" y="69"/>
                  </a:lnTo>
                  <a:lnTo>
                    <a:pt x="380134" y="34"/>
                  </a:lnTo>
                  <a:lnTo>
                    <a:pt x="374331" y="0"/>
                  </a:lnTo>
                  <a:lnTo>
                    <a:pt x="369610" y="4666"/>
                  </a:lnTo>
                  <a:lnTo>
                    <a:pt x="366028" y="58811"/>
                  </a:lnTo>
                  <a:lnTo>
                    <a:pt x="356249" y="105159"/>
                  </a:lnTo>
                  <a:lnTo>
                    <a:pt x="340670" y="149087"/>
                  </a:lnTo>
                  <a:lnTo>
                    <a:pt x="319722" y="190171"/>
                  </a:lnTo>
                  <a:lnTo>
                    <a:pt x="293836" y="227984"/>
                  </a:lnTo>
                  <a:lnTo>
                    <a:pt x="263443" y="262099"/>
                  </a:lnTo>
                  <a:lnTo>
                    <a:pt x="228975" y="292092"/>
                  </a:lnTo>
                  <a:lnTo>
                    <a:pt x="190862" y="317534"/>
                  </a:lnTo>
                  <a:lnTo>
                    <a:pt x="149536" y="338001"/>
                  </a:lnTo>
                  <a:lnTo>
                    <a:pt x="105428" y="353066"/>
                  </a:lnTo>
                  <a:lnTo>
                    <a:pt x="58969" y="362302"/>
                  </a:lnTo>
                  <a:lnTo>
                    <a:pt x="10591" y="365284"/>
                  </a:lnTo>
                  <a:lnTo>
                    <a:pt x="4787" y="365249"/>
                  </a:lnTo>
                  <a:lnTo>
                    <a:pt x="67" y="369915"/>
                  </a:lnTo>
                  <a:lnTo>
                    <a:pt x="32" y="375719"/>
                  </a:lnTo>
                  <a:lnTo>
                    <a:pt x="0" y="381525"/>
                  </a:lnTo>
                  <a:lnTo>
                    <a:pt x="4666" y="386246"/>
                  </a:lnTo>
                  <a:lnTo>
                    <a:pt x="10469" y="386280"/>
                  </a:lnTo>
                  <a:lnTo>
                    <a:pt x="58813" y="389827"/>
                  </a:lnTo>
                  <a:lnTo>
                    <a:pt x="105163" y="399606"/>
                  </a:lnTo>
                  <a:lnTo>
                    <a:pt x="149093" y="415185"/>
                  </a:lnTo>
                  <a:lnTo>
                    <a:pt x="190177" y="436133"/>
                  </a:lnTo>
                  <a:lnTo>
                    <a:pt x="227990" y="462019"/>
                  </a:lnTo>
                  <a:lnTo>
                    <a:pt x="262104" y="492412"/>
                  </a:lnTo>
                  <a:lnTo>
                    <a:pt x="292095" y="526880"/>
                  </a:lnTo>
                  <a:lnTo>
                    <a:pt x="317536" y="564993"/>
                  </a:lnTo>
                  <a:lnTo>
                    <a:pt x="338001" y="606318"/>
                  </a:lnTo>
                  <a:lnTo>
                    <a:pt x="353064" y="650426"/>
                  </a:lnTo>
                  <a:lnTo>
                    <a:pt x="362300" y="696884"/>
                  </a:lnTo>
                  <a:lnTo>
                    <a:pt x="365281" y="745262"/>
                  </a:lnTo>
                  <a:lnTo>
                    <a:pt x="365247" y="751068"/>
                  </a:lnTo>
                  <a:lnTo>
                    <a:pt x="369913" y="755789"/>
                  </a:lnTo>
                  <a:lnTo>
                    <a:pt x="375719" y="755821"/>
                  </a:lnTo>
                  <a:lnTo>
                    <a:pt x="381522" y="755856"/>
                  </a:lnTo>
                  <a:lnTo>
                    <a:pt x="386243" y="751190"/>
                  </a:lnTo>
                  <a:lnTo>
                    <a:pt x="389825" y="697042"/>
                  </a:lnTo>
                  <a:lnTo>
                    <a:pt x="399603" y="650692"/>
                  </a:lnTo>
                  <a:lnTo>
                    <a:pt x="415182" y="606762"/>
                  </a:lnTo>
                  <a:lnTo>
                    <a:pt x="436131" y="565678"/>
                  </a:lnTo>
                  <a:lnTo>
                    <a:pt x="462017" y="527866"/>
                  </a:lnTo>
                  <a:lnTo>
                    <a:pt x="492410" y="493751"/>
                  </a:lnTo>
                  <a:lnTo>
                    <a:pt x="526878" y="463760"/>
                  </a:lnTo>
                  <a:lnTo>
                    <a:pt x="564991" y="438319"/>
                  </a:lnTo>
                  <a:lnTo>
                    <a:pt x="606317" y="417854"/>
                  </a:lnTo>
                  <a:lnTo>
                    <a:pt x="650425" y="402791"/>
                  </a:lnTo>
                  <a:lnTo>
                    <a:pt x="696884" y="393556"/>
                  </a:lnTo>
                  <a:lnTo>
                    <a:pt x="745262" y="390574"/>
                  </a:lnTo>
                  <a:lnTo>
                    <a:pt x="751066" y="390606"/>
                  </a:lnTo>
                  <a:lnTo>
                    <a:pt x="755786" y="385940"/>
                  </a:lnTo>
                  <a:lnTo>
                    <a:pt x="755821" y="380137"/>
                  </a:lnTo>
                  <a:lnTo>
                    <a:pt x="755853" y="374333"/>
                  </a:lnTo>
                  <a:lnTo>
                    <a:pt x="751187" y="369612"/>
                  </a:lnTo>
                  <a:lnTo>
                    <a:pt x="745384" y="369577"/>
                  </a:lnTo>
                  <a:close/>
                </a:path>
              </a:pathLst>
            </a:custGeom>
            <a:ln w="44700">
              <a:solidFill>
                <a:srgbClr val="000000"/>
              </a:solidFill>
            </a:ln>
          </p:spPr>
          <p:txBody>
            <a:bodyPr wrap="square" lIns="0" tIns="0" rIns="0" bIns="0" rtlCol="0"/>
            <a:lstStyle/>
            <a:p>
              <a:endParaRPr/>
            </a:p>
          </p:txBody>
        </p:sp>
      </p:grpSp>
      <p:sp>
        <p:nvSpPr>
          <p:cNvPr id="13" name="object 13"/>
          <p:cNvSpPr txBox="1"/>
          <p:nvPr/>
        </p:nvSpPr>
        <p:spPr>
          <a:xfrm>
            <a:off x="3041650" y="6253726"/>
            <a:ext cx="13639800" cy="1439433"/>
          </a:xfrm>
          <a:prstGeom prst="rect">
            <a:avLst/>
          </a:prstGeom>
        </p:spPr>
        <p:txBody>
          <a:bodyPr vert="horz" wrap="square" lIns="0" tIns="33655" rIns="0" bIns="0" rtlCol="0">
            <a:spAutoFit/>
          </a:bodyPr>
          <a:lstStyle/>
          <a:p>
            <a:pPr marL="12700" marR="5080" algn="l">
              <a:lnSpc>
                <a:spcPts val="3550"/>
              </a:lnSpc>
              <a:spcBef>
                <a:spcPts val="265"/>
              </a:spcBef>
            </a:pPr>
            <a:r>
              <a:rPr lang="nb-NO" sz="3600" spc="195" dirty="0">
                <a:latin typeface="Avenir Book" panose="02000503020000020003" pitchFamily="2" charset="0"/>
                <a:cs typeface="Geneva"/>
              </a:rPr>
              <a:t>DISC er et veldig populært </a:t>
            </a:r>
            <a:r>
              <a:rPr lang="nb-NO" sz="3600" spc="195" dirty="0" err="1">
                <a:latin typeface="Avenir Book" panose="02000503020000020003" pitchFamily="2" charset="0"/>
                <a:cs typeface="Geneva"/>
              </a:rPr>
              <a:t>analysesverktøy</a:t>
            </a:r>
            <a:r>
              <a:rPr lang="nb-NO" sz="3600" spc="195" dirty="0">
                <a:latin typeface="Avenir Book" panose="02000503020000020003" pitchFamily="2" charset="0"/>
                <a:cs typeface="Geneva"/>
              </a:rPr>
              <a:t>, og TTI SI er ikke den eneste gruppen som tilbyr det. Imidlertid er TTI Success Insights en bransjeleder av en grunn.</a:t>
            </a:r>
            <a:endParaRPr sz="3600" dirty="0">
              <a:latin typeface="Avenir Book" panose="02000503020000020003" pitchFamily="2" charset="0"/>
              <a:cs typeface="Geneva"/>
            </a:endParaRPr>
          </a:p>
        </p:txBody>
      </p:sp>
      <p:pic>
        <p:nvPicPr>
          <p:cNvPr id="15" name="Bilde 14" descr="Et bilde som inneholder tekst, Font, Grafikk, grafisk design&#10;&#10;KI-generert innhold kan være feil.">
            <a:extLst>
              <a:ext uri="{FF2B5EF4-FFF2-40B4-BE49-F238E27FC236}">
                <a16:creationId xmlns:a16="http://schemas.microsoft.com/office/drawing/2014/main" id="{285E1757-19BC-07FD-7CB9-B08EBB212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xfrm>
            <a:off x="1019665" y="822681"/>
            <a:ext cx="14431010" cy="2292935"/>
          </a:xfrm>
          <a:prstGeom prst="rect">
            <a:avLst/>
          </a:prstGeom>
        </p:spPr>
        <p:txBody>
          <a:bodyPr vert="horz" wrap="square" lIns="0" tIns="15240" rIns="0" bIns="0" rtlCol="0">
            <a:spAutoFit/>
          </a:bodyPr>
          <a:lstStyle/>
          <a:p>
            <a:pPr marL="12700">
              <a:lnSpc>
                <a:spcPct val="100000"/>
              </a:lnSpc>
              <a:spcBef>
                <a:spcPts val="120"/>
              </a:spcBef>
            </a:pPr>
            <a:r>
              <a:rPr lang="nb-NO" b="1" spc="760" dirty="0">
                <a:latin typeface="Helvetica Neue"/>
                <a:cs typeface="Helvetica Neue"/>
              </a:rPr>
              <a:t>En helhetlig </a:t>
            </a:r>
            <a:br>
              <a:rPr lang="nb-NO" b="1" spc="760" dirty="0">
                <a:latin typeface="Helvetica Neue"/>
                <a:cs typeface="Helvetica Neue"/>
              </a:rPr>
            </a:br>
            <a:r>
              <a:rPr lang="nb-NO" b="1" spc="760" dirty="0">
                <a:latin typeface="Helvetica Neue"/>
                <a:cs typeface="Helvetica Neue"/>
              </a:rPr>
              <a:t>innsikt</a:t>
            </a:r>
            <a:endParaRPr b="1" spc="225" dirty="0">
              <a:latin typeface="Helvetica Neue"/>
              <a:cs typeface="Helvetica Neue"/>
            </a:endParaRPr>
          </a:p>
        </p:txBody>
      </p:sp>
      <p:sp>
        <p:nvSpPr>
          <p:cNvPr id="3" name="object 3"/>
          <p:cNvSpPr txBox="1"/>
          <p:nvPr/>
        </p:nvSpPr>
        <p:spPr>
          <a:xfrm>
            <a:off x="1019665" y="4191672"/>
            <a:ext cx="8029575" cy="2249975"/>
          </a:xfrm>
          <a:prstGeom prst="rect">
            <a:avLst/>
          </a:prstGeom>
        </p:spPr>
        <p:txBody>
          <a:bodyPr vert="horz" wrap="square" lIns="0" tIns="33655" rIns="0" bIns="0" rtlCol="0">
            <a:spAutoFit/>
          </a:bodyPr>
          <a:lstStyle/>
          <a:p>
            <a:pPr marL="12700" marR="5080">
              <a:spcBef>
                <a:spcPts val="265"/>
              </a:spcBef>
            </a:pPr>
            <a:r>
              <a:rPr lang="nb-NO" sz="3600" spc="60" dirty="0">
                <a:latin typeface="Avenir Book" panose="02000503020000020003" pitchFamily="2" charset="0"/>
                <a:cs typeface="Geneva"/>
              </a:rPr>
              <a:t>TTI SI bruker alle poengsummene til DISC, ikke bare den høyeste poengsummen, for å skape den mest nøyaktige og effektive atferdsprofil.</a:t>
            </a:r>
            <a:endParaRPr sz="3600" dirty="0">
              <a:latin typeface="Avenir Book" panose="02000503020000020003" pitchFamily="2" charset="0"/>
              <a:cs typeface="Geneva"/>
            </a:endParaRPr>
          </a:p>
        </p:txBody>
      </p:sp>
      <p:pic>
        <p:nvPicPr>
          <p:cNvPr id="4" name="object 4"/>
          <p:cNvPicPr/>
          <p:nvPr/>
        </p:nvPicPr>
        <p:blipFill>
          <a:blip r:embed="rId2" cstate="print"/>
          <a:stretch>
            <a:fillRect/>
          </a:stretch>
        </p:blipFill>
        <p:spPr>
          <a:xfrm>
            <a:off x="310562" y="9767680"/>
            <a:ext cx="1201768" cy="1201768"/>
          </a:xfrm>
          <a:prstGeom prst="rect">
            <a:avLst/>
          </a:prstGeom>
        </p:spPr>
      </p:pic>
      <p:sp>
        <p:nvSpPr>
          <p:cNvPr id="5" name="object 5"/>
          <p:cNvSpPr/>
          <p:nvPr/>
        </p:nvSpPr>
        <p:spPr>
          <a:xfrm>
            <a:off x="17850178" y="9836689"/>
            <a:ext cx="2254250" cy="1064260"/>
          </a:xfrm>
          <a:custGeom>
            <a:avLst/>
            <a:gdLst/>
            <a:ahLst/>
            <a:cxnLst/>
            <a:rect l="l" t="t" r="r" b="b"/>
            <a:pathLst>
              <a:path w="2254250" h="1064259">
                <a:moveTo>
                  <a:pt x="2253816" y="0"/>
                </a:moveTo>
                <a:lnTo>
                  <a:pt x="0" y="0"/>
                </a:lnTo>
                <a:lnTo>
                  <a:pt x="0" y="1063749"/>
                </a:lnTo>
                <a:lnTo>
                  <a:pt x="2253816" y="1063749"/>
                </a:lnTo>
                <a:lnTo>
                  <a:pt x="2253816" y="0"/>
                </a:lnTo>
                <a:close/>
              </a:path>
            </a:pathLst>
          </a:custGeom>
          <a:solidFill>
            <a:srgbClr val="E0564C"/>
          </a:solidFill>
        </p:spPr>
        <p:txBody>
          <a:bodyPr wrap="square" lIns="0" tIns="0" rIns="0" bIns="0" rtlCol="0"/>
          <a:lstStyle/>
          <a:p>
            <a:endParaRPr/>
          </a:p>
        </p:txBody>
      </p:sp>
      <p:pic>
        <p:nvPicPr>
          <p:cNvPr id="6" name="object 6"/>
          <p:cNvPicPr/>
          <p:nvPr/>
        </p:nvPicPr>
        <p:blipFill>
          <a:blip r:embed="rId3" cstate="print"/>
          <a:stretch>
            <a:fillRect/>
          </a:stretch>
        </p:blipFill>
        <p:spPr>
          <a:xfrm>
            <a:off x="10401729" y="0"/>
            <a:ext cx="9702370" cy="11308556"/>
          </a:xfrm>
          <a:prstGeom prst="rect">
            <a:avLst/>
          </a:prstGeom>
        </p:spPr>
      </p:pic>
      <p:pic>
        <p:nvPicPr>
          <p:cNvPr id="8" name="Bilde 7" descr="Et bilde som inneholder tekst, Font, Grafikk, grafisk design&#10;&#10;KI-generert innhold kan være feil.">
            <a:extLst>
              <a:ext uri="{FF2B5EF4-FFF2-40B4-BE49-F238E27FC236}">
                <a16:creationId xmlns:a16="http://schemas.microsoft.com/office/drawing/2014/main" id="{8ABA83D8-D744-2B18-A698-087F65A78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0562" y="9767680"/>
            <a:ext cx="1201768" cy="1201768"/>
          </a:xfrm>
          <a:prstGeom prst="rect">
            <a:avLst/>
          </a:prstGeom>
        </p:spPr>
      </p:pic>
      <p:sp>
        <p:nvSpPr>
          <p:cNvPr id="3" name="object 3"/>
          <p:cNvSpPr/>
          <p:nvPr/>
        </p:nvSpPr>
        <p:spPr>
          <a:xfrm>
            <a:off x="17850178" y="9836689"/>
            <a:ext cx="2254250" cy="1064260"/>
          </a:xfrm>
          <a:custGeom>
            <a:avLst/>
            <a:gdLst/>
            <a:ahLst/>
            <a:cxnLst/>
            <a:rect l="l" t="t" r="r" b="b"/>
            <a:pathLst>
              <a:path w="2254250" h="1064259">
                <a:moveTo>
                  <a:pt x="2253816" y="0"/>
                </a:moveTo>
                <a:lnTo>
                  <a:pt x="0" y="0"/>
                </a:lnTo>
                <a:lnTo>
                  <a:pt x="0" y="1063749"/>
                </a:lnTo>
                <a:lnTo>
                  <a:pt x="2253816" y="1063749"/>
                </a:lnTo>
                <a:lnTo>
                  <a:pt x="2253816" y="0"/>
                </a:lnTo>
                <a:close/>
              </a:path>
            </a:pathLst>
          </a:custGeom>
          <a:solidFill>
            <a:srgbClr val="E0564C"/>
          </a:solidFill>
        </p:spPr>
        <p:txBody>
          <a:bodyPr wrap="square" lIns="0" tIns="0" rIns="0" bIns="0" rtlCol="0"/>
          <a:lstStyle/>
          <a:p>
            <a:endParaRPr/>
          </a:p>
        </p:txBody>
      </p:sp>
      <p:sp>
        <p:nvSpPr>
          <p:cNvPr id="4" name="object 4"/>
          <p:cNvSpPr txBox="1"/>
          <p:nvPr/>
        </p:nvSpPr>
        <p:spPr>
          <a:xfrm>
            <a:off x="18323169" y="10152574"/>
            <a:ext cx="1308100" cy="389890"/>
          </a:xfrm>
          <a:prstGeom prst="rect">
            <a:avLst/>
          </a:prstGeom>
        </p:spPr>
        <p:txBody>
          <a:bodyPr vert="horz" wrap="square" lIns="0" tIns="1270" rIns="0" bIns="0" rtlCol="0">
            <a:spAutoFit/>
          </a:bodyPr>
          <a:lstStyle/>
          <a:p>
            <a:pPr>
              <a:lnSpc>
                <a:spcPct val="100000"/>
              </a:lnSpc>
              <a:spcBef>
                <a:spcPts val="10"/>
              </a:spcBef>
            </a:pPr>
            <a:r>
              <a:rPr sz="2400" spc="150" dirty="0">
                <a:solidFill>
                  <a:srgbClr val="FFFFFF"/>
                </a:solidFill>
                <a:latin typeface="Arial"/>
                <a:cs typeface="Arial"/>
              </a:rPr>
              <a:t>ttisi.com</a:t>
            </a:r>
            <a:endParaRPr sz="2400">
              <a:latin typeface="Arial"/>
              <a:cs typeface="Arial"/>
            </a:endParaRPr>
          </a:p>
        </p:txBody>
      </p:sp>
      <p:sp>
        <p:nvSpPr>
          <p:cNvPr id="5" name="object 5" descr="$PPTXTitle"/>
          <p:cNvSpPr txBox="1"/>
          <p:nvPr/>
        </p:nvSpPr>
        <p:spPr>
          <a:xfrm>
            <a:off x="1019664" y="822681"/>
            <a:ext cx="7660785" cy="2289088"/>
          </a:xfrm>
          <a:prstGeom prst="rect">
            <a:avLst/>
          </a:prstGeom>
        </p:spPr>
        <p:txBody>
          <a:bodyPr vert="horz" wrap="square" lIns="0" tIns="11430" rIns="0" bIns="0" rtlCol="0">
            <a:spAutoFit/>
          </a:bodyPr>
          <a:lstStyle/>
          <a:p>
            <a:pPr marL="12700" marR="5080">
              <a:lnSpc>
                <a:spcPct val="100299"/>
              </a:lnSpc>
              <a:spcBef>
                <a:spcPts val="90"/>
              </a:spcBef>
            </a:pPr>
            <a:r>
              <a:rPr lang="nb-NO" sz="7400" b="1" spc="260" dirty="0">
                <a:latin typeface="Helvetica Neue"/>
                <a:cs typeface="Helvetica Neue"/>
              </a:rPr>
              <a:t>Innovasjon siden dag 1</a:t>
            </a:r>
            <a:endParaRPr sz="7400" dirty="0">
              <a:latin typeface="Helvetica Neue"/>
              <a:cs typeface="Helvetica Neue"/>
            </a:endParaRPr>
          </a:p>
        </p:txBody>
      </p:sp>
      <p:pic>
        <p:nvPicPr>
          <p:cNvPr id="6" name="object 6"/>
          <p:cNvPicPr/>
          <p:nvPr/>
        </p:nvPicPr>
        <p:blipFill>
          <a:blip r:embed="rId3" cstate="print"/>
          <a:stretch>
            <a:fillRect/>
          </a:stretch>
        </p:blipFill>
        <p:spPr>
          <a:xfrm>
            <a:off x="10401729" y="0"/>
            <a:ext cx="9702370" cy="11308556"/>
          </a:xfrm>
          <a:prstGeom prst="rect">
            <a:avLst/>
          </a:prstGeom>
        </p:spPr>
      </p:pic>
      <p:sp>
        <p:nvSpPr>
          <p:cNvPr id="7" name="object 7"/>
          <p:cNvSpPr txBox="1"/>
          <p:nvPr/>
        </p:nvSpPr>
        <p:spPr>
          <a:xfrm>
            <a:off x="1136650" y="4206875"/>
            <a:ext cx="7899544" cy="1939121"/>
          </a:xfrm>
          <a:prstGeom prst="rect">
            <a:avLst/>
          </a:prstGeom>
        </p:spPr>
        <p:txBody>
          <a:bodyPr vert="horz" wrap="square" lIns="0" tIns="33655" rIns="0" bIns="0" rtlCol="0">
            <a:spAutoFit/>
          </a:bodyPr>
          <a:lstStyle/>
          <a:p>
            <a:pPr marL="12700" marR="5080">
              <a:lnSpc>
                <a:spcPts val="3550"/>
              </a:lnSpc>
              <a:spcBef>
                <a:spcPts val="265"/>
              </a:spcBef>
            </a:pPr>
            <a:r>
              <a:rPr lang="nb-NO" sz="4000" spc="60" dirty="0">
                <a:latin typeface="Avenir Book" panose="02000503020000020003" pitchFamily="2" charset="0"/>
                <a:cs typeface="Geneva"/>
              </a:rPr>
              <a:t>TTI SI introduserte det første datastyrte og personlige </a:t>
            </a:r>
          </a:p>
          <a:p>
            <a:pPr marL="12700" marR="5080">
              <a:lnSpc>
                <a:spcPts val="3550"/>
              </a:lnSpc>
              <a:spcBef>
                <a:spcPts val="265"/>
              </a:spcBef>
            </a:pPr>
            <a:r>
              <a:rPr lang="nb-NO" sz="4000" spc="60" dirty="0">
                <a:latin typeface="Avenir Book" panose="02000503020000020003" pitchFamily="2" charset="0"/>
                <a:cs typeface="Geneva"/>
              </a:rPr>
              <a:t>DISC-analyse- og rapporteringsverktøyet i 1984</a:t>
            </a:r>
            <a:r>
              <a:rPr lang="nb-NO" sz="4000" spc="60" dirty="0">
                <a:latin typeface="Aptos Display" panose="020B0004020202020204" pitchFamily="34" charset="0"/>
                <a:cs typeface="Geneva"/>
              </a:rPr>
              <a:t>.</a:t>
            </a:r>
            <a:endParaRPr sz="4000" dirty="0">
              <a:latin typeface="Aptos Display" panose="020B0004020202020204" pitchFamily="34" charset="0"/>
              <a:cs typeface="Geneva"/>
            </a:endParaRPr>
          </a:p>
        </p:txBody>
      </p:sp>
      <p:pic>
        <p:nvPicPr>
          <p:cNvPr id="8" name="Bilde 7" descr="Et bilde som inneholder tekst, Font, Grafikk, grafisk design&#10;&#10;KI-generert innhold kan være feil.">
            <a:extLst>
              <a:ext uri="{FF2B5EF4-FFF2-40B4-BE49-F238E27FC236}">
                <a16:creationId xmlns:a16="http://schemas.microsoft.com/office/drawing/2014/main" id="{C803EB7D-2C20-72CD-0EA6-873940FFF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280650" y="37821"/>
            <a:ext cx="9702370" cy="11308556"/>
          </a:xfrm>
          <a:prstGeom prst="rect">
            <a:avLst/>
          </a:prstGeom>
        </p:spPr>
      </p:pic>
      <p:sp>
        <p:nvSpPr>
          <p:cNvPr id="5" name="object 5" descr="$PPTXTitle"/>
          <p:cNvSpPr txBox="1">
            <a:spLocks noGrp="1"/>
          </p:cNvSpPr>
          <p:nvPr>
            <p:ph type="title"/>
          </p:nvPr>
        </p:nvSpPr>
        <p:spPr>
          <a:xfrm>
            <a:off x="1019665" y="822681"/>
            <a:ext cx="4389120" cy="2287270"/>
          </a:xfrm>
          <a:prstGeom prst="rect">
            <a:avLst/>
          </a:prstGeom>
        </p:spPr>
        <p:txBody>
          <a:bodyPr vert="horz" wrap="square" lIns="0" tIns="11430" rIns="0" bIns="0" rtlCol="0">
            <a:spAutoFit/>
          </a:bodyPr>
          <a:lstStyle/>
          <a:p>
            <a:pPr marL="12700" marR="5080">
              <a:lnSpc>
                <a:spcPct val="100299"/>
              </a:lnSpc>
              <a:spcBef>
                <a:spcPts val="90"/>
              </a:spcBef>
            </a:pPr>
            <a:r>
              <a:rPr b="1" spc="125" dirty="0">
                <a:latin typeface="Helvetica Neue"/>
                <a:cs typeface="Helvetica Neue"/>
              </a:rPr>
              <a:t>In-</a:t>
            </a:r>
            <a:r>
              <a:rPr b="1" spc="170" dirty="0">
                <a:latin typeface="Helvetica Neue"/>
                <a:cs typeface="Helvetica Neue"/>
              </a:rPr>
              <a:t>House </a:t>
            </a:r>
            <a:r>
              <a:rPr b="1" spc="55" dirty="0">
                <a:latin typeface="Helvetica Neue"/>
                <a:cs typeface="Helvetica Neue"/>
              </a:rPr>
              <a:t>Research</a:t>
            </a:r>
          </a:p>
        </p:txBody>
      </p:sp>
      <p:sp>
        <p:nvSpPr>
          <p:cNvPr id="6" name="object 6"/>
          <p:cNvSpPr txBox="1"/>
          <p:nvPr/>
        </p:nvSpPr>
        <p:spPr>
          <a:xfrm>
            <a:off x="1085706" y="3791722"/>
            <a:ext cx="6832744" cy="1900457"/>
          </a:xfrm>
          <a:prstGeom prst="rect">
            <a:avLst/>
          </a:prstGeom>
        </p:spPr>
        <p:txBody>
          <a:bodyPr vert="horz" wrap="square" lIns="0" tIns="33020" rIns="0" bIns="0" rtlCol="0">
            <a:spAutoFit/>
          </a:bodyPr>
          <a:lstStyle/>
          <a:p>
            <a:pPr marL="12700" marR="5080">
              <a:lnSpc>
                <a:spcPts val="3550"/>
              </a:lnSpc>
              <a:spcBef>
                <a:spcPts val="260"/>
              </a:spcBef>
            </a:pPr>
            <a:r>
              <a:rPr lang="nb-NO" sz="3600" spc="60" dirty="0">
                <a:latin typeface="Avenir Book" panose="02000503020000020003" pitchFamily="2" charset="0"/>
                <a:cs typeface="Geneva"/>
              </a:rPr>
              <a:t>TTI SI har vært bransjeledende de siste 35+ årene, og har et dedikert forskerteam som jobber internt.</a:t>
            </a:r>
            <a:endParaRPr sz="3600" dirty="0">
              <a:latin typeface="Avenir Book" panose="02000503020000020003" pitchFamily="2" charset="0"/>
              <a:cs typeface="Geneva"/>
            </a:endParaRPr>
          </a:p>
        </p:txBody>
      </p:sp>
      <p:pic>
        <p:nvPicPr>
          <p:cNvPr id="7" name="object 7"/>
          <p:cNvPicPr/>
          <p:nvPr/>
        </p:nvPicPr>
        <p:blipFill>
          <a:blip r:embed="rId3" cstate="print"/>
          <a:stretch>
            <a:fillRect/>
          </a:stretch>
        </p:blipFill>
        <p:spPr>
          <a:xfrm>
            <a:off x="310562" y="9767680"/>
            <a:ext cx="1201768" cy="1201768"/>
          </a:xfrm>
          <a:prstGeom prst="rect">
            <a:avLst/>
          </a:prstGeom>
        </p:spPr>
      </p:pic>
      <p:pic>
        <p:nvPicPr>
          <p:cNvPr id="9" name="Bilde 8" descr="Et bilde som inneholder tekst, Font, Grafikk, grafisk design&#10;&#10;KI-generert innhold kan være feil.">
            <a:extLst>
              <a:ext uri="{FF2B5EF4-FFF2-40B4-BE49-F238E27FC236}">
                <a16:creationId xmlns:a16="http://schemas.microsoft.com/office/drawing/2014/main" id="{44BEA166-AED9-67B7-6238-32B634948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419455" y="0"/>
            <a:ext cx="6684645" cy="11309349"/>
          </a:xfrm>
          <a:custGeom>
            <a:avLst/>
            <a:gdLst/>
            <a:ahLst/>
            <a:cxnLst/>
            <a:rect l="l" t="t" r="r" b="b"/>
            <a:pathLst>
              <a:path w="6684644" h="11308715">
                <a:moveTo>
                  <a:pt x="0" y="0"/>
                </a:moveTo>
                <a:lnTo>
                  <a:pt x="0" y="11308556"/>
                </a:lnTo>
                <a:lnTo>
                  <a:pt x="6684644" y="11308556"/>
                </a:lnTo>
                <a:lnTo>
                  <a:pt x="6684644" y="0"/>
                </a:lnTo>
                <a:lnTo>
                  <a:pt x="0" y="0"/>
                </a:lnTo>
                <a:close/>
              </a:path>
            </a:pathLst>
          </a:custGeom>
          <a:solidFill>
            <a:srgbClr val="E0564C">
              <a:alpha val="30809"/>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310562" y="9767680"/>
            <a:ext cx="1201768" cy="1201768"/>
          </a:xfrm>
          <a:prstGeom prst="rect">
            <a:avLst/>
          </a:prstGeom>
        </p:spPr>
      </p:pic>
      <p:grpSp>
        <p:nvGrpSpPr>
          <p:cNvPr id="6" name="object 6"/>
          <p:cNvGrpSpPr/>
          <p:nvPr/>
        </p:nvGrpSpPr>
        <p:grpSpPr>
          <a:xfrm>
            <a:off x="1159678" y="1512684"/>
            <a:ext cx="10407015" cy="4291965"/>
            <a:chOff x="1331728" y="1399637"/>
            <a:chExt cx="10407015" cy="4291965"/>
          </a:xfrm>
        </p:grpSpPr>
        <p:sp>
          <p:nvSpPr>
            <p:cNvPr id="7" name="object 7"/>
            <p:cNvSpPr/>
            <p:nvPr/>
          </p:nvSpPr>
          <p:spPr>
            <a:xfrm>
              <a:off x="1885739" y="1907142"/>
              <a:ext cx="9826625" cy="3758565"/>
            </a:xfrm>
            <a:custGeom>
              <a:avLst/>
              <a:gdLst/>
              <a:ahLst/>
              <a:cxnLst/>
              <a:rect l="l" t="t" r="r" b="b"/>
              <a:pathLst>
                <a:path w="9826625" h="3758565">
                  <a:moveTo>
                    <a:pt x="8948502" y="0"/>
                  </a:moveTo>
                  <a:lnTo>
                    <a:pt x="877633" y="0"/>
                  </a:lnTo>
                  <a:lnTo>
                    <a:pt x="746456" y="910"/>
                  </a:lnTo>
                  <a:lnTo>
                    <a:pt x="688164" y="2205"/>
                  </a:lnTo>
                  <a:lnTo>
                    <a:pt x="634402" y="4341"/>
                  </a:lnTo>
                  <a:lnTo>
                    <a:pt x="584917" y="7528"/>
                  </a:lnTo>
                  <a:lnTo>
                    <a:pt x="539458" y="11975"/>
                  </a:lnTo>
                  <a:lnTo>
                    <a:pt x="497773" y="17893"/>
                  </a:lnTo>
                  <a:lnTo>
                    <a:pt x="459611" y="25491"/>
                  </a:lnTo>
                  <a:lnTo>
                    <a:pt x="392848" y="46570"/>
                  </a:lnTo>
                  <a:lnTo>
                    <a:pt x="345627" y="66155"/>
                  </a:lnTo>
                  <a:lnTo>
                    <a:pt x="300661" y="89626"/>
                  </a:lnTo>
                  <a:lnTo>
                    <a:pt x="258152" y="116781"/>
                  </a:lnTo>
                  <a:lnTo>
                    <a:pt x="218306" y="147416"/>
                  </a:lnTo>
                  <a:lnTo>
                    <a:pt x="181326" y="181325"/>
                  </a:lnTo>
                  <a:lnTo>
                    <a:pt x="147417" y="218305"/>
                  </a:lnTo>
                  <a:lnTo>
                    <a:pt x="116782" y="258151"/>
                  </a:lnTo>
                  <a:lnTo>
                    <a:pt x="89627" y="300660"/>
                  </a:lnTo>
                  <a:lnTo>
                    <a:pt x="66156" y="345626"/>
                  </a:lnTo>
                  <a:lnTo>
                    <a:pt x="46571" y="392847"/>
                  </a:lnTo>
                  <a:lnTo>
                    <a:pt x="25492" y="459610"/>
                  </a:lnTo>
                  <a:lnTo>
                    <a:pt x="17893" y="497772"/>
                  </a:lnTo>
                  <a:lnTo>
                    <a:pt x="11975" y="539457"/>
                  </a:lnTo>
                  <a:lnTo>
                    <a:pt x="7528" y="584916"/>
                  </a:lnTo>
                  <a:lnTo>
                    <a:pt x="4342" y="634401"/>
                  </a:lnTo>
                  <a:lnTo>
                    <a:pt x="2206" y="688163"/>
                  </a:lnTo>
                  <a:lnTo>
                    <a:pt x="910" y="746455"/>
                  </a:lnTo>
                  <a:lnTo>
                    <a:pt x="245" y="809528"/>
                  </a:lnTo>
                  <a:lnTo>
                    <a:pt x="0" y="877632"/>
                  </a:lnTo>
                  <a:lnTo>
                    <a:pt x="0" y="2880409"/>
                  </a:lnTo>
                  <a:lnTo>
                    <a:pt x="245" y="2948514"/>
                  </a:lnTo>
                  <a:lnTo>
                    <a:pt x="910" y="3011586"/>
                  </a:lnTo>
                  <a:lnTo>
                    <a:pt x="2206" y="3069878"/>
                  </a:lnTo>
                  <a:lnTo>
                    <a:pt x="4342" y="3123640"/>
                  </a:lnTo>
                  <a:lnTo>
                    <a:pt x="7528" y="3173126"/>
                  </a:lnTo>
                  <a:lnTo>
                    <a:pt x="11975" y="3218585"/>
                  </a:lnTo>
                  <a:lnTo>
                    <a:pt x="17893" y="3260270"/>
                  </a:lnTo>
                  <a:lnTo>
                    <a:pt x="25492" y="3298432"/>
                  </a:lnTo>
                  <a:lnTo>
                    <a:pt x="46571" y="3365195"/>
                  </a:lnTo>
                  <a:lnTo>
                    <a:pt x="66156" y="3412415"/>
                  </a:lnTo>
                  <a:lnTo>
                    <a:pt x="89627" y="3457382"/>
                  </a:lnTo>
                  <a:lnTo>
                    <a:pt x="116782" y="3499890"/>
                  </a:lnTo>
                  <a:lnTo>
                    <a:pt x="147417" y="3539737"/>
                  </a:lnTo>
                  <a:lnTo>
                    <a:pt x="181326" y="3576717"/>
                  </a:lnTo>
                  <a:lnTo>
                    <a:pt x="218306" y="3610626"/>
                  </a:lnTo>
                  <a:lnTo>
                    <a:pt x="258152" y="3641260"/>
                  </a:lnTo>
                  <a:lnTo>
                    <a:pt x="300661" y="3668415"/>
                  </a:lnTo>
                  <a:lnTo>
                    <a:pt x="345627" y="3691887"/>
                  </a:lnTo>
                  <a:lnTo>
                    <a:pt x="392848" y="3711471"/>
                  </a:lnTo>
                  <a:lnTo>
                    <a:pt x="459611" y="3732551"/>
                  </a:lnTo>
                  <a:lnTo>
                    <a:pt x="497773" y="3740149"/>
                  </a:lnTo>
                  <a:lnTo>
                    <a:pt x="539458" y="3746067"/>
                  </a:lnTo>
                  <a:lnTo>
                    <a:pt x="584917" y="3750514"/>
                  </a:lnTo>
                  <a:lnTo>
                    <a:pt x="634402" y="3753700"/>
                  </a:lnTo>
                  <a:lnTo>
                    <a:pt x="688164" y="3755836"/>
                  </a:lnTo>
                  <a:lnTo>
                    <a:pt x="746456" y="3757132"/>
                  </a:lnTo>
                  <a:lnTo>
                    <a:pt x="877633" y="3758042"/>
                  </a:lnTo>
                  <a:lnTo>
                    <a:pt x="8948502" y="3758042"/>
                  </a:lnTo>
                  <a:lnTo>
                    <a:pt x="9079677" y="3757132"/>
                  </a:lnTo>
                  <a:lnTo>
                    <a:pt x="9137968" y="3755836"/>
                  </a:lnTo>
                  <a:lnTo>
                    <a:pt x="9191730" y="3753700"/>
                  </a:lnTo>
                  <a:lnTo>
                    <a:pt x="9241214" y="3750514"/>
                  </a:lnTo>
                  <a:lnTo>
                    <a:pt x="9286673" y="3746067"/>
                  </a:lnTo>
                  <a:lnTo>
                    <a:pt x="9328359" y="3740149"/>
                  </a:lnTo>
                  <a:lnTo>
                    <a:pt x="9366521" y="3732551"/>
                  </a:lnTo>
                  <a:lnTo>
                    <a:pt x="9433287" y="3711471"/>
                  </a:lnTo>
                  <a:lnTo>
                    <a:pt x="9480506" y="3691887"/>
                  </a:lnTo>
                  <a:lnTo>
                    <a:pt x="9525472" y="3668415"/>
                  </a:lnTo>
                  <a:lnTo>
                    <a:pt x="9567980" y="3641260"/>
                  </a:lnTo>
                  <a:lnTo>
                    <a:pt x="9607826" y="3610626"/>
                  </a:lnTo>
                  <a:lnTo>
                    <a:pt x="9644805" y="3576717"/>
                  </a:lnTo>
                  <a:lnTo>
                    <a:pt x="9678714" y="3539737"/>
                  </a:lnTo>
                  <a:lnTo>
                    <a:pt x="9709348" y="3499890"/>
                  </a:lnTo>
                  <a:lnTo>
                    <a:pt x="9736503" y="3457382"/>
                  </a:lnTo>
                  <a:lnTo>
                    <a:pt x="9759975" y="3412415"/>
                  </a:lnTo>
                  <a:lnTo>
                    <a:pt x="9779559" y="3365195"/>
                  </a:lnTo>
                  <a:lnTo>
                    <a:pt x="9800638" y="3298432"/>
                  </a:lnTo>
                  <a:lnTo>
                    <a:pt x="9808237" y="3260270"/>
                  </a:lnTo>
                  <a:lnTo>
                    <a:pt x="9814154" y="3218585"/>
                  </a:lnTo>
                  <a:lnTo>
                    <a:pt x="9818601" y="3173126"/>
                  </a:lnTo>
                  <a:lnTo>
                    <a:pt x="9821788" y="3123640"/>
                  </a:lnTo>
                  <a:lnTo>
                    <a:pt x="9823924" y="3069878"/>
                  </a:lnTo>
                  <a:lnTo>
                    <a:pt x="9825219" y="3011586"/>
                  </a:lnTo>
                  <a:lnTo>
                    <a:pt x="9825885" y="2948514"/>
                  </a:lnTo>
                  <a:lnTo>
                    <a:pt x="9826130" y="2880409"/>
                  </a:lnTo>
                  <a:lnTo>
                    <a:pt x="9826130" y="877632"/>
                  </a:lnTo>
                  <a:lnTo>
                    <a:pt x="9825885" y="809528"/>
                  </a:lnTo>
                  <a:lnTo>
                    <a:pt x="9825219" y="746455"/>
                  </a:lnTo>
                  <a:lnTo>
                    <a:pt x="9823924" y="688163"/>
                  </a:lnTo>
                  <a:lnTo>
                    <a:pt x="9821788" y="634401"/>
                  </a:lnTo>
                  <a:lnTo>
                    <a:pt x="9818601" y="584916"/>
                  </a:lnTo>
                  <a:lnTo>
                    <a:pt x="9814154" y="539457"/>
                  </a:lnTo>
                  <a:lnTo>
                    <a:pt x="9808237" y="497772"/>
                  </a:lnTo>
                  <a:lnTo>
                    <a:pt x="9800638" y="459610"/>
                  </a:lnTo>
                  <a:lnTo>
                    <a:pt x="9779559" y="392847"/>
                  </a:lnTo>
                  <a:lnTo>
                    <a:pt x="9759975" y="345626"/>
                  </a:lnTo>
                  <a:lnTo>
                    <a:pt x="9736503" y="300660"/>
                  </a:lnTo>
                  <a:lnTo>
                    <a:pt x="9709348" y="258151"/>
                  </a:lnTo>
                  <a:lnTo>
                    <a:pt x="9678714" y="218305"/>
                  </a:lnTo>
                  <a:lnTo>
                    <a:pt x="9644805" y="181325"/>
                  </a:lnTo>
                  <a:lnTo>
                    <a:pt x="9607826" y="147416"/>
                  </a:lnTo>
                  <a:lnTo>
                    <a:pt x="9567980" y="116781"/>
                  </a:lnTo>
                  <a:lnTo>
                    <a:pt x="9525472" y="89626"/>
                  </a:lnTo>
                  <a:lnTo>
                    <a:pt x="9480506" y="66155"/>
                  </a:lnTo>
                  <a:lnTo>
                    <a:pt x="9433287" y="46570"/>
                  </a:lnTo>
                  <a:lnTo>
                    <a:pt x="9366521" y="25491"/>
                  </a:lnTo>
                  <a:lnTo>
                    <a:pt x="9328359" y="17893"/>
                  </a:lnTo>
                  <a:lnTo>
                    <a:pt x="9286673" y="11975"/>
                  </a:lnTo>
                  <a:lnTo>
                    <a:pt x="9241214" y="7528"/>
                  </a:lnTo>
                  <a:lnTo>
                    <a:pt x="9191730" y="4341"/>
                  </a:lnTo>
                  <a:lnTo>
                    <a:pt x="9137968" y="2205"/>
                  </a:lnTo>
                  <a:lnTo>
                    <a:pt x="9079677" y="910"/>
                  </a:lnTo>
                  <a:lnTo>
                    <a:pt x="8948502" y="0"/>
                  </a:lnTo>
                  <a:close/>
                </a:path>
              </a:pathLst>
            </a:custGeom>
            <a:solidFill>
              <a:srgbClr val="F7F0EC"/>
            </a:solidFill>
          </p:spPr>
          <p:txBody>
            <a:bodyPr wrap="square" lIns="0" tIns="0" rIns="0" bIns="0" rtlCol="0"/>
            <a:lstStyle/>
            <a:p>
              <a:endParaRPr/>
            </a:p>
          </p:txBody>
        </p:sp>
        <p:sp>
          <p:nvSpPr>
            <p:cNvPr id="8" name="object 8"/>
            <p:cNvSpPr/>
            <p:nvPr/>
          </p:nvSpPr>
          <p:spPr>
            <a:xfrm>
              <a:off x="1885704" y="1907107"/>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E0564C"/>
              </a:solidFill>
            </a:ln>
          </p:spPr>
          <p:txBody>
            <a:bodyPr wrap="square" lIns="0" tIns="0" rIns="0" bIns="0" rtlCol="0"/>
            <a:lstStyle/>
            <a:p>
              <a:endParaRPr/>
            </a:p>
          </p:txBody>
        </p:sp>
        <p:sp>
          <p:nvSpPr>
            <p:cNvPr id="9" name="object 9"/>
            <p:cNvSpPr/>
            <p:nvPr/>
          </p:nvSpPr>
          <p:spPr>
            <a:xfrm>
              <a:off x="1358116" y="1426025"/>
              <a:ext cx="9826625" cy="3758565"/>
            </a:xfrm>
            <a:custGeom>
              <a:avLst/>
              <a:gdLst/>
              <a:ahLst/>
              <a:cxnLst/>
              <a:rect l="l" t="t" r="r" b="b"/>
              <a:pathLst>
                <a:path w="9826625" h="3758565">
                  <a:moveTo>
                    <a:pt x="8948501" y="0"/>
                  </a:moveTo>
                  <a:lnTo>
                    <a:pt x="877633" y="0"/>
                  </a:lnTo>
                  <a:lnTo>
                    <a:pt x="746456" y="910"/>
                  </a:lnTo>
                  <a:lnTo>
                    <a:pt x="688164" y="2205"/>
                  </a:lnTo>
                  <a:lnTo>
                    <a:pt x="634401" y="4341"/>
                  </a:lnTo>
                  <a:lnTo>
                    <a:pt x="584916" y="7528"/>
                  </a:lnTo>
                  <a:lnTo>
                    <a:pt x="539457" y="11975"/>
                  </a:lnTo>
                  <a:lnTo>
                    <a:pt x="497773" y="17893"/>
                  </a:lnTo>
                  <a:lnTo>
                    <a:pt x="459610" y="25491"/>
                  </a:lnTo>
                  <a:lnTo>
                    <a:pt x="392848" y="46570"/>
                  </a:lnTo>
                  <a:lnTo>
                    <a:pt x="345627" y="66155"/>
                  </a:lnTo>
                  <a:lnTo>
                    <a:pt x="300660" y="89626"/>
                  </a:lnTo>
                  <a:lnTo>
                    <a:pt x="258152" y="116781"/>
                  </a:lnTo>
                  <a:lnTo>
                    <a:pt x="218305" y="147416"/>
                  </a:lnTo>
                  <a:lnTo>
                    <a:pt x="181325" y="181325"/>
                  </a:lnTo>
                  <a:lnTo>
                    <a:pt x="147416" y="218305"/>
                  </a:lnTo>
                  <a:lnTo>
                    <a:pt x="116782" y="258151"/>
                  </a:lnTo>
                  <a:lnTo>
                    <a:pt x="89626" y="300660"/>
                  </a:lnTo>
                  <a:lnTo>
                    <a:pt x="66155" y="345626"/>
                  </a:lnTo>
                  <a:lnTo>
                    <a:pt x="46570" y="392847"/>
                  </a:lnTo>
                  <a:lnTo>
                    <a:pt x="25491" y="459610"/>
                  </a:lnTo>
                  <a:lnTo>
                    <a:pt x="17893" y="497772"/>
                  </a:lnTo>
                  <a:lnTo>
                    <a:pt x="11975" y="539457"/>
                  </a:lnTo>
                  <a:lnTo>
                    <a:pt x="7528" y="584916"/>
                  </a:lnTo>
                  <a:lnTo>
                    <a:pt x="4341" y="634401"/>
                  </a:lnTo>
                  <a:lnTo>
                    <a:pt x="2205" y="688163"/>
                  </a:lnTo>
                  <a:lnTo>
                    <a:pt x="910" y="746455"/>
                  </a:lnTo>
                  <a:lnTo>
                    <a:pt x="245" y="809527"/>
                  </a:lnTo>
                  <a:lnTo>
                    <a:pt x="0" y="877632"/>
                  </a:lnTo>
                  <a:lnTo>
                    <a:pt x="0" y="2880409"/>
                  </a:lnTo>
                  <a:lnTo>
                    <a:pt x="245" y="2948514"/>
                  </a:lnTo>
                  <a:lnTo>
                    <a:pt x="910" y="3011586"/>
                  </a:lnTo>
                  <a:lnTo>
                    <a:pt x="2205" y="3069878"/>
                  </a:lnTo>
                  <a:lnTo>
                    <a:pt x="4341" y="3123640"/>
                  </a:lnTo>
                  <a:lnTo>
                    <a:pt x="7528" y="3173125"/>
                  </a:lnTo>
                  <a:lnTo>
                    <a:pt x="11975" y="3218584"/>
                  </a:lnTo>
                  <a:lnTo>
                    <a:pt x="17893" y="3260269"/>
                  </a:lnTo>
                  <a:lnTo>
                    <a:pt x="25491" y="3298431"/>
                  </a:lnTo>
                  <a:lnTo>
                    <a:pt x="46570" y="3365194"/>
                  </a:lnTo>
                  <a:lnTo>
                    <a:pt x="66155" y="3412415"/>
                  </a:lnTo>
                  <a:lnTo>
                    <a:pt x="89626" y="3457381"/>
                  </a:lnTo>
                  <a:lnTo>
                    <a:pt x="116782" y="3499890"/>
                  </a:lnTo>
                  <a:lnTo>
                    <a:pt x="147416" y="3539737"/>
                  </a:lnTo>
                  <a:lnTo>
                    <a:pt x="181325" y="3576717"/>
                  </a:lnTo>
                  <a:lnTo>
                    <a:pt x="218305" y="3610626"/>
                  </a:lnTo>
                  <a:lnTo>
                    <a:pt x="258152" y="3641260"/>
                  </a:lnTo>
                  <a:lnTo>
                    <a:pt x="300660" y="3668415"/>
                  </a:lnTo>
                  <a:lnTo>
                    <a:pt x="345627" y="3691887"/>
                  </a:lnTo>
                  <a:lnTo>
                    <a:pt x="392848" y="3711471"/>
                  </a:lnTo>
                  <a:lnTo>
                    <a:pt x="459610" y="3732551"/>
                  </a:lnTo>
                  <a:lnTo>
                    <a:pt x="497773" y="3740149"/>
                  </a:lnTo>
                  <a:lnTo>
                    <a:pt x="539457" y="3746067"/>
                  </a:lnTo>
                  <a:lnTo>
                    <a:pt x="584916" y="3750514"/>
                  </a:lnTo>
                  <a:lnTo>
                    <a:pt x="634401" y="3753700"/>
                  </a:lnTo>
                  <a:lnTo>
                    <a:pt x="688164" y="3755836"/>
                  </a:lnTo>
                  <a:lnTo>
                    <a:pt x="746456" y="3757132"/>
                  </a:lnTo>
                  <a:lnTo>
                    <a:pt x="877633" y="3758042"/>
                  </a:lnTo>
                  <a:lnTo>
                    <a:pt x="8948501" y="3758042"/>
                  </a:lnTo>
                  <a:lnTo>
                    <a:pt x="9079679" y="3757132"/>
                  </a:lnTo>
                  <a:lnTo>
                    <a:pt x="9137971" y="3755836"/>
                  </a:lnTo>
                  <a:lnTo>
                    <a:pt x="9191733" y="3753700"/>
                  </a:lnTo>
                  <a:lnTo>
                    <a:pt x="9241218" y="3750514"/>
                  </a:lnTo>
                  <a:lnTo>
                    <a:pt x="9286677" y="3746067"/>
                  </a:lnTo>
                  <a:lnTo>
                    <a:pt x="9328361" y="3740149"/>
                  </a:lnTo>
                  <a:lnTo>
                    <a:pt x="9366522" y="3732551"/>
                  </a:lnTo>
                  <a:lnTo>
                    <a:pt x="9433282" y="3711471"/>
                  </a:lnTo>
                  <a:lnTo>
                    <a:pt x="9480505" y="3691887"/>
                  </a:lnTo>
                  <a:lnTo>
                    <a:pt x="9525473" y="3668415"/>
                  </a:lnTo>
                  <a:lnTo>
                    <a:pt x="9567982" y="3641260"/>
                  </a:lnTo>
                  <a:lnTo>
                    <a:pt x="9607830" y="3610626"/>
                  </a:lnTo>
                  <a:lnTo>
                    <a:pt x="9644810" y="3576717"/>
                  </a:lnTo>
                  <a:lnTo>
                    <a:pt x="9678720" y="3539737"/>
                  </a:lnTo>
                  <a:lnTo>
                    <a:pt x="9709354" y="3499890"/>
                  </a:lnTo>
                  <a:lnTo>
                    <a:pt x="9736509" y="3457381"/>
                  </a:lnTo>
                  <a:lnTo>
                    <a:pt x="9759981" y="3412415"/>
                  </a:lnTo>
                  <a:lnTo>
                    <a:pt x="9779565" y="3365194"/>
                  </a:lnTo>
                  <a:lnTo>
                    <a:pt x="9800645" y="3298431"/>
                  </a:lnTo>
                  <a:lnTo>
                    <a:pt x="9808243" y="3260269"/>
                  </a:lnTo>
                  <a:lnTo>
                    <a:pt x="9814161" y="3218584"/>
                  </a:lnTo>
                  <a:lnTo>
                    <a:pt x="9818608" y="3173125"/>
                  </a:lnTo>
                  <a:lnTo>
                    <a:pt x="9821794" y="3123640"/>
                  </a:lnTo>
                  <a:lnTo>
                    <a:pt x="9823930" y="3069878"/>
                  </a:lnTo>
                  <a:lnTo>
                    <a:pt x="9825226" y="3011586"/>
                  </a:lnTo>
                  <a:lnTo>
                    <a:pt x="9825891" y="2948514"/>
                  </a:lnTo>
                  <a:lnTo>
                    <a:pt x="9826136" y="2880409"/>
                  </a:lnTo>
                  <a:lnTo>
                    <a:pt x="9826136" y="877632"/>
                  </a:lnTo>
                  <a:lnTo>
                    <a:pt x="9825891" y="809527"/>
                  </a:lnTo>
                  <a:lnTo>
                    <a:pt x="9825226" y="746455"/>
                  </a:lnTo>
                  <a:lnTo>
                    <a:pt x="9823930" y="688163"/>
                  </a:lnTo>
                  <a:lnTo>
                    <a:pt x="9821794" y="634401"/>
                  </a:lnTo>
                  <a:lnTo>
                    <a:pt x="9818608" y="584916"/>
                  </a:lnTo>
                  <a:lnTo>
                    <a:pt x="9814161" y="539457"/>
                  </a:lnTo>
                  <a:lnTo>
                    <a:pt x="9808243" y="497772"/>
                  </a:lnTo>
                  <a:lnTo>
                    <a:pt x="9800645" y="459610"/>
                  </a:lnTo>
                  <a:lnTo>
                    <a:pt x="9779565" y="392847"/>
                  </a:lnTo>
                  <a:lnTo>
                    <a:pt x="9759981" y="345626"/>
                  </a:lnTo>
                  <a:lnTo>
                    <a:pt x="9736509" y="300660"/>
                  </a:lnTo>
                  <a:lnTo>
                    <a:pt x="9709354" y="258151"/>
                  </a:lnTo>
                  <a:lnTo>
                    <a:pt x="9678720" y="218305"/>
                  </a:lnTo>
                  <a:lnTo>
                    <a:pt x="9644810" y="181325"/>
                  </a:lnTo>
                  <a:lnTo>
                    <a:pt x="9607830" y="147416"/>
                  </a:lnTo>
                  <a:lnTo>
                    <a:pt x="9567982" y="116781"/>
                  </a:lnTo>
                  <a:lnTo>
                    <a:pt x="9525473" y="89626"/>
                  </a:lnTo>
                  <a:lnTo>
                    <a:pt x="9480505" y="66155"/>
                  </a:lnTo>
                  <a:lnTo>
                    <a:pt x="9433282" y="46570"/>
                  </a:lnTo>
                  <a:lnTo>
                    <a:pt x="9366522" y="25491"/>
                  </a:lnTo>
                  <a:lnTo>
                    <a:pt x="9328361" y="17893"/>
                  </a:lnTo>
                  <a:lnTo>
                    <a:pt x="9286677" y="11975"/>
                  </a:lnTo>
                  <a:lnTo>
                    <a:pt x="9241218" y="7528"/>
                  </a:lnTo>
                  <a:lnTo>
                    <a:pt x="9191733" y="4341"/>
                  </a:lnTo>
                  <a:lnTo>
                    <a:pt x="9137971" y="2205"/>
                  </a:lnTo>
                  <a:lnTo>
                    <a:pt x="9079679" y="910"/>
                  </a:lnTo>
                  <a:lnTo>
                    <a:pt x="8948501" y="0"/>
                  </a:lnTo>
                  <a:close/>
                </a:path>
              </a:pathLst>
            </a:custGeom>
            <a:solidFill>
              <a:srgbClr val="FFFFFF"/>
            </a:solidFill>
          </p:spPr>
          <p:txBody>
            <a:bodyPr wrap="square" lIns="0" tIns="0" rIns="0" bIns="0" rtlCol="0"/>
            <a:lstStyle/>
            <a:p>
              <a:endParaRPr/>
            </a:p>
          </p:txBody>
        </p:sp>
        <p:sp>
          <p:nvSpPr>
            <p:cNvPr id="10" name="object 10"/>
            <p:cNvSpPr/>
            <p:nvPr/>
          </p:nvSpPr>
          <p:spPr>
            <a:xfrm>
              <a:off x="1358081" y="1425990"/>
              <a:ext cx="9826625" cy="3758565"/>
            </a:xfrm>
            <a:custGeom>
              <a:avLst/>
              <a:gdLst/>
              <a:ahLst/>
              <a:cxnLst/>
              <a:rect l="l" t="t" r="r" b="b"/>
              <a:pathLst>
                <a:path w="9826625" h="3758565">
                  <a:moveTo>
                    <a:pt x="951056" y="0"/>
                  </a:moveTo>
                  <a:lnTo>
                    <a:pt x="8875146" y="0"/>
                  </a:lnTo>
                  <a:lnTo>
                    <a:pt x="8948535" y="35"/>
                  </a:lnTo>
                  <a:lnTo>
                    <a:pt x="9016639" y="280"/>
                  </a:lnTo>
                  <a:lnTo>
                    <a:pt x="9079712" y="945"/>
                  </a:lnTo>
                  <a:lnTo>
                    <a:pt x="9138004" y="2241"/>
                  </a:lnTo>
                  <a:lnTo>
                    <a:pt x="9191766" y="4376"/>
                  </a:lnTo>
                  <a:lnTo>
                    <a:pt x="9241251" y="7563"/>
                  </a:lnTo>
                  <a:lnTo>
                    <a:pt x="9286710" y="12010"/>
                  </a:lnTo>
                  <a:lnTo>
                    <a:pt x="9328395" y="17928"/>
                  </a:lnTo>
                  <a:lnTo>
                    <a:pt x="9366557" y="25526"/>
                  </a:lnTo>
                  <a:lnTo>
                    <a:pt x="9433320" y="46606"/>
                  </a:lnTo>
                  <a:lnTo>
                    <a:pt x="9480540" y="66190"/>
                  </a:lnTo>
                  <a:lnTo>
                    <a:pt x="9525507" y="89661"/>
                  </a:lnTo>
                  <a:lnTo>
                    <a:pt x="9568016" y="116817"/>
                  </a:lnTo>
                  <a:lnTo>
                    <a:pt x="9607862" y="147451"/>
                  </a:lnTo>
                  <a:lnTo>
                    <a:pt x="9644842" y="181360"/>
                  </a:lnTo>
                  <a:lnTo>
                    <a:pt x="9678752" y="218340"/>
                  </a:lnTo>
                  <a:lnTo>
                    <a:pt x="9709386" y="258186"/>
                  </a:lnTo>
                  <a:lnTo>
                    <a:pt x="9736541" y="300695"/>
                  </a:lnTo>
                  <a:lnTo>
                    <a:pt x="9760013" y="345662"/>
                  </a:lnTo>
                  <a:lnTo>
                    <a:pt x="9779597" y="392882"/>
                  </a:lnTo>
                  <a:lnTo>
                    <a:pt x="9800676" y="459645"/>
                  </a:lnTo>
                  <a:lnTo>
                    <a:pt x="9808275" y="497807"/>
                  </a:lnTo>
                  <a:lnTo>
                    <a:pt x="9814193" y="539492"/>
                  </a:lnTo>
                  <a:lnTo>
                    <a:pt x="9818640" y="584951"/>
                  </a:lnTo>
                  <a:lnTo>
                    <a:pt x="9821826" y="634436"/>
                  </a:lnTo>
                  <a:lnTo>
                    <a:pt x="9823962" y="688199"/>
                  </a:lnTo>
                  <a:lnTo>
                    <a:pt x="9825258" y="746490"/>
                  </a:lnTo>
                  <a:lnTo>
                    <a:pt x="9825923" y="809563"/>
                  </a:lnTo>
                  <a:lnTo>
                    <a:pt x="9826168" y="877667"/>
                  </a:lnTo>
                  <a:lnTo>
                    <a:pt x="9826203" y="951056"/>
                  </a:lnTo>
                  <a:lnTo>
                    <a:pt x="9826203" y="2807056"/>
                  </a:lnTo>
                  <a:lnTo>
                    <a:pt x="9826168" y="2880445"/>
                  </a:lnTo>
                  <a:lnTo>
                    <a:pt x="9825923" y="2948550"/>
                  </a:lnTo>
                  <a:lnTo>
                    <a:pt x="9825258" y="3011622"/>
                  </a:lnTo>
                  <a:lnTo>
                    <a:pt x="9823962" y="3069914"/>
                  </a:lnTo>
                  <a:lnTo>
                    <a:pt x="9821826" y="3123676"/>
                  </a:lnTo>
                  <a:lnTo>
                    <a:pt x="9818640" y="3173161"/>
                  </a:lnTo>
                  <a:lnTo>
                    <a:pt x="9814193" y="3218620"/>
                  </a:lnTo>
                  <a:lnTo>
                    <a:pt x="9808275" y="3260305"/>
                  </a:lnTo>
                  <a:lnTo>
                    <a:pt x="9800676" y="3298467"/>
                  </a:lnTo>
                  <a:lnTo>
                    <a:pt x="9779597" y="3365230"/>
                  </a:lnTo>
                  <a:lnTo>
                    <a:pt x="9760013" y="3412451"/>
                  </a:lnTo>
                  <a:lnTo>
                    <a:pt x="9736541" y="3457417"/>
                  </a:lnTo>
                  <a:lnTo>
                    <a:pt x="9709386" y="3499926"/>
                  </a:lnTo>
                  <a:lnTo>
                    <a:pt x="9678752" y="3539772"/>
                  </a:lnTo>
                  <a:lnTo>
                    <a:pt x="9644842" y="3576752"/>
                  </a:lnTo>
                  <a:lnTo>
                    <a:pt x="9607862" y="3610661"/>
                  </a:lnTo>
                  <a:lnTo>
                    <a:pt x="9568016" y="3641295"/>
                  </a:lnTo>
                  <a:lnTo>
                    <a:pt x="9525507" y="3668451"/>
                  </a:lnTo>
                  <a:lnTo>
                    <a:pt x="9480540" y="3691922"/>
                  </a:lnTo>
                  <a:lnTo>
                    <a:pt x="9433320" y="3711506"/>
                  </a:lnTo>
                  <a:lnTo>
                    <a:pt x="9366557" y="3732586"/>
                  </a:lnTo>
                  <a:lnTo>
                    <a:pt x="9328395" y="3740184"/>
                  </a:lnTo>
                  <a:lnTo>
                    <a:pt x="9286710" y="3746102"/>
                  </a:lnTo>
                  <a:lnTo>
                    <a:pt x="9241251" y="3750549"/>
                  </a:lnTo>
                  <a:lnTo>
                    <a:pt x="9191766" y="3753735"/>
                  </a:lnTo>
                  <a:lnTo>
                    <a:pt x="9138004" y="3755871"/>
                  </a:lnTo>
                  <a:lnTo>
                    <a:pt x="9079712" y="3757167"/>
                  </a:lnTo>
                  <a:lnTo>
                    <a:pt x="9016639" y="3757832"/>
                  </a:lnTo>
                  <a:lnTo>
                    <a:pt x="8948535" y="3758077"/>
                  </a:lnTo>
                  <a:lnTo>
                    <a:pt x="8875146" y="3758112"/>
                  </a:lnTo>
                  <a:lnTo>
                    <a:pt x="951056" y="3758112"/>
                  </a:lnTo>
                  <a:lnTo>
                    <a:pt x="877667" y="3758077"/>
                  </a:lnTo>
                  <a:lnTo>
                    <a:pt x="809563" y="3757832"/>
                  </a:lnTo>
                  <a:lnTo>
                    <a:pt x="746490" y="3757167"/>
                  </a:lnTo>
                  <a:lnTo>
                    <a:pt x="688199" y="3755871"/>
                  </a:lnTo>
                  <a:lnTo>
                    <a:pt x="634436" y="3753735"/>
                  </a:lnTo>
                  <a:lnTo>
                    <a:pt x="584951" y="3750549"/>
                  </a:lnTo>
                  <a:lnTo>
                    <a:pt x="539492" y="3746102"/>
                  </a:lnTo>
                  <a:lnTo>
                    <a:pt x="497807" y="3740184"/>
                  </a:lnTo>
                  <a:lnTo>
                    <a:pt x="459645" y="3732586"/>
                  </a:lnTo>
                  <a:lnTo>
                    <a:pt x="392882" y="3711506"/>
                  </a:lnTo>
                  <a:lnTo>
                    <a:pt x="345662" y="3691922"/>
                  </a:lnTo>
                  <a:lnTo>
                    <a:pt x="300695" y="3668451"/>
                  </a:lnTo>
                  <a:lnTo>
                    <a:pt x="258186" y="3641295"/>
                  </a:lnTo>
                  <a:lnTo>
                    <a:pt x="218340" y="3610661"/>
                  </a:lnTo>
                  <a:lnTo>
                    <a:pt x="181360" y="3576752"/>
                  </a:lnTo>
                  <a:lnTo>
                    <a:pt x="147451" y="3539772"/>
                  </a:lnTo>
                  <a:lnTo>
                    <a:pt x="116817" y="3499926"/>
                  </a:lnTo>
                  <a:lnTo>
                    <a:pt x="89661" y="3457417"/>
                  </a:lnTo>
                  <a:lnTo>
                    <a:pt x="66190" y="3412451"/>
                  </a:lnTo>
                  <a:lnTo>
                    <a:pt x="46606" y="3365230"/>
                  </a:lnTo>
                  <a:lnTo>
                    <a:pt x="25526" y="3298467"/>
                  </a:lnTo>
                  <a:lnTo>
                    <a:pt x="17928" y="3260305"/>
                  </a:lnTo>
                  <a:lnTo>
                    <a:pt x="12010" y="3218620"/>
                  </a:lnTo>
                  <a:lnTo>
                    <a:pt x="7563" y="3173161"/>
                  </a:lnTo>
                  <a:lnTo>
                    <a:pt x="4376" y="3123676"/>
                  </a:lnTo>
                  <a:lnTo>
                    <a:pt x="2241" y="3069914"/>
                  </a:lnTo>
                  <a:lnTo>
                    <a:pt x="945" y="3011622"/>
                  </a:lnTo>
                  <a:lnTo>
                    <a:pt x="280" y="2948550"/>
                  </a:lnTo>
                  <a:lnTo>
                    <a:pt x="35" y="2880445"/>
                  </a:lnTo>
                  <a:lnTo>
                    <a:pt x="0" y="2807056"/>
                  </a:lnTo>
                  <a:lnTo>
                    <a:pt x="0" y="951056"/>
                  </a:lnTo>
                  <a:lnTo>
                    <a:pt x="35" y="877667"/>
                  </a:lnTo>
                  <a:lnTo>
                    <a:pt x="280" y="809563"/>
                  </a:lnTo>
                  <a:lnTo>
                    <a:pt x="945" y="746490"/>
                  </a:lnTo>
                  <a:lnTo>
                    <a:pt x="2241" y="688199"/>
                  </a:lnTo>
                  <a:lnTo>
                    <a:pt x="4376" y="634436"/>
                  </a:lnTo>
                  <a:lnTo>
                    <a:pt x="7563" y="584951"/>
                  </a:lnTo>
                  <a:lnTo>
                    <a:pt x="12010" y="539492"/>
                  </a:lnTo>
                  <a:lnTo>
                    <a:pt x="17928" y="497807"/>
                  </a:lnTo>
                  <a:lnTo>
                    <a:pt x="25526" y="459645"/>
                  </a:lnTo>
                  <a:lnTo>
                    <a:pt x="46606" y="392882"/>
                  </a:lnTo>
                  <a:lnTo>
                    <a:pt x="66190" y="345662"/>
                  </a:lnTo>
                  <a:lnTo>
                    <a:pt x="89661" y="300695"/>
                  </a:lnTo>
                  <a:lnTo>
                    <a:pt x="116817" y="258186"/>
                  </a:lnTo>
                  <a:lnTo>
                    <a:pt x="147451" y="218340"/>
                  </a:lnTo>
                  <a:lnTo>
                    <a:pt x="181360" y="181360"/>
                  </a:lnTo>
                  <a:lnTo>
                    <a:pt x="218340" y="147451"/>
                  </a:lnTo>
                  <a:lnTo>
                    <a:pt x="258186" y="116817"/>
                  </a:lnTo>
                  <a:lnTo>
                    <a:pt x="300695" y="89661"/>
                  </a:lnTo>
                  <a:lnTo>
                    <a:pt x="345662" y="66190"/>
                  </a:lnTo>
                  <a:lnTo>
                    <a:pt x="392882" y="46606"/>
                  </a:lnTo>
                  <a:lnTo>
                    <a:pt x="459645" y="25526"/>
                  </a:lnTo>
                  <a:lnTo>
                    <a:pt x="497807" y="17928"/>
                  </a:lnTo>
                  <a:lnTo>
                    <a:pt x="539492" y="12010"/>
                  </a:lnTo>
                  <a:lnTo>
                    <a:pt x="584951" y="7563"/>
                  </a:lnTo>
                  <a:lnTo>
                    <a:pt x="634436" y="4376"/>
                  </a:lnTo>
                  <a:lnTo>
                    <a:pt x="688199" y="2241"/>
                  </a:lnTo>
                  <a:lnTo>
                    <a:pt x="746490" y="945"/>
                  </a:lnTo>
                  <a:lnTo>
                    <a:pt x="809563" y="280"/>
                  </a:lnTo>
                  <a:lnTo>
                    <a:pt x="877667" y="35"/>
                  </a:lnTo>
                  <a:lnTo>
                    <a:pt x="951056" y="0"/>
                  </a:lnTo>
                  <a:close/>
                </a:path>
              </a:pathLst>
            </a:custGeom>
            <a:ln w="52354">
              <a:solidFill>
                <a:srgbClr val="E0564C"/>
              </a:solidFill>
            </a:ln>
          </p:spPr>
          <p:txBody>
            <a:bodyPr wrap="square" lIns="0" tIns="0" rIns="0" bIns="0" rtlCol="0"/>
            <a:lstStyle/>
            <a:p>
              <a:endParaRPr/>
            </a:p>
          </p:txBody>
        </p:sp>
      </p:grpSp>
      <p:sp>
        <p:nvSpPr>
          <p:cNvPr id="11" name="object 11" descr="$PPTXTitle"/>
          <p:cNvSpPr txBox="1">
            <a:spLocks noGrp="1"/>
          </p:cNvSpPr>
          <p:nvPr>
            <p:ph type="title"/>
          </p:nvPr>
        </p:nvSpPr>
        <p:spPr>
          <a:prstGeom prst="rect">
            <a:avLst/>
          </a:prstGeom>
        </p:spPr>
        <p:txBody>
          <a:bodyPr vert="horz" wrap="square" lIns="0" tIns="1492243" rIns="0" bIns="0" rtlCol="0">
            <a:spAutoFit/>
          </a:bodyPr>
          <a:lstStyle/>
          <a:p>
            <a:pPr marL="876935">
              <a:lnSpc>
                <a:spcPct val="100000"/>
              </a:lnSpc>
              <a:spcBef>
                <a:spcPts val="95"/>
              </a:spcBef>
            </a:pPr>
            <a:r>
              <a:rPr lang="nb-NO" sz="4950" b="1" spc="165" dirty="0">
                <a:solidFill>
                  <a:srgbClr val="E0564C"/>
                </a:solidFill>
                <a:latin typeface="Helvetica Neue" panose="02000503000000020004" pitchFamily="2" charset="0"/>
                <a:ea typeface="Helvetica Neue" panose="02000503000000020004" pitchFamily="2" charset="0"/>
                <a:cs typeface="Helvetica Neue" panose="02000503000000020004" pitchFamily="2" charset="0"/>
              </a:rPr>
              <a:t>Dominans</a:t>
            </a:r>
            <a:endParaRPr sz="495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object 12"/>
          <p:cNvSpPr txBox="1"/>
          <p:nvPr/>
        </p:nvSpPr>
        <p:spPr>
          <a:xfrm>
            <a:off x="1888711" y="3319832"/>
            <a:ext cx="8329295" cy="957955"/>
          </a:xfrm>
          <a:prstGeom prst="rect">
            <a:avLst/>
          </a:prstGeom>
        </p:spPr>
        <p:txBody>
          <a:bodyPr vert="horz" wrap="square" lIns="0" tIns="34290" rIns="0" bIns="0" rtlCol="0">
            <a:spAutoFit/>
          </a:bodyPr>
          <a:lstStyle/>
          <a:p>
            <a:pPr marL="12700" marR="5080">
              <a:lnSpc>
                <a:spcPts val="3550"/>
              </a:lnSpc>
              <a:spcBef>
                <a:spcPts val="270"/>
              </a:spcBef>
            </a:pPr>
            <a:r>
              <a:rPr lang="nb-NO" sz="3200" dirty="0">
                <a:latin typeface="Avenir Book" panose="02000503020000020003" pitchFamily="2" charset="0"/>
                <a:cs typeface="Geneva"/>
              </a:rPr>
              <a:t>Denne faktoren kartlegger hvordan man håndterer problemer og utfordringer</a:t>
            </a:r>
            <a:r>
              <a:rPr lang="nb-NO" sz="3000" dirty="0">
                <a:latin typeface="Geneva"/>
                <a:cs typeface="Geneva"/>
              </a:rPr>
              <a:t>.</a:t>
            </a:r>
            <a:endParaRPr sz="3000" dirty="0">
              <a:latin typeface="Geneva"/>
              <a:cs typeface="Geneva"/>
            </a:endParaRPr>
          </a:p>
        </p:txBody>
      </p:sp>
      <p:sp>
        <p:nvSpPr>
          <p:cNvPr id="13" name="object 13"/>
          <p:cNvSpPr txBox="1"/>
          <p:nvPr/>
        </p:nvSpPr>
        <p:spPr>
          <a:xfrm>
            <a:off x="1700943" y="6364869"/>
            <a:ext cx="8468139" cy="3290901"/>
          </a:xfrm>
          <a:prstGeom prst="rect">
            <a:avLst/>
          </a:prstGeom>
        </p:spPr>
        <p:txBody>
          <a:bodyPr vert="horz" wrap="square" lIns="0" tIns="15240" rIns="0" bIns="0" rtlCol="0">
            <a:spAutoFit/>
          </a:bodyPr>
          <a:lstStyle/>
          <a:p>
            <a:pPr marL="12700">
              <a:lnSpc>
                <a:spcPts val="3575"/>
              </a:lnSpc>
              <a:spcBef>
                <a:spcPts val="120"/>
              </a:spcBef>
            </a:pPr>
            <a:r>
              <a:rPr lang="nb-NO" sz="3200" dirty="0">
                <a:latin typeface="Avenir Book" panose="02000503020000020003" pitchFamily="2" charset="0"/>
                <a:cs typeface="Geneva"/>
              </a:rPr>
              <a:t>Hvis din høyeste poengsum er D, har du tendens til å være direkte i din kommunikasjonstil.</a:t>
            </a:r>
          </a:p>
          <a:p>
            <a:pPr marL="12700">
              <a:lnSpc>
                <a:spcPts val="3575"/>
              </a:lnSpc>
              <a:spcBef>
                <a:spcPts val="120"/>
              </a:spcBef>
            </a:pPr>
            <a:r>
              <a:rPr lang="nb-NO" sz="3200" dirty="0">
                <a:latin typeface="Avenir Book" panose="02000503020000020003" pitchFamily="2" charset="0"/>
                <a:cs typeface="Geneva"/>
              </a:rPr>
              <a:t>
Hvis din laveste poengsum er D, har du tendens til å være reflekterende i din kommunikasjonstil.</a:t>
            </a:r>
            <a:endParaRPr sz="3200" dirty="0">
              <a:latin typeface="Avenir Book" panose="02000503020000020003" pitchFamily="2" charset="0"/>
              <a:cs typeface="Geneva"/>
            </a:endParaRPr>
          </a:p>
        </p:txBody>
      </p:sp>
      <p:pic>
        <p:nvPicPr>
          <p:cNvPr id="14" name="object 14"/>
          <p:cNvPicPr/>
          <p:nvPr/>
        </p:nvPicPr>
        <p:blipFill>
          <a:blip r:embed="rId3" cstate="print"/>
          <a:stretch>
            <a:fillRect/>
          </a:stretch>
        </p:blipFill>
        <p:spPr>
          <a:xfrm>
            <a:off x="14079549" y="2916090"/>
            <a:ext cx="5366098" cy="5476381"/>
          </a:xfrm>
          <a:prstGeom prst="rect">
            <a:avLst/>
          </a:prstGeom>
        </p:spPr>
      </p:pic>
      <p:grpSp>
        <p:nvGrpSpPr>
          <p:cNvPr id="15" name="object 15"/>
          <p:cNvGrpSpPr/>
          <p:nvPr/>
        </p:nvGrpSpPr>
        <p:grpSpPr>
          <a:xfrm>
            <a:off x="9004542" y="864737"/>
            <a:ext cx="1101090" cy="1101090"/>
            <a:chOff x="9004542" y="864737"/>
            <a:chExt cx="1101090" cy="1101090"/>
          </a:xfrm>
        </p:grpSpPr>
        <p:sp>
          <p:nvSpPr>
            <p:cNvPr id="16" name="object 16"/>
            <p:cNvSpPr/>
            <p:nvPr/>
          </p:nvSpPr>
          <p:spPr>
            <a:xfrm>
              <a:off x="9023142" y="883336"/>
              <a:ext cx="1064260" cy="1064260"/>
            </a:xfrm>
            <a:custGeom>
              <a:avLst/>
              <a:gdLst/>
              <a:ahLst/>
              <a:cxnLst/>
              <a:rect l="l" t="t" r="r" b="b"/>
              <a:pathLst>
                <a:path w="1064259" h="1064260">
                  <a:moveTo>
                    <a:pt x="540044" y="0"/>
                  </a:moveTo>
                  <a:lnTo>
                    <a:pt x="523705" y="0"/>
                  </a:lnTo>
                  <a:lnTo>
                    <a:pt x="517100" y="6607"/>
                  </a:lnTo>
                  <a:lnTo>
                    <a:pt x="517100" y="14776"/>
                  </a:lnTo>
                  <a:lnTo>
                    <a:pt x="514796" y="63080"/>
                  </a:lnTo>
                  <a:lnTo>
                    <a:pt x="508025" y="110100"/>
                  </a:lnTo>
                  <a:lnTo>
                    <a:pt x="497000" y="155625"/>
                  </a:lnTo>
                  <a:lnTo>
                    <a:pt x="481932" y="199443"/>
                  </a:lnTo>
                  <a:lnTo>
                    <a:pt x="463035" y="241340"/>
                  </a:lnTo>
                  <a:lnTo>
                    <a:pt x="440520" y="281105"/>
                  </a:lnTo>
                  <a:lnTo>
                    <a:pt x="414599" y="318526"/>
                  </a:lnTo>
                  <a:lnTo>
                    <a:pt x="385485" y="353390"/>
                  </a:lnTo>
                  <a:lnTo>
                    <a:pt x="353390" y="385485"/>
                  </a:lnTo>
                  <a:lnTo>
                    <a:pt x="318525" y="414599"/>
                  </a:lnTo>
                  <a:lnTo>
                    <a:pt x="281105" y="440520"/>
                  </a:lnTo>
                  <a:lnTo>
                    <a:pt x="241340" y="463035"/>
                  </a:lnTo>
                  <a:lnTo>
                    <a:pt x="199442" y="481933"/>
                  </a:lnTo>
                  <a:lnTo>
                    <a:pt x="155625" y="497000"/>
                  </a:lnTo>
                  <a:lnTo>
                    <a:pt x="110100" y="508025"/>
                  </a:lnTo>
                  <a:lnTo>
                    <a:pt x="63080" y="514796"/>
                  </a:lnTo>
                  <a:lnTo>
                    <a:pt x="14776" y="517100"/>
                  </a:lnTo>
                  <a:lnTo>
                    <a:pt x="6607" y="517100"/>
                  </a:lnTo>
                  <a:lnTo>
                    <a:pt x="0" y="523707"/>
                  </a:lnTo>
                  <a:lnTo>
                    <a:pt x="0" y="540046"/>
                  </a:lnTo>
                  <a:lnTo>
                    <a:pt x="6607" y="546651"/>
                  </a:lnTo>
                  <a:lnTo>
                    <a:pt x="14776" y="546651"/>
                  </a:lnTo>
                  <a:lnTo>
                    <a:pt x="63084" y="548955"/>
                  </a:lnTo>
                  <a:lnTo>
                    <a:pt x="110107" y="555726"/>
                  </a:lnTo>
                  <a:lnTo>
                    <a:pt x="155634" y="566751"/>
                  </a:lnTo>
                  <a:lnTo>
                    <a:pt x="199453" y="581818"/>
                  </a:lnTo>
                  <a:lnTo>
                    <a:pt x="241351" y="600716"/>
                  </a:lnTo>
                  <a:lnTo>
                    <a:pt x="281116" y="623231"/>
                  </a:lnTo>
                  <a:lnTo>
                    <a:pt x="318536" y="649152"/>
                  </a:lnTo>
                  <a:lnTo>
                    <a:pt x="353399" y="678266"/>
                  </a:lnTo>
                  <a:lnTo>
                    <a:pt x="385494" y="710361"/>
                  </a:lnTo>
                  <a:lnTo>
                    <a:pt x="414606" y="745225"/>
                  </a:lnTo>
                  <a:lnTo>
                    <a:pt x="440526" y="782646"/>
                  </a:lnTo>
                  <a:lnTo>
                    <a:pt x="463040" y="822411"/>
                  </a:lnTo>
                  <a:lnTo>
                    <a:pt x="481936" y="864308"/>
                  </a:lnTo>
                  <a:lnTo>
                    <a:pt x="497002" y="908125"/>
                  </a:lnTo>
                  <a:lnTo>
                    <a:pt x="508026" y="953650"/>
                  </a:lnTo>
                  <a:lnTo>
                    <a:pt x="514796" y="1000671"/>
                  </a:lnTo>
                  <a:lnTo>
                    <a:pt x="517100" y="1048975"/>
                  </a:lnTo>
                  <a:lnTo>
                    <a:pt x="517100" y="1057144"/>
                  </a:lnTo>
                  <a:lnTo>
                    <a:pt x="523705" y="1063751"/>
                  </a:lnTo>
                  <a:lnTo>
                    <a:pt x="540044" y="1063751"/>
                  </a:lnTo>
                  <a:lnTo>
                    <a:pt x="546650" y="1057144"/>
                  </a:lnTo>
                  <a:lnTo>
                    <a:pt x="546650" y="1048975"/>
                  </a:lnTo>
                  <a:lnTo>
                    <a:pt x="548954" y="1000667"/>
                  </a:lnTo>
                  <a:lnTo>
                    <a:pt x="555725" y="953644"/>
                  </a:lnTo>
                  <a:lnTo>
                    <a:pt x="566750" y="908117"/>
                  </a:lnTo>
                  <a:lnTo>
                    <a:pt x="581817" y="864298"/>
                  </a:lnTo>
                  <a:lnTo>
                    <a:pt x="600715" y="822400"/>
                  </a:lnTo>
                  <a:lnTo>
                    <a:pt x="623230" y="782635"/>
                  </a:lnTo>
                  <a:lnTo>
                    <a:pt x="649151" y="745215"/>
                  </a:lnTo>
                  <a:lnTo>
                    <a:pt x="678265" y="710351"/>
                  </a:lnTo>
                  <a:lnTo>
                    <a:pt x="710360" y="678257"/>
                  </a:lnTo>
                  <a:lnTo>
                    <a:pt x="745224" y="649145"/>
                  </a:lnTo>
                  <a:lnTo>
                    <a:pt x="782645" y="623225"/>
                  </a:lnTo>
                  <a:lnTo>
                    <a:pt x="822410" y="600711"/>
                  </a:lnTo>
                  <a:lnTo>
                    <a:pt x="864308" y="581815"/>
                  </a:lnTo>
                  <a:lnTo>
                    <a:pt x="908125" y="566749"/>
                  </a:lnTo>
                  <a:lnTo>
                    <a:pt x="953650" y="555725"/>
                  </a:lnTo>
                  <a:lnTo>
                    <a:pt x="1000670" y="548955"/>
                  </a:lnTo>
                  <a:lnTo>
                    <a:pt x="1048974" y="546651"/>
                  </a:lnTo>
                  <a:lnTo>
                    <a:pt x="1057143" y="546651"/>
                  </a:lnTo>
                  <a:lnTo>
                    <a:pt x="1063750" y="540046"/>
                  </a:lnTo>
                  <a:lnTo>
                    <a:pt x="1063750" y="523707"/>
                  </a:lnTo>
                  <a:lnTo>
                    <a:pt x="1057143" y="517100"/>
                  </a:lnTo>
                  <a:lnTo>
                    <a:pt x="1048974" y="517100"/>
                  </a:lnTo>
                  <a:lnTo>
                    <a:pt x="1000670" y="514796"/>
                  </a:lnTo>
                  <a:lnTo>
                    <a:pt x="953650" y="508025"/>
                  </a:lnTo>
                  <a:lnTo>
                    <a:pt x="908125" y="497000"/>
                  </a:lnTo>
                  <a:lnTo>
                    <a:pt x="864308" y="481933"/>
                  </a:lnTo>
                  <a:lnTo>
                    <a:pt x="822410" y="463035"/>
                  </a:lnTo>
                  <a:lnTo>
                    <a:pt x="782645" y="440520"/>
                  </a:lnTo>
                  <a:lnTo>
                    <a:pt x="745224" y="414599"/>
                  </a:lnTo>
                  <a:lnTo>
                    <a:pt x="710360" y="385485"/>
                  </a:lnTo>
                  <a:lnTo>
                    <a:pt x="678265" y="353390"/>
                  </a:lnTo>
                  <a:lnTo>
                    <a:pt x="649151" y="318526"/>
                  </a:lnTo>
                  <a:lnTo>
                    <a:pt x="623230" y="281105"/>
                  </a:lnTo>
                  <a:lnTo>
                    <a:pt x="600715" y="241340"/>
                  </a:lnTo>
                  <a:lnTo>
                    <a:pt x="581817" y="199443"/>
                  </a:lnTo>
                  <a:lnTo>
                    <a:pt x="566750" y="155625"/>
                  </a:lnTo>
                  <a:lnTo>
                    <a:pt x="555725" y="110100"/>
                  </a:lnTo>
                  <a:lnTo>
                    <a:pt x="548954" y="63080"/>
                  </a:lnTo>
                  <a:lnTo>
                    <a:pt x="546650" y="14776"/>
                  </a:lnTo>
                  <a:lnTo>
                    <a:pt x="546650" y="6607"/>
                  </a:lnTo>
                  <a:lnTo>
                    <a:pt x="540044" y="0"/>
                  </a:lnTo>
                  <a:close/>
                </a:path>
              </a:pathLst>
            </a:custGeom>
            <a:solidFill>
              <a:srgbClr val="F15B4E"/>
            </a:solidFill>
          </p:spPr>
          <p:txBody>
            <a:bodyPr wrap="square" lIns="0" tIns="0" rIns="0" bIns="0" rtlCol="0"/>
            <a:lstStyle/>
            <a:p>
              <a:endParaRPr/>
            </a:p>
          </p:txBody>
        </p:sp>
        <p:sp>
          <p:nvSpPr>
            <p:cNvPr id="17" name="object 17"/>
            <p:cNvSpPr/>
            <p:nvPr/>
          </p:nvSpPr>
          <p:spPr>
            <a:xfrm>
              <a:off x="9023142" y="883336"/>
              <a:ext cx="1064260" cy="1064260"/>
            </a:xfrm>
            <a:custGeom>
              <a:avLst/>
              <a:gdLst/>
              <a:ahLst/>
              <a:cxnLst/>
              <a:rect l="l" t="t" r="r" b="b"/>
              <a:pathLst>
                <a:path w="1064259" h="1064260">
                  <a:moveTo>
                    <a:pt x="1048974" y="517100"/>
                  </a:moveTo>
                  <a:lnTo>
                    <a:pt x="1000671" y="514796"/>
                  </a:lnTo>
                  <a:lnTo>
                    <a:pt x="953650" y="508025"/>
                  </a:lnTo>
                  <a:lnTo>
                    <a:pt x="908125" y="497000"/>
                  </a:lnTo>
                  <a:lnTo>
                    <a:pt x="864308" y="481932"/>
                  </a:lnTo>
                  <a:lnTo>
                    <a:pt x="822411" y="463035"/>
                  </a:lnTo>
                  <a:lnTo>
                    <a:pt x="782645" y="440520"/>
                  </a:lnTo>
                  <a:lnTo>
                    <a:pt x="745225" y="414599"/>
                  </a:lnTo>
                  <a:lnTo>
                    <a:pt x="710361" y="385485"/>
                  </a:lnTo>
                  <a:lnTo>
                    <a:pt x="678266" y="353390"/>
                  </a:lnTo>
                  <a:lnTo>
                    <a:pt x="649151" y="318526"/>
                  </a:lnTo>
                  <a:lnTo>
                    <a:pt x="623231" y="281105"/>
                  </a:lnTo>
                  <a:lnTo>
                    <a:pt x="600715" y="241340"/>
                  </a:lnTo>
                  <a:lnTo>
                    <a:pt x="581818" y="199442"/>
                  </a:lnTo>
                  <a:lnTo>
                    <a:pt x="566751" y="155625"/>
                  </a:lnTo>
                  <a:lnTo>
                    <a:pt x="555725" y="110100"/>
                  </a:lnTo>
                  <a:lnTo>
                    <a:pt x="548955" y="63080"/>
                  </a:lnTo>
                  <a:lnTo>
                    <a:pt x="546650" y="14776"/>
                  </a:lnTo>
                  <a:lnTo>
                    <a:pt x="546650" y="6606"/>
                  </a:lnTo>
                  <a:lnTo>
                    <a:pt x="540043" y="0"/>
                  </a:lnTo>
                  <a:lnTo>
                    <a:pt x="531874" y="0"/>
                  </a:lnTo>
                  <a:lnTo>
                    <a:pt x="523705" y="0"/>
                  </a:lnTo>
                  <a:lnTo>
                    <a:pt x="517100" y="6606"/>
                  </a:lnTo>
                  <a:lnTo>
                    <a:pt x="517100" y="14776"/>
                  </a:lnTo>
                  <a:lnTo>
                    <a:pt x="514796" y="63080"/>
                  </a:lnTo>
                  <a:lnTo>
                    <a:pt x="508025" y="110100"/>
                  </a:lnTo>
                  <a:lnTo>
                    <a:pt x="497000" y="155625"/>
                  </a:lnTo>
                  <a:lnTo>
                    <a:pt x="481932" y="199442"/>
                  </a:lnTo>
                  <a:lnTo>
                    <a:pt x="463035" y="241340"/>
                  </a:lnTo>
                  <a:lnTo>
                    <a:pt x="440520" y="281105"/>
                  </a:lnTo>
                  <a:lnTo>
                    <a:pt x="414599" y="318526"/>
                  </a:lnTo>
                  <a:lnTo>
                    <a:pt x="385485" y="353390"/>
                  </a:lnTo>
                  <a:lnTo>
                    <a:pt x="353390" y="385485"/>
                  </a:lnTo>
                  <a:lnTo>
                    <a:pt x="318526" y="414599"/>
                  </a:lnTo>
                  <a:lnTo>
                    <a:pt x="281105" y="440520"/>
                  </a:lnTo>
                  <a:lnTo>
                    <a:pt x="241340" y="463035"/>
                  </a:lnTo>
                  <a:lnTo>
                    <a:pt x="199442" y="481932"/>
                  </a:lnTo>
                  <a:lnTo>
                    <a:pt x="155625" y="497000"/>
                  </a:lnTo>
                  <a:lnTo>
                    <a:pt x="110100" y="508025"/>
                  </a:lnTo>
                  <a:lnTo>
                    <a:pt x="63080" y="514796"/>
                  </a:lnTo>
                  <a:lnTo>
                    <a:pt x="14776" y="517100"/>
                  </a:lnTo>
                  <a:lnTo>
                    <a:pt x="6606" y="517100"/>
                  </a:lnTo>
                  <a:lnTo>
                    <a:pt x="0" y="523707"/>
                  </a:lnTo>
                  <a:lnTo>
                    <a:pt x="0" y="531876"/>
                  </a:lnTo>
                  <a:lnTo>
                    <a:pt x="0" y="540046"/>
                  </a:lnTo>
                  <a:lnTo>
                    <a:pt x="6606" y="546650"/>
                  </a:lnTo>
                  <a:lnTo>
                    <a:pt x="14776" y="546650"/>
                  </a:lnTo>
                  <a:lnTo>
                    <a:pt x="63084" y="548955"/>
                  </a:lnTo>
                  <a:lnTo>
                    <a:pt x="110107" y="555725"/>
                  </a:lnTo>
                  <a:lnTo>
                    <a:pt x="155634" y="566751"/>
                  </a:lnTo>
                  <a:lnTo>
                    <a:pt x="199453" y="581818"/>
                  </a:lnTo>
                  <a:lnTo>
                    <a:pt x="241351" y="600715"/>
                  </a:lnTo>
                  <a:lnTo>
                    <a:pt x="281116" y="623231"/>
                  </a:lnTo>
                  <a:lnTo>
                    <a:pt x="318536" y="649151"/>
                  </a:lnTo>
                  <a:lnTo>
                    <a:pt x="353399" y="678266"/>
                  </a:lnTo>
                  <a:lnTo>
                    <a:pt x="385493" y="710361"/>
                  </a:lnTo>
                  <a:lnTo>
                    <a:pt x="414606" y="745225"/>
                  </a:lnTo>
                  <a:lnTo>
                    <a:pt x="440526" y="782645"/>
                  </a:lnTo>
                  <a:lnTo>
                    <a:pt x="463039" y="822411"/>
                  </a:lnTo>
                  <a:lnTo>
                    <a:pt x="481935" y="864308"/>
                  </a:lnTo>
                  <a:lnTo>
                    <a:pt x="497002" y="908125"/>
                  </a:lnTo>
                  <a:lnTo>
                    <a:pt x="508026" y="953650"/>
                  </a:lnTo>
                  <a:lnTo>
                    <a:pt x="514796" y="1000671"/>
                  </a:lnTo>
                  <a:lnTo>
                    <a:pt x="517100" y="1048974"/>
                  </a:lnTo>
                  <a:lnTo>
                    <a:pt x="517100" y="1057144"/>
                  </a:lnTo>
                  <a:lnTo>
                    <a:pt x="523705" y="1063751"/>
                  </a:lnTo>
                  <a:lnTo>
                    <a:pt x="531874" y="1063751"/>
                  </a:lnTo>
                  <a:lnTo>
                    <a:pt x="540043" y="1063751"/>
                  </a:lnTo>
                  <a:lnTo>
                    <a:pt x="546650" y="1057144"/>
                  </a:lnTo>
                  <a:lnTo>
                    <a:pt x="546650" y="1048974"/>
                  </a:lnTo>
                  <a:lnTo>
                    <a:pt x="548955" y="1000667"/>
                  </a:lnTo>
                  <a:lnTo>
                    <a:pt x="555725" y="953643"/>
                  </a:lnTo>
                  <a:lnTo>
                    <a:pt x="566751" y="908116"/>
                  </a:lnTo>
                  <a:lnTo>
                    <a:pt x="581818" y="864298"/>
                  </a:lnTo>
                  <a:lnTo>
                    <a:pt x="600715" y="822400"/>
                  </a:lnTo>
                  <a:lnTo>
                    <a:pt x="623231" y="782634"/>
                  </a:lnTo>
                  <a:lnTo>
                    <a:pt x="649151" y="745214"/>
                  </a:lnTo>
                  <a:lnTo>
                    <a:pt x="678266" y="710351"/>
                  </a:lnTo>
                  <a:lnTo>
                    <a:pt x="710361" y="678257"/>
                  </a:lnTo>
                  <a:lnTo>
                    <a:pt x="745225" y="649144"/>
                  </a:lnTo>
                  <a:lnTo>
                    <a:pt x="782645" y="623225"/>
                  </a:lnTo>
                  <a:lnTo>
                    <a:pt x="822411" y="600711"/>
                  </a:lnTo>
                  <a:lnTo>
                    <a:pt x="864308" y="581815"/>
                  </a:lnTo>
                  <a:lnTo>
                    <a:pt x="908125" y="566749"/>
                  </a:lnTo>
                  <a:lnTo>
                    <a:pt x="953650" y="555724"/>
                  </a:lnTo>
                  <a:lnTo>
                    <a:pt x="1000671" y="548954"/>
                  </a:lnTo>
                  <a:lnTo>
                    <a:pt x="1048974" y="546650"/>
                  </a:lnTo>
                  <a:lnTo>
                    <a:pt x="1057144" y="546650"/>
                  </a:lnTo>
                  <a:lnTo>
                    <a:pt x="1063751" y="540046"/>
                  </a:lnTo>
                  <a:lnTo>
                    <a:pt x="1063751" y="531876"/>
                  </a:lnTo>
                  <a:lnTo>
                    <a:pt x="1063751" y="523707"/>
                  </a:lnTo>
                  <a:lnTo>
                    <a:pt x="1057144" y="517100"/>
                  </a:lnTo>
                  <a:lnTo>
                    <a:pt x="1048974" y="517100"/>
                  </a:lnTo>
                  <a:close/>
                </a:path>
              </a:pathLst>
            </a:custGeom>
            <a:ln w="37199">
              <a:solidFill>
                <a:srgbClr val="000000"/>
              </a:solidFill>
            </a:ln>
          </p:spPr>
          <p:txBody>
            <a:bodyPr wrap="square" lIns="0" tIns="0" rIns="0" bIns="0" rtlCol="0"/>
            <a:lstStyle/>
            <a:p>
              <a:endParaRPr/>
            </a:p>
          </p:txBody>
        </p:sp>
      </p:grpSp>
      <p:grpSp>
        <p:nvGrpSpPr>
          <p:cNvPr id="18" name="object 18"/>
          <p:cNvGrpSpPr/>
          <p:nvPr/>
        </p:nvGrpSpPr>
        <p:grpSpPr>
          <a:xfrm>
            <a:off x="5574002" y="9407066"/>
            <a:ext cx="3973195" cy="701040"/>
            <a:chOff x="5574002" y="9407066"/>
            <a:chExt cx="3973195" cy="701040"/>
          </a:xfrm>
        </p:grpSpPr>
        <p:sp>
          <p:nvSpPr>
            <p:cNvPr id="19" name="object 19"/>
            <p:cNvSpPr/>
            <p:nvPr/>
          </p:nvSpPr>
          <p:spPr>
            <a:xfrm>
              <a:off x="5602576" y="9435641"/>
              <a:ext cx="3916045" cy="643890"/>
            </a:xfrm>
            <a:custGeom>
              <a:avLst/>
              <a:gdLst/>
              <a:ahLst/>
              <a:cxnLst/>
              <a:rect l="l" t="t" r="r" b="b"/>
              <a:pathLst>
                <a:path w="3916045" h="643890">
                  <a:moveTo>
                    <a:pt x="3915534" y="0"/>
                  </a:moveTo>
                  <a:lnTo>
                    <a:pt x="208273" y="0"/>
                  </a:lnTo>
                  <a:lnTo>
                    <a:pt x="0" y="321876"/>
                  </a:lnTo>
                  <a:lnTo>
                    <a:pt x="208273" y="643753"/>
                  </a:lnTo>
                  <a:lnTo>
                    <a:pt x="3915534" y="643753"/>
                  </a:lnTo>
                  <a:lnTo>
                    <a:pt x="3835656" y="407374"/>
                  </a:lnTo>
                  <a:lnTo>
                    <a:pt x="3844532" y="201172"/>
                  </a:lnTo>
                  <a:lnTo>
                    <a:pt x="3888908" y="55322"/>
                  </a:lnTo>
                  <a:lnTo>
                    <a:pt x="3915534" y="0"/>
                  </a:lnTo>
                  <a:close/>
                </a:path>
              </a:pathLst>
            </a:custGeom>
            <a:solidFill>
              <a:srgbClr val="F15B4E"/>
            </a:solidFill>
          </p:spPr>
          <p:txBody>
            <a:bodyPr wrap="square" lIns="0" tIns="0" rIns="0" bIns="0" rtlCol="0"/>
            <a:lstStyle/>
            <a:p>
              <a:endParaRPr/>
            </a:p>
          </p:txBody>
        </p:sp>
        <p:sp>
          <p:nvSpPr>
            <p:cNvPr id="20" name="object 20"/>
            <p:cNvSpPr/>
            <p:nvPr/>
          </p:nvSpPr>
          <p:spPr>
            <a:xfrm>
              <a:off x="5602577" y="9435641"/>
              <a:ext cx="3916045" cy="643890"/>
            </a:xfrm>
            <a:custGeom>
              <a:avLst/>
              <a:gdLst/>
              <a:ahLst/>
              <a:cxnLst/>
              <a:rect l="l" t="t" r="r" b="b"/>
              <a:pathLst>
                <a:path w="3916045" h="643890">
                  <a:moveTo>
                    <a:pt x="0" y="321876"/>
                  </a:moveTo>
                  <a:lnTo>
                    <a:pt x="208273" y="0"/>
                  </a:lnTo>
                  <a:lnTo>
                    <a:pt x="3915533" y="0"/>
                  </a:lnTo>
                  <a:lnTo>
                    <a:pt x="3888907" y="55322"/>
                  </a:lnTo>
                  <a:lnTo>
                    <a:pt x="3844531" y="201172"/>
                  </a:lnTo>
                  <a:lnTo>
                    <a:pt x="3835656" y="407375"/>
                  </a:lnTo>
                  <a:lnTo>
                    <a:pt x="3915533" y="643753"/>
                  </a:lnTo>
                  <a:lnTo>
                    <a:pt x="208273" y="643753"/>
                  </a:lnTo>
                  <a:lnTo>
                    <a:pt x="0" y="321876"/>
                  </a:lnTo>
                  <a:close/>
                </a:path>
              </a:pathLst>
            </a:custGeom>
            <a:ln w="56801">
              <a:solidFill>
                <a:srgbClr val="F15B4E"/>
              </a:solidFill>
            </a:ln>
          </p:spPr>
          <p:txBody>
            <a:bodyPr wrap="square" lIns="0" tIns="0" rIns="0" bIns="0" rtlCol="0"/>
            <a:lstStyle/>
            <a:p>
              <a:endParaRPr/>
            </a:p>
          </p:txBody>
        </p:sp>
      </p:grpSp>
      <p:sp>
        <p:nvSpPr>
          <p:cNvPr id="21" name="object 21"/>
          <p:cNvSpPr txBox="1"/>
          <p:nvPr/>
        </p:nvSpPr>
        <p:spPr>
          <a:xfrm>
            <a:off x="6363186" y="9570510"/>
            <a:ext cx="2720975" cy="394339"/>
          </a:xfrm>
          <a:prstGeom prst="rect">
            <a:avLst/>
          </a:prstGeom>
        </p:spPr>
        <p:txBody>
          <a:bodyPr vert="horz" wrap="square" lIns="0" tIns="17145" rIns="0" bIns="0" rtlCol="0">
            <a:spAutoFit/>
          </a:bodyPr>
          <a:lstStyle/>
          <a:p>
            <a:pPr marL="12700">
              <a:lnSpc>
                <a:spcPct val="100000"/>
              </a:lnSpc>
              <a:spcBef>
                <a:spcPts val="135"/>
              </a:spcBef>
            </a:pPr>
            <a:r>
              <a:rPr sz="2450" b="1" spc="155" dirty="0">
                <a:solidFill>
                  <a:srgbClr val="FFFFFF"/>
                </a:solidFill>
                <a:latin typeface="Arial"/>
                <a:cs typeface="Arial"/>
              </a:rPr>
              <a:t>Re</a:t>
            </a:r>
            <a:r>
              <a:rPr lang="nb-NO" sz="2450" b="1" spc="155" dirty="0">
                <a:solidFill>
                  <a:srgbClr val="FFFFFF"/>
                </a:solidFill>
                <a:latin typeface="Arial"/>
                <a:cs typeface="Arial"/>
              </a:rPr>
              <a:t>flekterende</a:t>
            </a:r>
            <a:endParaRPr sz="2450" dirty="0">
              <a:latin typeface="Arial"/>
              <a:cs typeface="Arial"/>
            </a:endParaRPr>
          </a:p>
        </p:txBody>
      </p:sp>
      <p:grpSp>
        <p:nvGrpSpPr>
          <p:cNvPr id="22" name="object 22"/>
          <p:cNvGrpSpPr/>
          <p:nvPr/>
        </p:nvGrpSpPr>
        <p:grpSpPr>
          <a:xfrm>
            <a:off x="10557407" y="9407066"/>
            <a:ext cx="3973195" cy="701040"/>
            <a:chOff x="10557407" y="9407066"/>
            <a:chExt cx="3973195" cy="701040"/>
          </a:xfrm>
        </p:grpSpPr>
        <p:sp>
          <p:nvSpPr>
            <p:cNvPr id="23" name="object 23"/>
            <p:cNvSpPr/>
            <p:nvPr/>
          </p:nvSpPr>
          <p:spPr>
            <a:xfrm>
              <a:off x="10585980" y="9435641"/>
              <a:ext cx="3916045" cy="643890"/>
            </a:xfrm>
            <a:custGeom>
              <a:avLst/>
              <a:gdLst/>
              <a:ahLst/>
              <a:cxnLst/>
              <a:rect l="l" t="t" r="r" b="b"/>
              <a:pathLst>
                <a:path w="3916044" h="643890">
                  <a:moveTo>
                    <a:pt x="3707258" y="0"/>
                  </a:moveTo>
                  <a:lnTo>
                    <a:pt x="0" y="0"/>
                  </a:lnTo>
                  <a:lnTo>
                    <a:pt x="26626" y="55322"/>
                  </a:lnTo>
                  <a:lnTo>
                    <a:pt x="71004" y="201172"/>
                  </a:lnTo>
                  <a:lnTo>
                    <a:pt x="79879" y="407374"/>
                  </a:lnTo>
                  <a:lnTo>
                    <a:pt x="0" y="643753"/>
                  </a:lnTo>
                  <a:lnTo>
                    <a:pt x="3707258" y="643753"/>
                  </a:lnTo>
                  <a:lnTo>
                    <a:pt x="3915535" y="321876"/>
                  </a:lnTo>
                  <a:lnTo>
                    <a:pt x="3707258" y="0"/>
                  </a:lnTo>
                  <a:close/>
                </a:path>
              </a:pathLst>
            </a:custGeom>
            <a:solidFill>
              <a:srgbClr val="F15B4E"/>
            </a:solidFill>
          </p:spPr>
          <p:txBody>
            <a:bodyPr wrap="square" lIns="0" tIns="0" rIns="0" bIns="0" rtlCol="0"/>
            <a:lstStyle/>
            <a:p>
              <a:endParaRPr/>
            </a:p>
          </p:txBody>
        </p:sp>
        <p:sp>
          <p:nvSpPr>
            <p:cNvPr id="24" name="object 24"/>
            <p:cNvSpPr/>
            <p:nvPr/>
          </p:nvSpPr>
          <p:spPr>
            <a:xfrm>
              <a:off x="10585982" y="9435641"/>
              <a:ext cx="3916045" cy="643890"/>
            </a:xfrm>
            <a:custGeom>
              <a:avLst/>
              <a:gdLst/>
              <a:ahLst/>
              <a:cxnLst/>
              <a:rect l="l" t="t" r="r" b="b"/>
              <a:pathLst>
                <a:path w="3916044" h="643890">
                  <a:moveTo>
                    <a:pt x="3915533" y="321876"/>
                  </a:moveTo>
                  <a:lnTo>
                    <a:pt x="3707260" y="0"/>
                  </a:lnTo>
                  <a:lnTo>
                    <a:pt x="0" y="0"/>
                  </a:lnTo>
                  <a:lnTo>
                    <a:pt x="26625" y="55322"/>
                  </a:lnTo>
                  <a:lnTo>
                    <a:pt x="71002" y="201172"/>
                  </a:lnTo>
                  <a:lnTo>
                    <a:pt x="79877" y="407375"/>
                  </a:lnTo>
                  <a:lnTo>
                    <a:pt x="0" y="643753"/>
                  </a:lnTo>
                  <a:lnTo>
                    <a:pt x="3707260" y="643753"/>
                  </a:lnTo>
                  <a:lnTo>
                    <a:pt x="3915533" y="321876"/>
                  </a:lnTo>
                  <a:close/>
                </a:path>
              </a:pathLst>
            </a:custGeom>
            <a:ln w="56801">
              <a:solidFill>
                <a:srgbClr val="F15B4E"/>
              </a:solidFill>
            </a:ln>
          </p:spPr>
          <p:txBody>
            <a:bodyPr wrap="square" lIns="0" tIns="0" rIns="0" bIns="0" rtlCol="0"/>
            <a:lstStyle/>
            <a:p>
              <a:endParaRPr/>
            </a:p>
          </p:txBody>
        </p:sp>
      </p:grpSp>
      <p:sp>
        <p:nvSpPr>
          <p:cNvPr id="25" name="object 25"/>
          <p:cNvSpPr txBox="1"/>
          <p:nvPr/>
        </p:nvSpPr>
        <p:spPr>
          <a:xfrm>
            <a:off x="12052025" y="9529607"/>
            <a:ext cx="1367428" cy="394339"/>
          </a:xfrm>
          <a:prstGeom prst="rect">
            <a:avLst/>
          </a:prstGeom>
        </p:spPr>
        <p:txBody>
          <a:bodyPr vert="horz" wrap="square" lIns="0" tIns="17145" rIns="0" bIns="0" rtlCol="0">
            <a:spAutoFit/>
          </a:bodyPr>
          <a:lstStyle/>
          <a:p>
            <a:pPr marL="12700">
              <a:lnSpc>
                <a:spcPct val="100000"/>
              </a:lnSpc>
              <a:spcBef>
                <a:spcPts val="135"/>
              </a:spcBef>
            </a:pPr>
            <a:r>
              <a:rPr sz="2450" b="1" spc="75" dirty="0">
                <a:solidFill>
                  <a:srgbClr val="FFFFFF"/>
                </a:solidFill>
                <a:latin typeface="Arial"/>
                <a:cs typeface="Arial"/>
              </a:rPr>
              <a:t>Dire</a:t>
            </a:r>
            <a:r>
              <a:rPr lang="nb-NO" sz="2450" b="1" spc="75" dirty="0">
                <a:solidFill>
                  <a:srgbClr val="FFFFFF"/>
                </a:solidFill>
                <a:latin typeface="Arial"/>
                <a:cs typeface="Arial"/>
              </a:rPr>
              <a:t>k</a:t>
            </a:r>
            <a:r>
              <a:rPr sz="2450" b="1" spc="75" dirty="0">
                <a:solidFill>
                  <a:srgbClr val="FFFFFF"/>
                </a:solidFill>
                <a:latin typeface="Arial"/>
                <a:cs typeface="Arial"/>
              </a:rPr>
              <a:t>t</a:t>
            </a:r>
            <a:r>
              <a:rPr lang="nb-NO" sz="2450" b="1" spc="75" dirty="0">
                <a:solidFill>
                  <a:srgbClr val="FFFFFF"/>
                </a:solidFill>
                <a:latin typeface="Arial"/>
                <a:cs typeface="Arial"/>
              </a:rPr>
              <a:t>e</a:t>
            </a:r>
            <a:endParaRPr sz="2450" dirty="0">
              <a:latin typeface="Arial"/>
              <a:cs typeface="Arial"/>
            </a:endParaRPr>
          </a:p>
        </p:txBody>
      </p:sp>
      <p:sp>
        <p:nvSpPr>
          <p:cNvPr id="26" name="object 26"/>
          <p:cNvSpPr/>
          <p:nvPr/>
        </p:nvSpPr>
        <p:spPr>
          <a:xfrm>
            <a:off x="9540828" y="9246301"/>
            <a:ext cx="1022985" cy="1022985"/>
          </a:xfrm>
          <a:custGeom>
            <a:avLst/>
            <a:gdLst/>
            <a:ahLst/>
            <a:cxnLst/>
            <a:rect l="l" t="t" r="r" b="b"/>
            <a:pathLst>
              <a:path w="1022984" h="1022984">
                <a:moveTo>
                  <a:pt x="1022431" y="511215"/>
                </a:moveTo>
                <a:lnTo>
                  <a:pt x="1020091" y="461983"/>
                </a:lnTo>
                <a:lnTo>
                  <a:pt x="1013213" y="414075"/>
                </a:lnTo>
                <a:lnTo>
                  <a:pt x="1002011" y="367705"/>
                </a:lnTo>
                <a:lnTo>
                  <a:pt x="986700" y="323087"/>
                </a:lnTo>
                <a:lnTo>
                  <a:pt x="967494" y="280436"/>
                </a:lnTo>
                <a:lnTo>
                  <a:pt x="944608" y="239965"/>
                </a:lnTo>
                <a:lnTo>
                  <a:pt x="918255" y="201889"/>
                </a:lnTo>
                <a:lnTo>
                  <a:pt x="888650" y="166423"/>
                </a:lnTo>
                <a:lnTo>
                  <a:pt x="856007" y="133780"/>
                </a:lnTo>
                <a:lnTo>
                  <a:pt x="820541" y="104175"/>
                </a:lnTo>
                <a:lnTo>
                  <a:pt x="782465" y="77822"/>
                </a:lnTo>
                <a:lnTo>
                  <a:pt x="741995" y="54936"/>
                </a:lnTo>
                <a:lnTo>
                  <a:pt x="699343" y="35730"/>
                </a:lnTo>
                <a:lnTo>
                  <a:pt x="654725" y="20419"/>
                </a:lnTo>
                <a:lnTo>
                  <a:pt x="608355" y="9218"/>
                </a:lnTo>
                <a:lnTo>
                  <a:pt x="560447" y="2340"/>
                </a:lnTo>
                <a:lnTo>
                  <a:pt x="511215" y="0"/>
                </a:lnTo>
                <a:lnTo>
                  <a:pt x="461983" y="2340"/>
                </a:lnTo>
                <a:lnTo>
                  <a:pt x="414075" y="9218"/>
                </a:lnTo>
                <a:lnTo>
                  <a:pt x="367705" y="20419"/>
                </a:lnTo>
                <a:lnTo>
                  <a:pt x="323087" y="35730"/>
                </a:lnTo>
                <a:lnTo>
                  <a:pt x="280436" y="54936"/>
                </a:lnTo>
                <a:lnTo>
                  <a:pt x="239965" y="77822"/>
                </a:lnTo>
                <a:lnTo>
                  <a:pt x="201889" y="104175"/>
                </a:lnTo>
                <a:lnTo>
                  <a:pt x="166423" y="133780"/>
                </a:lnTo>
                <a:lnTo>
                  <a:pt x="133780" y="166423"/>
                </a:lnTo>
                <a:lnTo>
                  <a:pt x="104175" y="201889"/>
                </a:lnTo>
                <a:lnTo>
                  <a:pt x="77822" y="239965"/>
                </a:lnTo>
                <a:lnTo>
                  <a:pt x="54936" y="280436"/>
                </a:lnTo>
                <a:lnTo>
                  <a:pt x="35730" y="323087"/>
                </a:lnTo>
                <a:lnTo>
                  <a:pt x="20419" y="367705"/>
                </a:lnTo>
                <a:lnTo>
                  <a:pt x="9218" y="414075"/>
                </a:lnTo>
                <a:lnTo>
                  <a:pt x="2340" y="461983"/>
                </a:lnTo>
                <a:lnTo>
                  <a:pt x="0" y="511215"/>
                </a:lnTo>
                <a:lnTo>
                  <a:pt x="2340" y="560447"/>
                </a:lnTo>
                <a:lnTo>
                  <a:pt x="9218" y="608355"/>
                </a:lnTo>
                <a:lnTo>
                  <a:pt x="20419" y="654725"/>
                </a:lnTo>
                <a:lnTo>
                  <a:pt x="35730" y="699343"/>
                </a:lnTo>
                <a:lnTo>
                  <a:pt x="54936" y="741995"/>
                </a:lnTo>
                <a:lnTo>
                  <a:pt x="77822" y="782465"/>
                </a:lnTo>
                <a:lnTo>
                  <a:pt x="104175" y="820541"/>
                </a:lnTo>
                <a:lnTo>
                  <a:pt x="133780" y="856007"/>
                </a:lnTo>
                <a:lnTo>
                  <a:pt x="166423" y="888650"/>
                </a:lnTo>
                <a:lnTo>
                  <a:pt x="201889" y="918255"/>
                </a:lnTo>
                <a:lnTo>
                  <a:pt x="239965" y="944608"/>
                </a:lnTo>
                <a:lnTo>
                  <a:pt x="280436" y="967494"/>
                </a:lnTo>
                <a:lnTo>
                  <a:pt x="323087" y="986700"/>
                </a:lnTo>
                <a:lnTo>
                  <a:pt x="367705" y="1002011"/>
                </a:lnTo>
                <a:lnTo>
                  <a:pt x="414075" y="1013213"/>
                </a:lnTo>
                <a:lnTo>
                  <a:pt x="461983" y="1020091"/>
                </a:lnTo>
                <a:lnTo>
                  <a:pt x="511215" y="1022431"/>
                </a:lnTo>
                <a:lnTo>
                  <a:pt x="560447" y="1020091"/>
                </a:lnTo>
                <a:lnTo>
                  <a:pt x="608355" y="1013213"/>
                </a:lnTo>
                <a:lnTo>
                  <a:pt x="654725" y="1002011"/>
                </a:lnTo>
                <a:lnTo>
                  <a:pt x="699343" y="986700"/>
                </a:lnTo>
                <a:lnTo>
                  <a:pt x="741995" y="967494"/>
                </a:lnTo>
                <a:lnTo>
                  <a:pt x="782465" y="944608"/>
                </a:lnTo>
                <a:lnTo>
                  <a:pt x="820541" y="918255"/>
                </a:lnTo>
                <a:lnTo>
                  <a:pt x="856007" y="888650"/>
                </a:lnTo>
                <a:lnTo>
                  <a:pt x="888650" y="856007"/>
                </a:lnTo>
                <a:lnTo>
                  <a:pt x="918255" y="820541"/>
                </a:lnTo>
                <a:lnTo>
                  <a:pt x="944608" y="782465"/>
                </a:lnTo>
                <a:lnTo>
                  <a:pt x="967494" y="741995"/>
                </a:lnTo>
                <a:lnTo>
                  <a:pt x="986700" y="699343"/>
                </a:lnTo>
                <a:lnTo>
                  <a:pt x="1002011" y="654725"/>
                </a:lnTo>
                <a:lnTo>
                  <a:pt x="1013213" y="608355"/>
                </a:lnTo>
                <a:lnTo>
                  <a:pt x="1020091" y="560447"/>
                </a:lnTo>
                <a:lnTo>
                  <a:pt x="1022431" y="511215"/>
                </a:lnTo>
                <a:close/>
              </a:path>
            </a:pathLst>
          </a:custGeom>
          <a:ln w="56801">
            <a:solidFill>
              <a:srgbClr val="F15B4E"/>
            </a:solidFill>
          </a:ln>
        </p:spPr>
        <p:txBody>
          <a:bodyPr wrap="square" lIns="0" tIns="0" rIns="0" bIns="0" rtlCol="0"/>
          <a:lstStyle/>
          <a:p>
            <a:endParaRPr/>
          </a:p>
        </p:txBody>
      </p:sp>
      <p:sp>
        <p:nvSpPr>
          <p:cNvPr id="27" name="object 27"/>
          <p:cNvSpPr txBox="1"/>
          <p:nvPr/>
        </p:nvSpPr>
        <p:spPr>
          <a:xfrm>
            <a:off x="8445786" y="8702675"/>
            <a:ext cx="3358864" cy="2080057"/>
          </a:xfrm>
          <a:prstGeom prst="rect">
            <a:avLst/>
          </a:prstGeom>
        </p:spPr>
        <p:txBody>
          <a:bodyPr vert="horz" wrap="square" lIns="0" tIns="533400" rIns="0" bIns="0" rtlCol="0">
            <a:spAutoFit/>
          </a:bodyPr>
          <a:lstStyle/>
          <a:p>
            <a:pPr algn="ctr">
              <a:lnSpc>
                <a:spcPct val="100000"/>
              </a:lnSpc>
              <a:spcBef>
                <a:spcPts val="4200"/>
              </a:spcBef>
            </a:pPr>
            <a:r>
              <a:rPr sz="7250" b="1" dirty="0">
                <a:solidFill>
                  <a:srgbClr val="F15B4E"/>
                </a:solidFill>
                <a:latin typeface="Arial"/>
                <a:cs typeface="Arial"/>
              </a:rPr>
              <a:t>D</a:t>
            </a:r>
            <a:endParaRPr sz="7250" dirty="0">
              <a:latin typeface="Arial"/>
              <a:cs typeface="Arial"/>
            </a:endParaRPr>
          </a:p>
          <a:p>
            <a:pPr algn="ctr">
              <a:lnSpc>
                <a:spcPct val="100000"/>
              </a:lnSpc>
              <a:spcBef>
                <a:spcPts val="1070"/>
              </a:spcBef>
            </a:pPr>
            <a:r>
              <a:rPr sz="1850" b="1" dirty="0">
                <a:solidFill>
                  <a:srgbClr val="697079"/>
                </a:solidFill>
                <a:latin typeface="Arial"/>
                <a:cs typeface="Arial"/>
              </a:rPr>
              <a:t>Problem</a:t>
            </a:r>
            <a:r>
              <a:rPr lang="nb-NO" sz="1850" b="1" dirty="0">
                <a:solidFill>
                  <a:srgbClr val="697079"/>
                </a:solidFill>
                <a:latin typeface="Arial"/>
                <a:cs typeface="Arial"/>
              </a:rPr>
              <a:t>er</a:t>
            </a:r>
            <a:r>
              <a:rPr sz="1850" b="1" spc="120" dirty="0">
                <a:solidFill>
                  <a:srgbClr val="697079"/>
                </a:solidFill>
                <a:latin typeface="Arial"/>
                <a:cs typeface="Arial"/>
              </a:rPr>
              <a:t> </a:t>
            </a:r>
            <a:r>
              <a:rPr sz="1850" b="1" spc="50" dirty="0">
                <a:solidFill>
                  <a:srgbClr val="697079"/>
                </a:solidFill>
                <a:latin typeface="Arial"/>
                <a:cs typeface="Arial"/>
              </a:rPr>
              <a:t>&amp;</a:t>
            </a:r>
            <a:r>
              <a:rPr sz="1850" b="1" spc="125" dirty="0">
                <a:solidFill>
                  <a:srgbClr val="697079"/>
                </a:solidFill>
                <a:latin typeface="Arial"/>
                <a:cs typeface="Arial"/>
              </a:rPr>
              <a:t> </a:t>
            </a:r>
            <a:r>
              <a:rPr lang="nb-NO" sz="1850" b="1" spc="-10" dirty="0">
                <a:solidFill>
                  <a:srgbClr val="697079"/>
                </a:solidFill>
                <a:latin typeface="Arial"/>
                <a:cs typeface="Arial"/>
              </a:rPr>
              <a:t>Utfordringer</a:t>
            </a:r>
            <a:endParaRPr sz="1850" dirty="0">
              <a:latin typeface="Arial"/>
              <a:cs typeface="Arial"/>
            </a:endParaRPr>
          </a:p>
        </p:txBody>
      </p:sp>
      <p:pic>
        <p:nvPicPr>
          <p:cNvPr id="28" name="Bilde 27" descr="Et bilde som inneholder tekst, Font, Grafikk, grafisk design&#10;&#10;KI-generert innhold kan være feil.">
            <a:extLst>
              <a:ext uri="{FF2B5EF4-FFF2-40B4-BE49-F238E27FC236}">
                <a16:creationId xmlns:a16="http://schemas.microsoft.com/office/drawing/2014/main" id="{80817776-E95F-D877-9F7B-890B9B923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556" y="9289834"/>
            <a:ext cx="3712252" cy="19102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TotalTime>
  <Words>2358</Words>
  <Application>Microsoft Macintosh PowerPoint</Application>
  <PresentationFormat>Egendefinert</PresentationFormat>
  <Paragraphs>306</Paragraphs>
  <Slides>41</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41</vt:i4>
      </vt:variant>
    </vt:vector>
  </HeadingPairs>
  <TitlesOfParts>
    <vt:vector size="49" baseType="lpstr">
      <vt:lpstr>Aptos</vt:lpstr>
      <vt:lpstr>Aptos Display</vt:lpstr>
      <vt:lpstr>Arial</vt:lpstr>
      <vt:lpstr>Avenir Book</vt:lpstr>
      <vt:lpstr>Geneva</vt:lpstr>
      <vt:lpstr>Helvetica</vt:lpstr>
      <vt:lpstr>Helvetica Neue</vt:lpstr>
      <vt:lpstr>Office Theme</vt:lpstr>
      <vt:lpstr>PowerPoint-presentasjon</vt:lpstr>
      <vt:lpstr>Hva er DISC?</vt:lpstr>
      <vt:lpstr>For å forstå DISC fullt ut, er det viktig å forstå hvordan de fire individuelle komponentene fungerer sammen for å skape helheten. Mens en person kan ha en eller to dominerende egenskaper, er det kombinasjonen av de fire komponentene i DISC som definerer en persons atferd.</vt:lpstr>
      <vt:lpstr>hTe History</vt:lpstr>
      <vt:lpstr>Hva gjør TTI Success Insights DISC-analyse annerledes?</vt:lpstr>
      <vt:lpstr>En helhetlig  innsikt</vt:lpstr>
      <vt:lpstr>PowerPoint-presentasjon</vt:lpstr>
      <vt:lpstr>In-House Research</vt:lpstr>
      <vt:lpstr>Dominans</vt:lpstr>
      <vt:lpstr>Direkte (Høy D)</vt:lpstr>
      <vt:lpstr>Direkt (Høy D) Hva er fordelene med høyt D-poeng?</vt:lpstr>
      <vt:lpstr>Direkt (Høy D) Hva er ulempene med høyt D-poeng?</vt:lpstr>
      <vt:lpstr>Reflekterende (Lav D)</vt:lpstr>
      <vt:lpstr>Reflekterende (Lav D) Hva er fordelene med en lav D-score?</vt:lpstr>
      <vt:lpstr>Reflekterende (Lav D) Hva er ulempene med en lav D-score?</vt:lpstr>
      <vt:lpstr>Innflytelse</vt:lpstr>
      <vt:lpstr>Sosial (Høy I)</vt:lpstr>
      <vt:lpstr>Sosial (Høy I) Hva er fordelene med et høy I-poeng?</vt:lpstr>
      <vt:lpstr>Sosial (Høy I) Hva er ulempene med en høy I-score?</vt:lpstr>
      <vt:lpstr>Reservert (Lav I)</vt:lpstr>
      <vt:lpstr>Reservert (Lav I) Hva er fordelene med en lav I-score?</vt:lpstr>
      <vt:lpstr>Reservert (Lav I) Hva er ulempene med en lav I-score?</vt:lpstr>
      <vt:lpstr>Stødig</vt:lpstr>
      <vt:lpstr>Stødig (Høy S)</vt:lpstr>
      <vt:lpstr>Stødig (Høy S) Hva er fordelene med høyt S-poeng?</vt:lpstr>
      <vt:lpstr>Stødig (Høy S) Hva er ulempene med høyt S-score?</vt:lpstr>
      <vt:lpstr>Dynamisk (Lav S)</vt:lpstr>
      <vt:lpstr>Dynamisk (Lav S) Hva er fordelene med lavt S-poeng?</vt:lpstr>
      <vt:lpstr>Dynamisk (Lav S) Hva er ulempene med lavt S-poeng?</vt:lpstr>
      <vt:lpstr>Etterlevelse</vt:lpstr>
      <vt:lpstr>Korrekt (Høy C)</vt:lpstr>
      <vt:lpstr>Korrekt (Høy C) Hva er fordelene med høyt C-poeng?</vt:lpstr>
      <vt:lpstr>Korrekt (Høy C) Hva er ulempene med en høy C-score?</vt:lpstr>
      <vt:lpstr>Banebrytende (Lav C)</vt:lpstr>
      <vt:lpstr>Banebrytende (Lav C) Hva er fordelene med en lav C-score?</vt:lpstr>
      <vt:lpstr>Banebrytende (Lav C) Hva er ulempene med en lav C-score?</vt:lpstr>
      <vt:lpstr>Hvem kan benytte DISC?</vt:lpstr>
      <vt:lpstr>Hvordan kan du bruke DISC nå?</vt:lpstr>
      <vt:lpstr>PowerPoint-presentasjon</vt:lpstr>
      <vt:lpstr>PARTNER NAVN HER</vt:lpstr>
      <vt:lpstr>Hvem erTTI Success Insights?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 in Depth</dc:title>
  <cp:lastModifiedBy>Egil Rasmussen</cp:lastModifiedBy>
  <cp:revision>8</cp:revision>
  <dcterms:created xsi:type="dcterms:W3CDTF">2025-11-12T17:24:36Z</dcterms:created>
  <dcterms:modified xsi:type="dcterms:W3CDTF">2025-11-25T15:11:28Z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2023-01-09T00:00:00Z</vt:filetime>
  </property>
  <property fmtid="{D5CDD505-2E9C-101B-9397-08002B2CF9AE}" pid="3" name="Creator">
    <vt:lpwstr>Keynote</vt:lpwstr>
  </property>
  <property fmtid="{D5CDD505-2E9C-101B-9397-08002B2CF9AE}" pid="4" name="LastSaved">
    <vt:filetime>2025-11-12T00:00:00Z</vt:filetime>
  </property>
  <property fmtid="{D5CDD505-2E9C-101B-9397-08002B2CF9AE}" pid="5" name="Producer">
    <vt:lpwstr>macOS Version 12.3.1 (Build 21E258) Quartz PDFContext</vt:lpwstr>
  </property>
</Properties>
</file>